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comments/comment8.xml" ContentType="application/vnd.openxmlformats-officedocument.presentationml.comment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omments/comment6.xml" ContentType="application/vnd.openxmlformats-officedocument.presentationml.comments+xml"/>
  <Override PartName="/ppt/comments/comment13.xml" ContentType="application/vnd.openxmlformats-officedocument.presentationml.comments+xml"/>
  <Override PartName="/ppt/comments/comment15.xml" ContentType="application/vnd.openxmlformats-officedocument.presentationml.comment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Default Extension="gif" ContentType="image/gif"/>
  <Override PartName="/ppt/comments/comment10.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Override PartName="/ppt/comments/comment16.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14.xml" ContentType="application/vnd.openxmlformats-officedocument.presentationml.comment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1" r:id="rId4"/>
    <p:sldId id="262" r:id="rId5"/>
    <p:sldId id="265" r:id="rId6"/>
    <p:sldId id="264" r:id="rId7"/>
    <p:sldId id="263" r:id="rId8"/>
    <p:sldId id="257" r:id="rId9"/>
    <p:sldId id="260" r:id="rId10"/>
    <p:sldId id="259"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ddletown Public Schools" initials="s"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BC1"/>
    <a:srgbClr val="A7FFA3"/>
    <a:srgbClr val="203909"/>
    <a:srgbClr val="27450B"/>
    <a:srgbClr val="0000FF"/>
    <a:srgbClr val="00FF00"/>
    <a:srgbClr val="FFFF99"/>
    <a:srgbClr val="634533"/>
    <a:srgbClr val="996600"/>
    <a:srgbClr val="5B55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3434" autoAdjust="0"/>
    <p:restoredTop sz="93122" autoAdjust="0"/>
  </p:normalViewPr>
  <p:slideViewPr>
    <p:cSldViewPr>
      <p:cViewPr varScale="1">
        <p:scale>
          <a:sx n="59" d="100"/>
          <a:sy n="59" d="100"/>
        </p:scale>
        <p:origin x="-72"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3-24T13:17:31.943" idx="3">
    <p:pos x="110" y="4409"/>
    <p:text>World War XII as everybody knows, brought about the collapse of civilization.  Towns, cities, and villages disappeared from the earth.</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9-04-02T12:56:32.274" idx="12">
    <p:pos x="10" y="10"/>
    <p:text>The young girl began to take an interest in how she looked.  The young man discovered that touching the young girl was pleasurable.  Love was reborn into the world.</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09-04-02T12:57:37.914" idx="14">
    <p:pos x="10" y="10"/>
    <p:text>Their children grew up strong and healthy and learned to run and laugh.  Dogs came out of their exile.  (rabbits run away)</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09-04-02T12:58:30.897" idx="15">
    <p:pos x="10" y="10"/>
    <p:text>The young man discovered that by putting one stone upon another, how to build a shelter.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09-04-02T12:58:57.381" idx="16">
    <p:pos x="10" y="-1"/>
    <p:text>Pretty soon everybody was building shelters.  Towns, cities, and villages sprang up.  </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09-04-02T13:00:20.082" idx="17">
    <p:pos x="10" y="10"/>
    <p:text>Song came back into the world.  And troubadours and jugglers.  And tailors and cobblers.  And painters and poets.  And sculptors and wheelwrights.  And soldiers.  And lieutenants and captains.  And generals and major generals.  And liberators.</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09-04-23T13:33:51.564" idx="18">
    <p:pos x="10" y="20"/>
    <p:text>Some people went one place to live and some another.  Before long, those who went to live in the valleys wished they had gone to live in the hills.  And those who had gone to live in the hills wished they had gone to live in the valleys.  The liberators, under the guidance of God, set fire to the discontent.  So presently, the world was at war again.  </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09-04-23T13:33:43.111" idx="19">
    <p:pos x="10" y="10"/>
    <p:text>This time the destruction was so complete... that nothing at all was left in the world except one man and one woman and one flower.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03-24T13:18:25.832" idx="4">
    <p:pos x="82" y="4464"/>
    <p:text>All the groves and forests were destroyed.  And all the gardens.  And all the works of art.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9-03-24T13:20:44.922" idx="5">
    <p:pos x="730" y="4515"/>
    <p:text>Men, women, and childrten became lower than the lower animals.  Discouraged and disillusioned, dogs deserted their fallen masters. Emboldened by the pitiful condition of the former lords of the earth, rabbits descended upon them.</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9-04-02T12:54:32.183" idx="6">
    <p:pos x="10" y="18"/>
    <p:text>Books, paintings, and music disappeared from the earth, and human beings just sat around, doing nothing.  Years and years went by.  Even the few generals who were left forgot what the last war had decided.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9-04-02T12:54:39.808" idx="9">
    <p:pos x="10" y="10"/>
    <p:text>Boys and girls grew up to stare at each other blankly, for love had passed from the earth.</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9-04-28T13:03:09.432" idx="8">
    <p:pos x="-22" y="21"/>
    <p:text>One day a young girl who had never seen a flower chanced to come upon the last one in the world.  She told the other human beings that the last flower was dying.  The only one who paid attention was a young man she found wandering about.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9-04-28T13:02:31.144" idx="7">
    <p:pos x="31" y="10"/>
    <p:text>Together the young man and the girl nurtured the flower and it began to live again.</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9-04-02T12:55:07.432" idx="10">
    <p:pos x="10" y="10"/>
    <p:text>One day a bee visited the flower and a hummingbird.</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9-04-02T12:55:43.463" idx="11">
    <p:pos x="10" y="10"/>
    <p:text>Before long, there were two flowers, and then four, and then a great many.  Groves and forests began to flourish again.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53816-985F-4A89-8443-106B58F120D3}" type="datetimeFigureOut">
              <a:rPr lang="en-US" smtClean="0"/>
              <a:pPr/>
              <a:t>4/30/2009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A9D2D-ADF5-43F5-B2F7-2C77E9CCD0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A9D2D-ADF5-43F5-B2F7-2C77E9CCD08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A9D2D-ADF5-43F5-B2F7-2C77E9CCD08D}"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A9D2D-ADF5-43F5-B2F7-2C77E9CCD08D}"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A9D2D-ADF5-43F5-B2F7-2C77E9CCD08D}"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A9D2D-ADF5-43F5-B2F7-2C77E9CCD08D}"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A9D2D-ADF5-43F5-B2F7-2C77E9CCD08D}"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0A9D2D-ADF5-43F5-B2F7-2C77E9CCD08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46121-B3B2-45AE-BFF7-7D606AA5050B}"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46121-B3B2-45AE-BFF7-7D606AA5050B}"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46121-B3B2-45AE-BFF7-7D606AA5050B}"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46121-B3B2-45AE-BFF7-7D606AA5050B}"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B46121-B3B2-45AE-BFF7-7D606AA5050B}" type="datetimeFigureOut">
              <a:rPr lang="en-US" smtClean="0"/>
              <a:pPr/>
              <a:t>4/30/2009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B46121-B3B2-45AE-BFF7-7D606AA5050B}" type="datetimeFigureOut">
              <a:rPr lang="en-US" smtClean="0"/>
              <a:pPr/>
              <a:t>4/30/2009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46121-B3B2-45AE-BFF7-7D606AA5050B}" type="datetimeFigureOut">
              <a:rPr lang="en-US" smtClean="0"/>
              <a:pPr/>
              <a:t>4/30/2009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46121-B3B2-45AE-BFF7-7D606AA5050B}" type="datetimeFigureOut">
              <a:rPr lang="en-US" smtClean="0"/>
              <a:pPr/>
              <a:t>4/30/2009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46121-B3B2-45AE-BFF7-7D606AA5050B}" type="datetimeFigureOut">
              <a:rPr lang="en-US" smtClean="0"/>
              <a:pPr/>
              <a:t>4/30/2009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46121-B3B2-45AE-BFF7-7D606AA5050B}" type="datetimeFigureOut">
              <a:rPr lang="en-US" smtClean="0"/>
              <a:pPr/>
              <a:t>4/30/2009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46121-B3B2-45AE-BFF7-7D606AA5050B}" type="datetimeFigureOut">
              <a:rPr lang="en-US" smtClean="0"/>
              <a:pPr/>
              <a:t>4/30/2009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BDFDB-2DCB-430A-BDA9-23759C5D2B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46121-B3B2-45AE-BFF7-7D606AA5050B}" type="datetimeFigureOut">
              <a:rPr lang="en-US" smtClean="0"/>
              <a:pPr/>
              <a:t>4/30/2009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BDFDB-2DCB-430A-BDA9-23759C5D2B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comments" Target="../comments/comment10.xml"/><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comments" Target="../comments/comment11.xml"/><Relationship Id="rId2" Type="http://schemas.openxmlformats.org/officeDocument/2006/relationships/image" Target="../media/image5.wmf"/><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omments" Target="../comments/comment12.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omments" Target="../comments/comment13.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7.wmf"/><Relationship Id="rId3" Type="http://schemas.openxmlformats.org/officeDocument/2006/relationships/image" Target="../media/image37.gif"/><Relationship Id="rId7" Type="http://schemas.openxmlformats.org/officeDocument/2006/relationships/image" Target="../media/image41.wmf"/><Relationship Id="rId12" Type="http://schemas.openxmlformats.org/officeDocument/2006/relationships/image" Target="../media/image46.wmf"/><Relationship Id="rId2" Type="http://schemas.openxmlformats.org/officeDocument/2006/relationships/notesSlide" Target="../notesSlides/notesSlide5.xml"/><Relationship Id="rId16" Type="http://schemas.openxmlformats.org/officeDocument/2006/relationships/comments" Target="../comments/comment14.xml"/><Relationship Id="rId1" Type="http://schemas.openxmlformats.org/officeDocument/2006/relationships/slideLayout" Target="../slideLayouts/slideLayout7.xml"/><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5" Type="http://schemas.openxmlformats.org/officeDocument/2006/relationships/image" Target="../media/image49.wmf"/><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wmf"/></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15.xml"/><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3.gif"/><Relationship Id="rId5" Type="http://schemas.openxmlformats.org/officeDocument/2006/relationships/image" Target="../media/image52.gif"/><Relationship Id="rId4" Type="http://schemas.openxmlformats.org/officeDocument/2006/relationships/image" Target="../media/image51.gif"/></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4.wmf"/><Relationship Id="rId3" Type="http://schemas.openxmlformats.org/officeDocument/2006/relationships/image" Target="../media/image27.png"/><Relationship Id="rId7" Type="http://schemas.openxmlformats.org/officeDocument/2006/relationships/image" Target="../media/image1.jpeg"/><Relationship Id="rId12" Type="http://schemas.openxmlformats.org/officeDocument/2006/relationships/image" Target="../media/image54.wmf"/><Relationship Id="rId2" Type="http://schemas.openxmlformats.org/officeDocument/2006/relationships/notesSlide" Target="../notesSlides/notesSlide7.xml"/><Relationship Id="rId16" Type="http://schemas.openxmlformats.org/officeDocument/2006/relationships/comments" Target="../comments/comment16.xml"/><Relationship Id="rId1" Type="http://schemas.openxmlformats.org/officeDocument/2006/relationships/slideLayout" Target="../slideLayouts/slideLayout7.xml"/><Relationship Id="rId6" Type="http://schemas.openxmlformats.org/officeDocument/2006/relationships/image" Target="../media/image22.wmf"/><Relationship Id="rId11" Type="http://schemas.openxmlformats.org/officeDocument/2006/relationships/image" Target="../media/image7.wmf"/><Relationship Id="rId5" Type="http://schemas.openxmlformats.org/officeDocument/2006/relationships/image" Target="../media/image11.jpeg"/><Relationship Id="rId15" Type="http://schemas.openxmlformats.org/officeDocument/2006/relationships/image" Target="../media/image12.wmf"/><Relationship Id="rId10" Type="http://schemas.openxmlformats.org/officeDocument/2006/relationships/image" Target="../media/image20.wmf"/><Relationship Id="rId4" Type="http://schemas.openxmlformats.org/officeDocument/2006/relationships/image" Target="../media/image2.jpeg"/><Relationship Id="rId9" Type="http://schemas.openxmlformats.org/officeDocument/2006/relationships/image" Target="../media/image5.wmf"/><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omments" Target="../comments/comment3.xml"/><Relationship Id="rId5" Type="http://schemas.openxmlformats.org/officeDocument/2006/relationships/image" Target="../media/image5.wmf"/><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comments" Target="../comments/comment4.xml"/><Relationship Id="rId3" Type="http://schemas.openxmlformats.org/officeDocument/2006/relationships/image" Target="../media/image7.wmf"/><Relationship Id="rId7" Type="http://schemas.openxmlformats.org/officeDocument/2006/relationships/image" Target="../media/image11.jpeg"/><Relationship Id="rId12" Type="http://schemas.openxmlformats.org/officeDocument/2006/relationships/image" Target="../media/image16.wm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wmf"/><Relationship Id="rId5" Type="http://schemas.openxmlformats.org/officeDocument/2006/relationships/image" Target="../media/image9.jpeg"/><Relationship Id="rId10" Type="http://schemas.openxmlformats.org/officeDocument/2006/relationships/image" Target="../media/image14.wmf"/><Relationship Id="rId4" Type="http://schemas.openxmlformats.org/officeDocument/2006/relationships/image" Target="../media/image8.gi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png"/><Relationship Id="rId9"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3909"/>
        </a:solidFill>
        <a:effectLst/>
      </p:bgPr>
    </p:bg>
    <p:spTree>
      <p:nvGrpSpPr>
        <p:cNvPr id="1" name=""/>
        <p:cNvGrpSpPr/>
        <p:nvPr/>
      </p:nvGrpSpPr>
      <p:grpSpPr>
        <a:xfrm>
          <a:off x="0" y="0"/>
          <a:ext cx="0" cy="0"/>
          <a:chOff x="0" y="0"/>
          <a:chExt cx="0" cy="0"/>
        </a:xfrm>
      </p:grpSpPr>
      <p:sp>
        <p:nvSpPr>
          <p:cNvPr id="20" name="Freeform 19"/>
          <p:cNvSpPr/>
          <p:nvPr/>
        </p:nvSpPr>
        <p:spPr>
          <a:xfrm>
            <a:off x="5257800" y="5105400"/>
            <a:ext cx="5988367" cy="971544"/>
          </a:xfrm>
          <a:custGeom>
            <a:avLst/>
            <a:gdLst>
              <a:gd name="connsiteX0" fmla="*/ 2102296 w 5988367"/>
              <a:gd name="connsiteY0" fmla="*/ 417362 h 971544"/>
              <a:gd name="connsiteX1" fmla="*/ 1908333 w 5988367"/>
              <a:gd name="connsiteY1" fmla="*/ 112562 h 971544"/>
              <a:gd name="connsiteX2" fmla="*/ 1922187 w 5988367"/>
              <a:gd name="connsiteY2" fmla="*/ 209544 h 971544"/>
              <a:gd name="connsiteX3" fmla="*/ 2005314 w 5988367"/>
              <a:gd name="connsiteY3" fmla="*/ 334235 h 971544"/>
              <a:gd name="connsiteX4" fmla="*/ 2033023 w 5988367"/>
              <a:gd name="connsiteY4" fmla="*/ 431216 h 971544"/>
              <a:gd name="connsiteX5" fmla="*/ 2046878 w 5988367"/>
              <a:gd name="connsiteY5" fmla="*/ 209544 h 971544"/>
              <a:gd name="connsiteX6" fmla="*/ 2060733 w 5988367"/>
              <a:gd name="connsiteY6" fmla="*/ 320380 h 971544"/>
              <a:gd name="connsiteX7" fmla="*/ 2074587 w 5988367"/>
              <a:gd name="connsiteY7" fmla="*/ 251107 h 971544"/>
              <a:gd name="connsiteX8" fmla="*/ 2116151 w 5988367"/>
              <a:gd name="connsiteY8" fmla="*/ 223398 h 971544"/>
              <a:gd name="connsiteX9" fmla="*/ 2143860 w 5988367"/>
              <a:gd name="connsiteY9" fmla="*/ 292671 h 971544"/>
              <a:gd name="connsiteX10" fmla="*/ 2171569 w 5988367"/>
              <a:gd name="connsiteY10" fmla="*/ 389653 h 971544"/>
              <a:gd name="connsiteX11" fmla="*/ 2240842 w 5988367"/>
              <a:gd name="connsiteY11" fmla="*/ 223398 h 971544"/>
              <a:gd name="connsiteX12" fmla="*/ 2323969 w 5988367"/>
              <a:gd name="connsiteY12" fmla="*/ 237253 h 971544"/>
              <a:gd name="connsiteX13" fmla="*/ 2420951 w 5988367"/>
              <a:gd name="connsiteY13" fmla="*/ 611326 h 971544"/>
              <a:gd name="connsiteX14" fmla="*/ 2434805 w 5988367"/>
              <a:gd name="connsiteY14" fmla="*/ 264962 h 971544"/>
              <a:gd name="connsiteX15" fmla="*/ 2448660 w 5988367"/>
              <a:gd name="connsiteY15" fmla="*/ 334235 h 971544"/>
              <a:gd name="connsiteX16" fmla="*/ 2476369 w 5988367"/>
              <a:gd name="connsiteY16" fmla="*/ 555907 h 971544"/>
              <a:gd name="connsiteX17" fmla="*/ 2365533 w 5988367"/>
              <a:gd name="connsiteY17" fmla="*/ 403507 h 971544"/>
              <a:gd name="connsiteX18" fmla="*/ 2296260 w 5988367"/>
              <a:gd name="connsiteY18" fmla="*/ 334235 h 971544"/>
              <a:gd name="connsiteX19" fmla="*/ 2254696 w 5988367"/>
              <a:gd name="connsiteY19" fmla="*/ 403507 h 971544"/>
              <a:gd name="connsiteX20" fmla="*/ 2268551 w 5988367"/>
              <a:gd name="connsiteY20" fmla="*/ 500489 h 971544"/>
              <a:gd name="connsiteX21" fmla="*/ 2310114 w 5988367"/>
              <a:gd name="connsiteY21" fmla="*/ 431216 h 971544"/>
              <a:gd name="connsiteX22" fmla="*/ 2282405 w 5988367"/>
              <a:gd name="connsiteY22" fmla="*/ 375798 h 971544"/>
              <a:gd name="connsiteX23" fmla="*/ 2254696 w 5988367"/>
              <a:gd name="connsiteY23" fmla="*/ 639035 h 971544"/>
              <a:gd name="connsiteX24" fmla="*/ 2268551 w 5988367"/>
              <a:gd name="connsiteY24" fmla="*/ 375798 h 971544"/>
              <a:gd name="connsiteX25" fmla="*/ 2296260 w 5988367"/>
              <a:gd name="connsiteY25" fmla="*/ 278816 h 971544"/>
              <a:gd name="connsiteX26" fmla="*/ 2268551 w 5988367"/>
              <a:gd name="connsiteY26" fmla="*/ 167980 h 971544"/>
              <a:gd name="connsiteX27" fmla="*/ 2240842 w 5988367"/>
              <a:gd name="connsiteY27" fmla="*/ 251107 h 971544"/>
              <a:gd name="connsiteX28" fmla="*/ 2171569 w 5988367"/>
              <a:gd name="connsiteY28" fmla="*/ 403507 h 971544"/>
              <a:gd name="connsiteX29" fmla="*/ 2143860 w 5988367"/>
              <a:gd name="connsiteY29" fmla="*/ 445071 h 971544"/>
              <a:gd name="connsiteX30" fmla="*/ 2074587 w 5988367"/>
              <a:gd name="connsiteY30" fmla="*/ 348089 h 971544"/>
              <a:gd name="connsiteX31" fmla="*/ 1894478 w 5988367"/>
              <a:gd name="connsiteY31" fmla="*/ 486635 h 971544"/>
              <a:gd name="connsiteX32" fmla="*/ 1866769 w 5988367"/>
              <a:gd name="connsiteY32" fmla="*/ 375798 h 971544"/>
              <a:gd name="connsiteX33" fmla="*/ 1880623 w 5988367"/>
              <a:gd name="connsiteY33" fmla="*/ 195689 h 971544"/>
              <a:gd name="connsiteX34" fmla="*/ 1825205 w 5988367"/>
              <a:gd name="connsiteY34" fmla="*/ 431216 h 971544"/>
              <a:gd name="connsiteX35" fmla="*/ 1755933 w 5988367"/>
              <a:gd name="connsiteY35" fmla="*/ 528198 h 971544"/>
              <a:gd name="connsiteX36" fmla="*/ 1783642 w 5988367"/>
              <a:gd name="connsiteY36" fmla="*/ 320380 h 971544"/>
              <a:gd name="connsiteX37" fmla="*/ 1742078 w 5988367"/>
              <a:gd name="connsiteY37" fmla="*/ 292671 h 971544"/>
              <a:gd name="connsiteX38" fmla="*/ 1561969 w 5988367"/>
              <a:gd name="connsiteY38" fmla="*/ 472780 h 971544"/>
              <a:gd name="connsiteX39" fmla="*/ 1548114 w 5988367"/>
              <a:gd name="connsiteY39" fmla="*/ 361944 h 971544"/>
              <a:gd name="connsiteX40" fmla="*/ 1506551 w 5988367"/>
              <a:gd name="connsiteY40" fmla="*/ 431216 h 971544"/>
              <a:gd name="connsiteX41" fmla="*/ 1520405 w 5988367"/>
              <a:gd name="connsiteY41" fmla="*/ 348089 h 971544"/>
              <a:gd name="connsiteX42" fmla="*/ 1534260 w 5988367"/>
              <a:gd name="connsiteY42" fmla="*/ 542053 h 971544"/>
              <a:gd name="connsiteX43" fmla="*/ 1603533 w 5988367"/>
              <a:gd name="connsiteY43" fmla="*/ 500489 h 971544"/>
              <a:gd name="connsiteX44" fmla="*/ 1672805 w 5988367"/>
              <a:gd name="connsiteY44" fmla="*/ 417362 h 971544"/>
              <a:gd name="connsiteX45" fmla="*/ 1686660 w 5988367"/>
              <a:gd name="connsiteY45" fmla="*/ 375798 h 971544"/>
              <a:gd name="connsiteX46" fmla="*/ 1672805 w 5988367"/>
              <a:gd name="connsiteY46" fmla="*/ 431216 h 971544"/>
              <a:gd name="connsiteX47" fmla="*/ 1645096 w 5988367"/>
              <a:gd name="connsiteY47" fmla="*/ 472780 h 971544"/>
              <a:gd name="connsiteX48" fmla="*/ 1631242 w 5988367"/>
              <a:gd name="connsiteY48" fmla="*/ 361944 h 971544"/>
              <a:gd name="connsiteX49" fmla="*/ 1617387 w 5988367"/>
              <a:gd name="connsiteY49" fmla="*/ 264962 h 971544"/>
              <a:gd name="connsiteX50" fmla="*/ 1575823 w 5988367"/>
              <a:gd name="connsiteY50" fmla="*/ 306526 h 971544"/>
              <a:gd name="connsiteX51" fmla="*/ 1534260 w 5988367"/>
              <a:gd name="connsiteY51" fmla="*/ 417362 h 971544"/>
              <a:gd name="connsiteX52" fmla="*/ 1520405 w 5988367"/>
              <a:gd name="connsiteY52" fmla="*/ 486635 h 971544"/>
              <a:gd name="connsiteX53" fmla="*/ 1548114 w 5988367"/>
              <a:gd name="connsiteY53" fmla="*/ 417362 h 971544"/>
              <a:gd name="connsiteX54" fmla="*/ 1603533 w 5988367"/>
              <a:gd name="connsiteY54" fmla="*/ 306526 h 971544"/>
              <a:gd name="connsiteX55" fmla="*/ 1617387 w 5988367"/>
              <a:gd name="connsiteY55" fmla="*/ 486635 h 971544"/>
              <a:gd name="connsiteX56" fmla="*/ 1672805 w 5988367"/>
              <a:gd name="connsiteY56" fmla="*/ 375798 h 971544"/>
              <a:gd name="connsiteX57" fmla="*/ 1755933 w 5988367"/>
              <a:gd name="connsiteY57" fmla="*/ 181835 h 971544"/>
              <a:gd name="connsiteX58" fmla="*/ 1742078 w 5988367"/>
              <a:gd name="connsiteY58" fmla="*/ 334235 h 971544"/>
              <a:gd name="connsiteX59" fmla="*/ 1714369 w 5988367"/>
              <a:gd name="connsiteY59" fmla="*/ 403507 h 971544"/>
              <a:gd name="connsiteX60" fmla="*/ 1672805 w 5988367"/>
              <a:gd name="connsiteY60" fmla="*/ 500489 h 971544"/>
              <a:gd name="connsiteX61" fmla="*/ 1700514 w 5988367"/>
              <a:gd name="connsiteY61" fmla="*/ 375798 h 971544"/>
              <a:gd name="connsiteX62" fmla="*/ 1783642 w 5988367"/>
              <a:gd name="connsiteY62" fmla="*/ 195689 h 971544"/>
              <a:gd name="connsiteX63" fmla="*/ 1797496 w 5988367"/>
              <a:gd name="connsiteY63" fmla="*/ 278816 h 971544"/>
              <a:gd name="connsiteX64" fmla="*/ 1783642 w 5988367"/>
              <a:gd name="connsiteY64" fmla="*/ 431216 h 971544"/>
              <a:gd name="connsiteX65" fmla="*/ 1852914 w 5988367"/>
              <a:gd name="connsiteY65" fmla="*/ 361944 h 971544"/>
              <a:gd name="connsiteX66" fmla="*/ 2019169 w 5988367"/>
              <a:gd name="connsiteY66" fmla="*/ 223398 h 971544"/>
              <a:gd name="connsiteX67" fmla="*/ 1949896 w 5988367"/>
              <a:gd name="connsiteY67" fmla="*/ 334235 h 971544"/>
              <a:gd name="connsiteX68" fmla="*/ 1908333 w 5988367"/>
              <a:gd name="connsiteY68" fmla="*/ 361944 h 971544"/>
              <a:gd name="connsiteX69" fmla="*/ 1825205 w 5988367"/>
              <a:gd name="connsiteY69" fmla="*/ 445071 h 971544"/>
              <a:gd name="connsiteX70" fmla="*/ 1811351 w 5988367"/>
              <a:gd name="connsiteY70" fmla="*/ 389653 h 971544"/>
              <a:gd name="connsiteX71" fmla="*/ 1825205 w 5988367"/>
              <a:gd name="connsiteY71" fmla="*/ 154126 h 971544"/>
              <a:gd name="connsiteX72" fmla="*/ 1811351 w 5988367"/>
              <a:gd name="connsiteY72" fmla="*/ 57144 h 971544"/>
              <a:gd name="connsiteX73" fmla="*/ 1755933 w 5988367"/>
              <a:gd name="connsiteY73" fmla="*/ 167980 h 971544"/>
              <a:gd name="connsiteX74" fmla="*/ 1645096 w 5988367"/>
              <a:gd name="connsiteY74" fmla="*/ 500489 h 971544"/>
              <a:gd name="connsiteX75" fmla="*/ 1617387 w 5988367"/>
              <a:gd name="connsiteY75" fmla="*/ 417362 h 971544"/>
              <a:gd name="connsiteX76" fmla="*/ 1575823 w 5988367"/>
              <a:gd name="connsiteY76" fmla="*/ 403507 h 971544"/>
              <a:gd name="connsiteX77" fmla="*/ 1395714 w 5988367"/>
              <a:gd name="connsiteY77" fmla="*/ 417362 h 971544"/>
              <a:gd name="connsiteX78" fmla="*/ 1451133 w 5988367"/>
              <a:gd name="connsiteY78" fmla="*/ 403507 h 971544"/>
              <a:gd name="connsiteX79" fmla="*/ 1478842 w 5988367"/>
              <a:gd name="connsiteY79" fmla="*/ 361944 h 971544"/>
              <a:gd name="connsiteX80" fmla="*/ 1464987 w 5988367"/>
              <a:gd name="connsiteY80" fmla="*/ 431216 h 971544"/>
              <a:gd name="connsiteX81" fmla="*/ 1409569 w 5988367"/>
              <a:gd name="connsiteY81" fmla="*/ 514344 h 971544"/>
              <a:gd name="connsiteX82" fmla="*/ 1381860 w 5988367"/>
              <a:gd name="connsiteY82" fmla="*/ 472780 h 971544"/>
              <a:gd name="connsiteX83" fmla="*/ 1409569 w 5988367"/>
              <a:gd name="connsiteY83" fmla="*/ 403507 h 971544"/>
              <a:gd name="connsiteX84" fmla="*/ 1437278 w 5988367"/>
              <a:gd name="connsiteY84" fmla="*/ 306526 h 971544"/>
              <a:gd name="connsiteX85" fmla="*/ 1395714 w 5988367"/>
              <a:gd name="connsiteY85" fmla="*/ 417362 h 971544"/>
              <a:gd name="connsiteX86" fmla="*/ 1381860 w 5988367"/>
              <a:gd name="connsiteY86" fmla="*/ 472780 h 971544"/>
              <a:gd name="connsiteX87" fmla="*/ 1340296 w 5988367"/>
              <a:gd name="connsiteY87" fmla="*/ 417362 h 971544"/>
              <a:gd name="connsiteX88" fmla="*/ 1201751 w 5988367"/>
              <a:gd name="connsiteY88" fmla="*/ 445071 h 971544"/>
              <a:gd name="connsiteX89" fmla="*/ 1187896 w 5988367"/>
              <a:gd name="connsiteY89" fmla="*/ 389653 h 971544"/>
              <a:gd name="connsiteX90" fmla="*/ 1229460 w 5988367"/>
              <a:gd name="connsiteY90" fmla="*/ 306526 h 971544"/>
              <a:gd name="connsiteX91" fmla="*/ 1187896 w 5988367"/>
              <a:gd name="connsiteY91" fmla="*/ 348089 h 971544"/>
              <a:gd name="connsiteX92" fmla="*/ 1063205 w 5988367"/>
              <a:gd name="connsiteY92" fmla="*/ 431216 h 971544"/>
              <a:gd name="connsiteX93" fmla="*/ 1215605 w 5988367"/>
              <a:gd name="connsiteY93" fmla="*/ 375798 h 971544"/>
              <a:gd name="connsiteX94" fmla="*/ 1271023 w 5988367"/>
              <a:gd name="connsiteY94" fmla="*/ 361944 h 971544"/>
              <a:gd name="connsiteX95" fmla="*/ 1174042 w 5988367"/>
              <a:gd name="connsiteY95" fmla="*/ 403507 h 971544"/>
              <a:gd name="connsiteX96" fmla="*/ 1007787 w 5988367"/>
              <a:gd name="connsiteY96" fmla="*/ 528198 h 971544"/>
              <a:gd name="connsiteX97" fmla="*/ 980078 w 5988367"/>
              <a:gd name="connsiteY97" fmla="*/ 569762 h 971544"/>
              <a:gd name="connsiteX98" fmla="*/ 1146333 w 5988367"/>
              <a:gd name="connsiteY98" fmla="*/ 500489 h 971544"/>
              <a:gd name="connsiteX99" fmla="*/ 1160187 w 5988367"/>
              <a:gd name="connsiteY99" fmla="*/ 445071 h 971544"/>
              <a:gd name="connsiteX100" fmla="*/ 1104769 w 5988367"/>
              <a:gd name="connsiteY100" fmla="*/ 306526 h 971544"/>
              <a:gd name="connsiteX101" fmla="*/ 980078 w 5988367"/>
              <a:gd name="connsiteY101" fmla="*/ 403507 h 971544"/>
              <a:gd name="connsiteX102" fmla="*/ 869242 w 5988367"/>
              <a:gd name="connsiteY102" fmla="*/ 445071 h 971544"/>
              <a:gd name="connsiteX103" fmla="*/ 799969 w 5988367"/>
              <a:gd name="connsiteY103" fmla="*/ 486635 h 971544"/>
              <a:gd name="connsiteX104" fmla="*/ 841533 w 5988367"/>
              <a:gd name="connsiteY104" fmla="*/ 445071 h 971544"/>
              <a:gd name="connsiteX105" fmla="*/ 910805 w 5988367"/>
              <a:gd name="connsiteY105" fmla="*/ 403507 h 971544"/>
              <a:gd name="connsiteX106" fmla="*/ 952369 w 5988367"/>
              <a:gd name="connsiteY106" fmla="*/ 348089 h 971544"/>
              <a:gd name="connsiteX107" fmla="*/ 855387 w 5988367"/>
              <a:gd name="connsiteY107" fmla="*/ 375798 h 971544"/>
              <a:gd name="connsiteX108" fmla="*/ 647569 w 5988367"/>
              <a:gd name="connsiteY108" fmla="*/ 486635 h 971544"/>
              <a:gd name="connsiteX109" fmla="*/ 592151 w 5988367"/>
              <a:gd name="connsiteY109" fmla="*/ 417362 h 971544"/>
              <a:gd name="connsiteX110" fmla="*/ 495169 w 5988367"/>
              <a:gd name="connsiteY110" fmla="*/ 445071 h 971544"/>
              <a:gd name="connsiteX111" fmla="*/ 439751 w 5988367"/>
              <a:gd name="connsiteY111" fmla="*/ 472780 h 971544"/>
              <a:gd name="connsiteX112" fmla="*/ 578296 w 5988367"/>
              <a:gd name="connsiteY112" fmla="*/ 389653 h 971544"/>
              <a:gd name="connsiteX113" fmla="*/ 619860 w 5988367"/>
              <a:gd name="connsiteY113" fmla="*/ 361944 h 971544"/>
              <a:gd name="connsiteX114" fmla="*/ 606005 w 5988367"/>
              <a:gd name="connsiteY114" fmla="*/ 445071 h 971544"/>
              <a:gd name="connsiteX115" fmla="*/ 938514 w 5988367"/>
              <a:gd name="connsiteY115" fmla="*/ 500489 h 971544"/>
              <a:gd name="connsiteX116" fmla="*/ 813823 w 5988367"/>
              <a:gd name="connsiteY116" fmla="*/ 348089 h 971544"/>
              <a:gd name="connsiteX117" fmla="*/ 772260 w 5988367"/>
              <a:gd name="connsiteY117" fmla="*/ 361944 h 971544"/>
              <a:gd name="connsiteX118" fmla="*/ 661423 w 5988367"/>
              <a:gd name="connsiteY118" fmla="*/ 445071 h 971544"/>
              <a:gd name="connsiteX119" fmla="*/ 716842 w 5988367"/>
              <a:gd name="connsiteY119" fmla="*/ 348089 h 971544"/>
              <a:gd name="connsiteX120" fmla="*/ 702987 w 5988367"/>
              <a:gd name="connsiteY120" fmla="*/ 223398 h 971544"/>
              <a:gd name="connsiteX121" fmla="*/ 675278 w 5988367"/>
              <a:gd name="connsiteY121" fmla="*/ 278816 h 971544"/>
              <a:gd name="connsiteX122" fmla="*/ 606005 w 5988367"/>
              <a:gd name="connsiteY122" fmla="*/ 431216 h 971544"/>
              <a:gd name="connsiteX123" fmla="*/ 536733 w 5988367"/>
              <a:gd name="connsiteY123" fmla="*/ 417362 h 971544"/>
              <a:gd name="connsiteX124" fmla="*/ 495169 w 5988367"/>
              <a:gd name="connsiteY124" fmla="*/ 555907 h 971544"/>
              <a:gd name="connsiteX125" fmla="*/ 481314 w 5988367"/>
              <a:gd name="connsiteY125" fmla="*/ 597471 h 971544"/>
              <a:gd name="connsiteX126" fmla="*/ 467460 w 5988367"/>
              <a:gd name="connsiteY126" fmla="*/ 389653 h 971544"/>
              <a:gd name="connsiteX127" fmla="*/ 398187 w 5988367"/>
              <a:gd name="connsiteY127" fmla="*/ 500489 h 971544"/>
              <a:gd name="connsiteX128" fmla="*/ 453605 w 5988367"/>
              <a:gd name="connsiteY128" fmla="*/ 403507 h 971544"/>
              <a:gd name="connsiteX129" fmla="*/ 495169 w 5988367"/>
              <a:gd name="connsiteY129" fmla="*/ 348089 h 971544"/>
              <a:gd name="connsiteX130" fmla="*/ 522878 w 5988367"/>
              <a:gd name="connsiteY130" fmla="*/ 306526 h 971544"/>
              <a:gd name="connsiteX131" fmla="*/ 398187 w 5988367"/>
              <a:gd name="connsiteY131" fmla="*/ 431216 h 971544"/>
              <a:gd name="connsiteX132" fmla="*/ 370478 w 5988367"/>
              <a:gd name="connsiteY132" fmla="*/ 472780 h 971544"/>
              <a:gd name="connsiteX133" fmla="*/ 328914 w 5988367"/>
              <a:gd name="connsiteY133" fmla="*/ 445071 h 971544"/>
              <a:gd name="connsiteX134" fmla="*/ 315060 w 5988367"/>
              <a:gd name="connsiteY134" fmla="*/ 389653 h 971544"/>
              <a:gd name="connsiteX135" fmla="*/ 301205 w 5988367"/>
              <a:gd name="connsiteY135" fmla="*/ 278816 h 971544"/>
              <a:gd name="connsiteX136" fmla="*/ 190369 w 5988367"/>
              <a:gd name="connsiteY136" fmla="*/ 472780 h 971544"/>
              <a:gd name="connsiteX137" fmla="*/ 204223 w 5988367"/>
              <a:gd name="connsiteY137" fmla="*/ 569762 h 971544"/>
              <a:gd name="connsiteX138" fmla="*/ 245787 w 5988367"/>
              <a:gd name="connsiteY138" fmla="*/ 528198 h 971544"/>
              <a:gd name="connsiteX139" fmla="*/ 259642 w 5988367"/>
              <a:gd name="connsiteY139" fmla="*/ 472780 h 971544"/>
              <a:gd name="connsiteX140" fmla="*/ 287351 w 5988367"/>
              <a:gd name="connsiteY140" fmla="*/ 375798 h 971544"/>
              <a:gd name="connsiteX141" fmla="*/ 356623 w 5988367"/>
              <a:gd name="connsiteY141" fmla="*/ 278816 h 971544"/>
              <a:gd name="connsiteX142" fmla="*/ 315060 w 5988367"/>
              <a:gd name="connsiteY142" fmla="*/ 445071 h 971544"/>
              <a:gd name="connsiteX143" fmla="*/ 273496 w 5988367"/>
              <a:gd name="connsiteY143" fmla="*/ 500489 h 971544"/>
              <a:gd name="connsiteX144" fmla="*/ 245787 w 5988367"/>
              <a:gd name="connsiteY144" fmla="*/ 458926 h 971544"/>
              <a:gd name="connsiteX145" fmla="*/ 204223 w 5988367"/>
              <a:gd name="connsiteY145" fmla="*/ 348089 h 971544"/>
              <a:gd name="connsiteX146" fmla="*/ 148805 w 5988367"/>
              <a:gd name="connsiteY146" fmla="*/ 417362 h 971544"/>
              <a:gd name="connsiteX147" fmla="*/ 93387 w 5988367"/>
              <a:gd name="connsiteY147" fmla="*/ 375798 h 971544"/>
              <a:gd name="connsiteX148" fmla="*/ 51823 w 5988367"/>
              <a:gd name="connsiteY148" fmla="*/ 445071 h 971544"/>
              <a:gd name="connsiteX149" fmla="*/ 10260 w 5988367"/>
              <a:gd name="connsiteY149" fmla="*/ 625180 h 971544"/>
              <a:gd name="connsiteX150" fmla="*/ 51823 w 5988367"/>
              <a:gd name="connsiteY150" fmla="*/ 500489 h 971544"/>
              <a:gd name="connsiteX151" fmla="*/ 79533 w 5988367"/>
              <a:gd name="connsiteY151" fmla="*/ 542053 h 971544"/>
              <a:gd name="connsiteX152" fmla="*/ 93387 w 5988367"/>
              <a:gd name="connsiteY152" fmla="*/ 458926 h 971544"/>
              <a:gd name="connsiteX153" fmla="*/ 107242 w 5988367"/>
              <a:gd name="connsiteY153" fmla="*/ 417362 h 971544"/>
              <a:gd name="connsiteX154" fmla="*/ 121096 w 5988367"/>
              <a:gd name="connsiteY154" fmla="*/ 542053 h 971544"/>
              <a:gd name="connsiteX155" fmla="*/ 231933 w 5988367"/>
              <a:gd name="connsiteY155" fmla="*/ 458926 h 971544"/>
              <a:gd name="connsiteX156" fmla="*/ 287351 w 5988367"/>
              <a:gd name="connsiteY156" fmla="*/ 417362 h 971544"/>
              <a:gd name="connsiteX157" fmla="*/ 301205 w 5988367"/>
              <a:gd name="connsiteY157" fmla="*/ 458926 h 971544"/>
              <a:gd name="connsiteX158" fmla="*/ 342769 w 5988367"/>
              <a:gd name="connsiteY158" fmla="*/ 500489 h 971544"/>
              <a:gd name="connsiteX159" fmla="*/ 384333 w 5988367"/>
              <a:gd name="connsiteY159" fmla="*/ 555907 h 971544"/>
              <a:gd name="connsiteX160" fmla="*/ 425896 w 5988367"/>
              <a:gd name="connsiteY160" fmla="*/ 528198 h 971544"/>
              <a:gd name="connsiteX161" fmla="*/ 439751 w 5988367"/>
              <a:gd name="connsiteY161" fmla="*/ 583616 h 971544"/>
              <a:gd name="connsiteX162" fmla="*/ 550587 w 5988367"/>
              <a:gd name="connsiteY162" fmla="*/ 528198 h 971544"/>
              <a:gd name="connsiteX163" fmla="*/ 633714 w 5988367"/>
              <a:gd name="connsiteY163" fmla="*/ 500489 h 971544"/>
              <a:gd name="connsiteX164" fmla="*/ 619860 w 5988367"/>
              <a:gd name="connsiteY164" fmla="*/ 583616 h 971544"/>
              <a:gd name="connsiteX165" fmla="*/ 564442 w 5988367"/>
              <a:gd name="connsiteY165" fmla="*/ 749871 h 971544"/>
              <a:gd name="connsiteX166" fmla="*/ 592151 w 5988367"/>
              <a:gd name="connsiteY166" fmla="*/ 652889 h 971544"/>
              <a:gd name="connsiteX167" fmla="*/ 647569 w 5988367"/>
              <a:gd name="connsiteY167" fmla="*/ 611326 h 971544"/>
              <a:gd name="connsiteX168" fmla="*/ 716842 w 5988367"/>
              <a:gd name="connsiteY168" fmla="*/ 528198 h 971544"/>
              <a:gd name="connsiteX169" fmla="*/ 799969 w 5988367"/>
              <a:gd name="connsiteY169" fmla="*/ 431216 h 971544"/>
              <a:gd name="connsiteX170" fmla="*/ 869242 w 5988367"/>
              <a:gd name="connsiteY170" fmla="*/ 403507 h 971544"/>
              <a:gd name="connsiteX171" fmla="*/ 896951 w 5988367"/>
              <a:gd name="connsiteY171" fmla="*/ 445071 h 971544"/>
              <a:gd name="connsiteX172" fmla="*/ 938514 w 5988367"/>
              <a:gd name="connsiteY172" fmla="*/ 375798 h 971544"/>
              <a:gd name="connsiteX173" fmla="*/ 980078 w 5988367"/>
              <a:gd name="connsiteY173" fmla="*/ 348089 h 971544"/>
              <a:gd name="connsiteX174" fmla="*/ 993933 w 5988367"/>
              <a:gd name="connsiteY174" fmla="*/ 458926 h 971544"/>
              <a:gd name="connsiteX175" fmla="*/ 1021642 w 5988367"/>
              <a:gd name="connsiteY175" fmla="*/ 320380 h 971544"/>
              <a:gd name="connsiteX176" fmla="*/ 1035496 w 5988367"/>
              <a:gd name="connsiteY176" fmla="*/ 237253 h 971544"/>
              <a:gd name="connsiteX177" fmla="*/ 1049351 w 5988367"/>
              <a:gd name="connsiteY177" fmla="*/ 458926 h 971544"/>
              <a:gd name="connsiteX178" fmla="*/ 1090914 w 5988367"/>
              <a:gd name="connsiteY178" fmla="*/ 403507 h 971544"/>
              <a:gd name="connsiteX179" fmla="*/ 1132478 w 5988367"/>
              <a:gd name="connsiteY179" fmla="*/ 361944 h 971544"/>
              <a:gd name="connsiteX180" fmla="*/ 1146333 w 5988367"/>
              <a:gd name="connsiteY180" fmla="*/ 417362 h 971544"/>
              <a:gd name="connsiteX181" fmla="*/ 1215605 w 5988367"/>
              <a:gd name="connsiteY181" fmla="*/ 472780 h 971544"/>
              <a:gd name="connsiteX182" fmla="*/ 1284878 w 5988367"/>
              <a:gd name="connsiteY182" fmla="*/ 375798 h 971544"/>
              <a:gd name="connsiteX183" fmla="*/ 1298733 w 5988367"/>
              <a:gd name="connsiteY183" fmla="*/ 334235 h 971544"/>
              <a:gd name="connsiteX184" fmla="*/ 1298733 w 5988367"/>
              <a:gd name="connsiteY184" fmla="*/ 417362 h 971544"/>
              <a:gd name="connsiteX185" fmla="*/ 1326442 w 5988367"/>
              <a:gd name="connsiteY185" fmla="*/ 486635 h 971544"/>
              <a:gd name="connsiteX186" fmla="*/ 1506551 w 5988367"/>
              <a:gd name="connsiteY186" fmla="*/ 431216 h 971544"/>
              <a:gd name="connsiteX187" fmla="*/ 1520405 w 5988367"/>
              <a:gd name="connsiteY187" fmla="*/ 472780 h 971544"/>
              <a:gd name="connsiteX188" fmla="*/ 1534260 w 5988367"/>
              <a:gd name="connsiteY188" fmla="*/ 542053 h 971544"/>
              <a:gd name="connsiteX189" fmla="*/ 1548114 w 5988367"/>
              <a:gd name="connsiteY189" fmla="*/ 597471 h 971544"/>
              <a:gd name="connsiteX190" fmla="*/ 1617387 w 5988367"/>
              <a:gd name="connsiteY190" fmla="*/ 583616 h 971544"/>
              <a:gd name="connsiteX191" fmla="*/ 1714369 w 5988367"/>
              <a:gd name="connsiteY191" fmla="*/ 486635 h 971544"/>
              <a:gd name="connsiteX192" fmla="*/ 1755933 w 5988367"/>
              <a:gd name="connsiteY192" fmla="*/ 458926 h 971544"/>
              <a:gd name="connsiteX193" fmla="*/ 1797496 w 5988367"/>
              <a:gd name="connsiteY193" fmla="*/ 514344 h 971544"/>
              <a:gd name="connsiteX194" fmla="*/ 1839060 w 5988367"/>
              <a:gd name="connsiteY194" fmla="*/ 555907 h 971544"/>
              <a:gd name="connsiteX195" fmla="*/ 2060733 w 5988367"/>
              <a:gd name="connsiteY195" fmla="*/ 458926 h 971544"/>
              <a:gd name="connsiteX196" fmla="*/ 2157714 w 5988367"/>
              <a:gd name="connsiteY196" fmla="*/ 403507 h 971544"/>
              <a:gd name="connsiteX197" fmla="*/ 2213133 w 5988367"/>
              <a:gd name="connsiteY197" fmla="*/ 375798 h 971544"/>
              <a:gd name="connsiteX198" fmla="*/ 2254696 w 5988367"/>
              <a:gd name="connsiteY198" fmla="*/ 445071 h 971544"/>
              <a:gd name="connsiteX199" fmla="*/ 2393242 w 5988367"/>
              <a:gd name="connsiteY199" fmla="*/ 431216 h 971544"/>
              <a:gd name="connsiteX200" fmla="*/ 2448660 w 5988367"/>
              <a:gd name="connsiteY200" fmla="*/ 375798 h 971544"/>
              <a:gd name="connsiteX201" fmla="*/ 2504078 w 5988367"/>
              <a:gd name="connsiteY201" fmla="*/ 348089 h 971544"/>
              <a:gd name="connsiteX202" fmla="*/ 2545642 w 5988367"/>
              <a:gd name="connsiteY202" fmla="*/ 458926 h 971544"/>
              <a:gd name="connsiteX203" fmla="*/ 2614914 w 5988367"/>
              <a:gd name="connsiteY203" fmla="*/ 694453 h 971544"/>
              <a:gd name="connsiteX204" fmla="*/ 2642623 w 5988367"/>
              <a:gd name="connsiteY204" fmla="*/ 583616 h 971544"/>
              <a:gd name="connsiteX205" fmla="*/ 2711896 w 5988367"/>
              <a:gd name="connsiteY205" fmla="*/ 500489 h 971544"/>
              <a:gd name="connsiteX206" fmla="*/ 2684187 w 5988367"/>
              <a:gd name="connsiteY206" fmla="*/ 639035 h 971544"/>
              <a:gd name="connsiteX207" fmla="*/ 2684187 w 5988367"/>
              <a:gd name="connsiteY207" fmla="*/ 569762 h 971544"/>
              <a:gd name="connsiteX208" fmla="*/ 2711896 w 5988367"/>
              <a:gd name="connsiteY208" fmla="*/ 431216 h 971544"/>
              <a:gd name="connsiteX209" fmla="*/ 2753460 w 5988367"/>
              <a:gd name="connsiteY209" fmla="*/ 458926 h 971544"/>
              <a:gd name="connsiteX210" fmla="*/ 2781169 w 5988367"/>
              <a:gd name="connsiteY210" fmla="*/ 569762 h 971544"/>
              <a:gd name="connsiteX211" fmla="*/ 2836587 w 5988367"/>
              <a:gd name="connsiteY211" fmla="*/ 722162 h 971544"/>
              <a:gd name="connsiteX212" fmla="*/ 2878151 w 5988367"/>
              <a:gd name="connsiteY212" fmla="*/ 736016 h 971544"/>
              <a:gd name="connsiteX213" fmla="*/ 2975133 w 5988367"/>
              <a:gd name="connsiteY213" fmla="*/ 542053 h 971544"/>
              <a:gd name="connsiteX214" fmla="*/ 2988987 w 5988367"/>
              <a:gd name="connsiteY214" fmla="*/ 597471 h 971544"/>
              <a:gd name="connsiteX215" fmla="*/ 2961278 w 5988367"/>
              <a:gd name="connsiteY215" fmla="*/ 514344 h 971544"/>
              <a:gd name="connsiteX216" fmla="*/ 2905860 w 5988367"/>
              <a:gd name="connsiteY216" fmla="*/ 542053 h 971544"/>
              <a:gd name="connsiteX217" fmla="*/ 2892005 w 5988367"/>
              <a:gd name="connsiteY217" fmla="*/ 264962 h 971544"/>
              <a:gd name="connsiteX218" fmla="*/ 2878151 w 5988367"/>
              <a:gd name="connsiteY218" fmla="*/ 597471 h 971544"/>
              <a:gd name="connsiteX219" fmla="*/ 2878151 w 5988367"/>
              <a:gd name="connsiteY219" fmla="*/ 583616 h 971544"/>
              <a:gd name="connsiteX220" fmla="*/ 2919714 w 5988367"/>
              <a:gd name="connsiteY220" fmla="*/ 486635 h 971544"/>
              <a:gd name="connsiteX221" fmla="*/ 2947423 w 5988367"/>
              <a:gd name="connsiteY221" fmla="*/ 542053 h 971544"/>
              <a:gd name="connsiteX222" fmla="*/ 2975133 w 5988367"/>
              <a:gd name="connsiteY222" fmla="*/ 694453 h 971544"/>
              <a:gd name="connsiteX223" fmla="*/ 3030551 w 5988367"/>
              <a:gd name="connsiteY223" fmla="*/ 597471 h 971544"/>
              <a:gd name="connsiteX224" fmla="*/ 3113678 w 5988367"/>
              <a:gd name="connsiteY224" fmla="*/ 486635 h 971544"/>
              <a:gd name="connsiteX225" fmla="*/ 3141387 w 5988367"/>
              <a:gd name="connsiteY225" fmla="*/ 597471 h 971544"/>
              <a:gd name="connsiteX226" fmla="*/ 3155242 w 5988367"/>
              <a:gd name="connsiteY226" fmla="*/ 542053 h 971544"/>
              <a:gd name="connsiteX227" fmla="*/ 3099823 w 5988367"/>
              <a:gd name="connsiteY227" fmla="*/ 625180 h 971544"/>
              <a:gd name="connsiteX228" fmla="*/ 3044405 w 5988367"/>
              <a:gd name="connsiteY228" fmla="*/ 583616 h 971544"/>
              <a:gd name="connsiteX229" fmla="*/ 3058260 w 5988367"/>
              <a:gd name="connsiteY229" fmla="*/ 528198 h 971544"/>
              <a:gd name="connsiteX230" fmla="*/ 3085969 w 5988367"/>
              <a:gd name="connsiteY230" fmla="*/ 597471 h 971544"/>
              <a:gd name="connsiteX231" fmla="*/ 3099823 w 5988367"/>
              <a:gd name="connsiteY231" fmla="*/ 542053 h 971544"/>
              <a:gd name="connsiteX232" fmla="*/ 3127533 w 5988367"/>
              <a:gd name="connsiteY232" fmla="*/ 389653 h 971544"/>
              <a:gd name="connsiteX233" fmla="*/ 3141387 w 5988367"/>
              <a:gd name="connsiteY233" fmla="*/ 431216 h 971544"/>
              <a:gd name="connsiteX234" fmla="*/ 3224514 w 5988367"/>
              <a:gd name="connsiteY234" fmla="*/ 403507 h 971544"/>
              <a:gd name="connsiteX235" fmla="*/ 3238369 w 5988367"/>
              <a:gd name="connsiteY235" fmla="*/ 542053 h 971544"/>
              <a:gd name="connsiteX236" fmla="*/ 3252223 w 5988367"/>
              <a:gd name="connsiteY236" fmla="*/ 652889 h 971544"/>
              <a:gd name="connsiteX237" fmla="*/ 3279933 w 5988367"/>
              <a:gd name="connsiteY237" fmla="*/ 528198 h 971544"/>
              <a:gd name="connsiteX238" fmla="*/ 3321496 w 5988367"/>
              <a:gd name="connsiteY238" fmla="*/ 472780 h 971544"/>
              <a:gd name="connsiteX239" fmla="*/ 3363060 w 5988367"/>
              <a:gd name="connsiteY239" fmla="*/ 389653 h 971544"/>
              <a:gd name="connsiteX240" fmla="*/ 3376914 w 5988367"/>
              <a:gd name="connsiteY240" fmla="*/ 500489 h 971544"/>
              <a:gd name="connsiteX241" fmla="*/ 3404623 w 5988367"/>
              <a:gd name="connsiteY241" fmla="*/ 445071 h 971544"/>
              <a:gd name="connsiteX242" fmla="*/ 3418478 w 5988367"/>
              <a:gd name="connsiteY242" fmla="*/ 514344 h 971544"/>
              <a:gd name="connsiteX243" fmla="*/ 3363060 w 5988367"/>
              <a:gd name="connsiteY243" fmla="*/ 611326 h 971544"/>
              <a:gd name="connsiteX244" fmla="*/ 3349205 w 5988367"/>
              <a:gd name="connsiteY244" fmla="*/ 445071 h 971544"/>
              <a:gd name="connsiteX245" fmla="*/ 3335351 w 5988367"/>
              <a:gd name="connsiteY245" fmla="*/ 361944 h 971544"/>
              <a:gd name="connsiteX246" fmla="*/ 3293787 w 5988367"/>
              <a:gd name="connsiteY246" fmla="*/ 486635 h 971544"/>
              <a:gd name="connsiteX247" fmla="*/ 3279933 w 5988367"/>
              <a:gd name="connsiteY247" fmla="*/ 375798 h 971544"/>
              <a:gd name="connsiteX248" fmla="*/ 3238369 w 5988367"/>
              <a:gd name="connsiteY248" fmla="*/ 389653 h 971544"/>
              <a:gd name="connsiteX249" fmla="*/ 3155242 w 5988367"/>
              <a:gd name="connsiteY249" fmla="*/ 583616 h 971544"/>
              <a:gd name="connsiteX250" fmla="*/ 3155242 w 5988367"/>
              <a:gd name="connsiteY250" fmla="*/ 583616 h 971544"/>
              <a:gd name="connsiteX251" fmla="*/ 3238369 w 5988367"/>
              <a:gd name="connsiteY251" fmla="*/ 528198 h 971544"/>
              <a:gd name="connsiteX252" fmla="*/ 3293787 w 5988367"/>
              <a:gd name="connsiteY252" fmla="*/ 652889 h 971544"/>
              <a:gd name="connsiteX253" fmla="*/ 3501605 w 5988367"/>
              <a:gd name="connsiteY253" fmla="*/ 417362 h 971544"/>
              <a:gd name="connsiteX254" fmla="*/ 3598587 w 5988367"/>
              <a:gd name="connsiteY254" fmla="*/ 348089 h 971544"/>
              <a:gd name="connsiteX255" fmla="*/ 3612442 w 5988367"/>
              <a:gd name="connsiteY255" fmla="*/ 389653 h 971544"/>
              <a:gd name="connsiteX256" fmla="*/ 3584733 w 5988367"/>
              <a:gd name="connsiteY256" fmla="*/ 514344 h 971544"/>
              <a:gd name="connsiteX257" fmla="*/ 3570878 w 5988367"/>
              <a:gd name="connsiteY257" fmla="*/ 555907 h 971544"/>
              <a:gd name="connsiteX258" fmla="*/ 3640151 w 5988367"/>
              <a:gd name="connsiteY258" fmla="*/ 500489 h 971544"/>
              <a:gd name="connsiteX259" fmla="*/ 3709423 w 5988367"/>
              <a:gd name="connsiteY259" fmla="*/ 375798 h 971544"/>
              <a:gd name="connsiteX260" fmla="*/ 3515460 w 5988367"/>
              <a:gd name="connsiteY260" fmla="*/ 458926 h 971544"/>
              <a:gd name="connsiteX261" fmla="*/ 3460042 w 5988367"/>
              <a:gd name="connsiteY261" fmla="*/ 514344 h 971544"/>
              <a:gd name="connsiteX262" fmla="*/ 3487751 w 5988367"/>
              <a:gd name="connsiteY262" fmla="*/ 458926 h 971544"/>
              <a:gd name="connsiteX263" fmla="*/ 3404623 w 5988367"/>
              <a:gd name="connsiteY263" fmla="*/ 625180 h 971544"/>
              <a:gd name="connsiteX264" fmla="*/ 3432333 w 5988367"/>
              <a:gd name="connsiteY264" fmla="*/ 583616 h 971544"/>
              <a:gd name="connsiteX265" fmla="*/ 3501605 w 5988367"/>
              <a:gd name="connsiteY265" fmla="*/ 389653 h 971544"/>
              <a:gd name="connsiteX266" fmla="*/ 3487751 w 5988367"/>
              <a:gd name="connsiteY266" fmla="*/ 278816 h 971544"/>
              <a:gd name="connsiteX267" fmla="*/ 3473896 w 5988367"/>
              <a:gd name="connsiteY267" fmla="*/ 361944 h 971544"/>
              <a:gd name="connsiteX268" fmla="*/ 3487751 w 5988367"/>
              <a:gd name="connsiteY268" fmla="*/ 583616 h 971544"/>
              <a:gd name="connsiteX269" fmla="*/ 3667860 w 5988367"/>
              <a:gd name="connsiteY269" fmla="*/ 694453 h 971544"/>
              <a:gd name="connsiteX270" fmla="*/ 3806405 w 5988367"/>
              <a:gd name="connsiteY270" fmla="*/ 555907 h 971544"/>
              <a:gd name="connsiteX271" fmla="*/ 3750987 w 5988367"/>
              <a:gd name="connsiteY271" fmla="*/ 542053 h 971544"/>
              <a:gd name="connsiteX272" fmla="*/ 3640151 w 5988367"/>
              <a:gd name="connsiteY272" fmla="*/ 583616 h 971544"/>
              <a:gd name="connsiteX273" fmla="*/ 3598587 w 5988367"/>
              <a:gd name="connsiteY273" fmla="*/ 472780 h 971544"/>
              <a:gd name="connsiteX274" fmla="*/ 3570878 w 5988367"/>
              <a:gd name="connsiteY274" fmla="*/ 639035 h 971544"/>
              <a:gd name="connsiteX275" fmla="*/ 3473896 w 5988367"/>
              <a:gd name="connsiteY275" fmla="*/ 971544 h 971544"/>
              <a:gd name="connsiteX276" fmla="*/ 3570878 w 5988367"/>
              <a:gd name="connsiteY276" fmla="*/ 334235 h 971544"/>
              <a:gd name="connsiteX277" fmla="*/ 3667860 w 5988367"/>
              <a:gd name="connsiteY277" fmla="*/ 486635 h 971544"/>
              <a:gd name="connsiteX278" fmla="*/ 3764842 w 5988367"/>
              <a:gd name="connsiteY278" fmla="*/ 417362 h 971544"/>
              <a:gd name="connsiteX279" fmla="*/ 3737133 w 5988367"/>
              <a:gd name="connsiteY279" fmla="*/ 722162 h 971544"/>
              <a:gd name="connsiteX280" fmla="*/ 3764842 w 5988367"/>
              <a:gd name="connsiteY280" fmla="*/ 348089 h 971544"/>
              <a:gd name="connsiteX281" fmla="*/ 3654005 w 5988367"/>
              <a:gd name="connsiteY281" fmla="*/ 694453 h 971544"/>
              <a:gd name="connsiteX282" fmla="*/ 3667860 w 5988367"/>
              <a:gd name="connsiteY282" fmla="*/ 680598 h 971544"/>
              <a:gd name="connsiteX283" fmla="*/ 3792551 w 5988367"/>
              <a:gd name="connsiteY283" fmla="*/ 569762 h 971544"/>
              <a:gd name="connsiteX284" fmla="*/ 3820260 w 5988367"/>
              <a:gd name="connsiteY284" fmla="*/ 514344 h 971544"/>
              <a:gd name="connsiteX285" fmla="*/ 3861823 w 5988367"/>
              <a:gd name="connsiteY285" fmla="*/ 528198 h 971544"/>
              <a:gd name="connsiteX286" fmla="*/ 3889533 w 5988367"/>
              <a:gd name="connsiteY286" fmla="*/ 625180 h 971544"/>
              <a:gd name="connsiteX287" fmla="*/ 4041933 w 5988367"/>
              <a:gd name="connsiteY287" fmla="*/ 694453 h 971544"/>
              <a:gd name="connsiteX288" fmla="*/ 4346733 w 5988367"/>
              <a:gd name="connsiteY288" fmla="*/ 680598 h 971544"/>
              <a:gd name="connsiteX289" fmla="*/ 4028078 w 5988367"/>
              <a:gd name="connsiteY289" fmla="*/ 500489 h 971544"/>
              <a:gd name="connsiteX290" fmla="*/ 3972660 w 5988367"/>
              <a:gd name="connsiteY290" fmla="*/ 458926 h 971544"/>
              <a:gd name="connsiteX291" fmla="*/ 3903387 w 5988367"/>
              <a:gd name="connsiteY291" fmla="*/ 832998 h 971544"/>
              <a:gd name="connsiteX292" fmla="*/ 3889533 w 5988367"/>
              <a:gd name="connsiteY292" fmla="*/ 542053 h 971544"/>
              <a:gd name="connsiteX293" fmla="*/ 3861823 w 5988367"/>
              <a:gd name="connsiteY293" fmla="*/ 652889 h 971544"/>
              <a:gd name="connsiteX294" fmla="*/ 3820260 w 5988367"/>
              <a:gd name="connsiteY294" fmla="*/ 763726 h 971544"/>
              <a:gd name="connsiteX295" fmla="*/ 3889533 w 5988367"/>
              <a:gd name="connsiteY295" fmla="*/ 542053 h 971544"/>
              <a:gd name="connsiteX296" fmla="*/ 3931096 w 5988367"/>
              <a:gd name="connsiteY296" fmla="*/ 375798 h 971544"/>
              <a:gd name="connsiteX297" fmla="*/ 3944951 w 5988367"/>
              <a:gd name="connsiteY297" fmla="*/ 694453 h 971544"/>
              <a:gd name="connsiteX298" fmla="*/ 4041933 w 5988367"/>
              <a:gd name="connsiteY298" fmla="*/ 597471 h 971544"/>
              <a:gd name="connsiteX299" fmla="*/ 4194333 w 5988367"/>
              <a:gd name="connsiteY299" fmla="*/ 458926 h 971544"/>
              <a:gd name="connsiteX300" fmla="*/ 4222042 w 5988367"/>
              <a:gd name="connsiteY300" fmla="*/ 625180 h 971544"/>
              <a:gd name="connsiteX301" fmla="*/ 4180478 w 5988367"/>
              <a:gd name="connsiteY301" fmla="*/ 611326 h 971544"/>
              <a:gd name="connsiteX302" fmla="*/ 4166623 w 5988367"/>
              <a:gd name="connsiteY302" fmla="*/ 555907 h 971544"/>
              <a:gd name="connsiteX303" fmla="*/ 4069642 w 5988367"/>
              <a:gd name="connsiteY303" fmla="*/ 666744 h 971544"/>
              <a:gd name="connsiteX304" fmla="*/ 4014223 w 5988367"/>
              <a:gd name="connsiteY304" fmla="*/ 348089 h 971544"/>
              <a:gd name="connsiteX305" fmla="*/ 3972660 w 5988367"/>
              <a:gd name="connsiteY305" fmla="*/ 694453 h 971544"/>
              <a:gd name="connsiteX306" fmla="*/ 3986514 w 5988367"/>
              <a:gd name="connsiteY306" fmla="*/ 749871 h 971544"/>
              <a:gd name="connsiteX307" fmla="*/ 4028078 w 5988367"/>
              <a:gd name="connsiteY307" fmla="*/ 708307 h 971544"/>
              <a:gd name="connsiteX308" fmla="*/ 4111205 w 5988367"/>
              <a:gd name="connsiteY308" fmla="*/ 500489 h 971544"/>
              <a:gd name="connsiteX309" fmla="*/ 4125060 w 5988367"/>
              <a:gd name="connsiteY309" fmla="*/ 736016 h 971544"/>
              <a:gd name="connsiteX310" fmla="*/ 4554551 w 5988367"/>
              <a:gd name="connsiteY310" fmla="*/ 652889 h 971544"/>
              <a:gd name="connsiteX311" fmla="*/ 4803933 w 5988367"/>
              <a:gd name="connsiteY311" fmla="*/ 555907 h 971544"/>
              <a:gd name="connsiteX312" fmla="*/ 4748514 w 5988367"/>
              <a:gd name="connsiteY312" fmla="*/ 597471 h 971544"/>
              <a:gd name="connsiteX313" fmla="*/ 4623823 w 5988367"/>
              <a:gd name="connsiteY313" fmla="*/ 722162 h 971544"/>
              <a:gd name="connsiteX314" fmla="*/ 4554551 w 5988367"/>
              <a:gd name="connsiteY314" fmla="*/ 597471 h 971544"/>
              <a:gd name="connsiteX315" fmla="*/ 4499133 w 5988367"/>
              <a:gd name="connsiteY315" fmla="*/ 486635 h 971544"/>
              <a:gd name="connsiteX316" fmla="*/ 4416005 w 5988367"/>
              <a:gd name="connsiteY316" fmla="*/ 431216 h 971544"/>
              <a:gd name="connsiteX317" fmla="*/ 4388296 w 5988367"/>
              <a:gd name="connsiteY317" fmla="*/ 542053 h 971544"/>
              <a:gd name="connsiteX318" fmla="*/ 4291314 w 5988367"/>
              <a:gd name="connsiteY318" fmla="*/ 708307 h 971544"/>
              <a:gd name="connsiteX319" fmla="*/ 4263605 w 5988367"/>
              <a:gd name="connsiteY319" fmla="*/ 500489 h 971544"/>
              <a:gd name="connsiteX320" fmla="*/ 4222042 w 5988367"/>
              <a:gd name="connsiteY320" fmla="*/ 389653 h 971544"/>
              <a:gd name="connsiteX321" fmla="*/ 4208187 w 5988367"/>
              <a:gd name="connsiteY321" fmla="*/ 860707 h 971544"/>
              <a:gd name="connsiteX322" fmla="*/ 4305169 w 5988367"/>
              <a:gd name="connsiteY322" fmla="*/ 458926 h 971544"/>
              <a:gd name="connsiteX323" fmla="*/ 4319023 w 5988367"/>
              <a:gd name="connsiteY323" fmla="*/ 500489 h 971544"/>
              <a:gd name="connsiteX324" fmla="*/ 4360587 w 5988367"/>
              <a:gd name="connsiteY324" fmla="*/ 708307 h 971544"/>
              <a:gd name="connsiteX325" fmla="*/ 4429860 w 5988367"/>
              <a:gd name="connsiteY325" fmla="*/ 652889 h 971544"/>
              <a:gd name="connsiteX326" fmla="*/ 4540696 w 5988367"/>
              <a:gd name="connsiteY326" fmla="*/ 514344 h 971544"/>
              <a:gd name="connsiteX327" fmla="*/ 4526842 w 5988367"/>
              <a:gd name="connsiteY327" fmla="*/ 708307 h 971544"/>
              <a:gd name="connsiteX328" fmla="*/ 4568405 w 5988367"/>
              <a:gd name="connsiteY328" fmla="*/ 639035 h 971544"/>
              <a:gd name="connsiteX329" fmla="*/ 4831642 w 5988367"/>
              <a:gd name="connsiteY329" fmla="*/ 361944 h 971544"/>
              <a:gd name="connsiteX330" fmla="*/ 4817787 w 5988367"/>
              <a:gd name="connsiteY330" fmla="*/ 528198 h 971544"/>
              <a:gd name="connsiteX331" fmla="*/ 4776223 w 5988367"/>
              <a:gd name="connsiteY331" fmla="*/ 611326 h 971544"/>
              <a:gd name="connsiteX332" fmla="*/ 4817787 w 5988367"/>
              <a:gd name="connsiteY332" fmla="*/ 583616 h 971544"/>
              <a:gd name="connsiteX333" fmla="*/ 4873205 w 5988367"/>
              <a:gd name="connsiteY333" fmla="*/ 514344 h 971544"/>
              <a:gd name="connsiteX334" fmla="*/ 4845496 w 5988367"/>
              <a:gd name="connsiteY334" fmla="*/ 583616 h 971544"/>
              <a:gd name="connsiteX335" fmla="*/ 4748514 w 5988367"/>
              <a:gd name="connsiteY335" fmla="*/ 680598 h 971544"/>
              <a:gd name="connsiteX336" fmla="*/ 4512987 w 5988367"/>
              <a:gd name="connsiteY336" fmla="*/ 846853 h 971544"/>
              <a:gd name="connsiteX337" fmla="*/ 4554551 w 5988367"/>
              <a:gd name="connsiteY337" fmla="*/ 528198 h 971544"/>
              <a:gd name="connsiteX338" fmla="*/ 4665387 w 5988367"/>
              <a:gd name="connsiteY338" fmla="*/ 500489 h 971544"/>
              <a:gd name="connsiteX339" fmla="*/ 4706951 w 5988367"/>
              <a:gd name="connsiteY339" fmla="*/ 555907 h 971544"/>
              <a:gd name="connsiteX340" fmla="*/ 4748514 w 5988367"/>
              <a:gd name="connsiteY340" fmla="*/ 597471 h 971544"/>
              <a:gd name="connsiteX341" fmla="*/ 4776223 w 5988367"/>
              <a:gd name="connsiteY341" fmla="*/ 652889 h 971544"/>
              <a:gd name="connsiteX342" fmla="*/ 4859351 w 5988367"/>
              <a:gd name="connsiteY342" fmla="*/ 805289 h 971544"/>
              <a:gd name="connsiteX343" fmla="*/ 4831642 w 5988367"/>
              <a:gd name="connsiteY343" fmla="*/ 597471 h 971544"/>
              <a:gd name="connsiteX344" fmla="*/ 4720805 w 5988367"/>
              <a:gd name="connsiteY344" fmla="*/ 555907 h 971544"/>
              <a:gd name="connsiteX345" fmla="*/ 4665387 w 5988367"/>
              <a:gd name="connsiteY345" fmla="*/ 389653 h 971544"/>
              <a:gd name="connsiteX346" fmla="*/ 4651533 w 5988367"/>
              <a:gd name="connsiteY346" fmla="*/ 486635 h 971544"/>
              <a:gd name="connsiteX347" fmla="*/ 4623823 w 5988367"/>
              <a:gd name="connsiteY347" fmla="*/ 361944 h 971544"/>
              <a:gd name="connsiteX348" fmla="*/ 4568405 w 5988367"/>
              <a:gd name="connsiteY348" fmla="*/ 625180 h 971544"/>
              <a:gd name="connsiteX349" fmla="*/ 4540696 w 5988367"/>
              <a:gd name="connsiteY349" fmla="*/ 694453 h 971544"/>
              <a:gd name="connsiteX350" fmla="*/ 4512987 w 5988367"/>
              <a:gd name="connsiteY350" fmla="*/ 569762 h 971544"/>
              <a:gd name="connsiteX351" fmla="*/ 4499133 w 5988367"/>
              <a:gd name="connsiteY351" fmla="*/ 500489 h 971544"/>
              <a:gd name="connsiteX352" fmla="*/ 4457569 w 5988367"/>
              <a:gd name="connsiteY352" fmla="*/ 708307 h 971544"/>
              <a:gd name="connsiteX353" fmla="*/ 4402151 w 5988367"/>
              <a:gd name="connsiteY353" fmla="*/ 819144 h 971544"/>
              <a:gd name="connsiteX354" fmla="*/ 4374442 w 5988367"/>
              <a:gd name="connsiteY354" fmla="*/ 652889 h 971544"/>
              <a:gd name="connsiteX355" fmla="*/ 4346733 w 5988367"/>
              <a:gd name="connsiteY355" fmla="*/ 763726 h 971544"/>
              <a:gd name="connsiteX356" fmla="*/ 4374442 w 5988367"/>
              <a:gd name="connsiteY356" fmla="*/ 819144 h 971544"/>
              <a:gd name="connsiteX357" fmla="*/ 4416005 w 5988367"/>
              <a:gd name="connsiteY357" fmla="*/ 791435 h 971544"/>
              <a:gd name="connsiteX358" fmla="*/ 4554551 w 5988367"/>
              <a:gd name="connsiteY358" fmla="*/ 722162 h 971544"/>
              <a:gd name="connsiteX359" fmla="*/ 4623823 w 5988367"/>
              <a:gd name="connsiteY359" fmla="*/ 625180 h 971544"/>
              <a:gd name="connsiteX360" fmla="*/ 4679242 w 5988367"/>
              <a:gd name="connsiteY360" fmla="*/ 652889 h 971544"/>
              <a:gd name="connsiteX361" fmla="*/ 4720805 w 5988367"/>
              <a:gd name="connsiteY361" fmla="*/ 805289 h 971544"/>
              <a:gd name="connsiteX362" fmla="*/ 4790078 w 5988367"/>
              <a:gd name="connsiteY362" fmla="*/ 763726 h 971544"/>
              <a:gd name="connsiteX363" fmla="*/ 5164151 w 5988367"/>
              <a:gd name="connsiteY363" fmla="*/ 486635 h 971544"/>
              <a:gd name="connsiteX364" fmla="*/ 5136442 w 5988367"/>
              <a:gd name="connsiteY364" fmla="*/ 680598 h 971544"/>
              <a:gd name="connsiteX365" fmla="*/ 5094878 w 5988367"/>
              <a:gd name="connsiteY365" fmla="*/ 708307 h 971544"/>
              <a:gd name="connsiteX366" fmla="*/ 5108733 w 5988367"/>
              <a:gd name="connsiteY366" fmla="*/ 652889 h 971544"/>
              <a:gd name="connsiteX367" fmla="*/ 5164151 w 5988367"/>
              <a:gd name="connsiteY367" fmla="*/ 625180 h 971544"/>
              <a:gd name="connsiteX368" fmla="*/ 5330405 w 5988367"/>
              <a:gd name="connsiteY368" fmla="*/ 458926 h 971544"/>
              <a:gd name="connsiteX369" fmla="*/ 5205714 w 5988367"/>
              <a:gd name="connsiteY369" fmla="*/ 528198 h 971544"/>
              <a:gd name="connsiteX370" fmla="*/ 5178005 w 5988367"/>
              <a:gd name="connsiteY370" fmla="*/ 458926 h 971544"/>
              <a:gd name="connsiteX371" fmla="*/ 5150296 w 5988367"/>
              <a:gd name="connsiteY371" fmla="*/ 195689 h 971544"/>
              <a:gd name="connsiteX372" fmla="*/ 4997896 w 5988367"/>
              <a:gd name="connsiteY372" fmla="*/ 625180 h 971544"/>
              <a:gd name="connsiteX373" fmla="*/ 4984042 w 5988367"/>
              <a:gd name="connsiteY373" fmla="*/ 680598 h 971544"/>
              <a:gd name="connsiteX374" fmla="*/ 4831642 w 5988367"/>
              <a:gd name="connsiteY374" fmla="*/ 389653 h 971544"/>
              <a:gd name="connsiteX375" fmla="*/ 4817787 w 5988367"/>
              <a:gd name="connsiteY375" fmla="*/ 320380 h 971544"/>
              <a:gd name="connsiteX376" fmla="*/ 4609969 w 5988367"/>
              <a:gd name="connsiteY376" fmla="*/ 306526 h 971544"/>
              <a:gd name="connsiteX377" fmla="*/ 4734660 w 5988367"/>
              <a:gd name="connsiteY377" fmla="*/ 237253 h 971544"/>
              <a:gd name="connsiteX378" fmla="*/ 4748514 w 5988367"/>
              <a:gd name="connsiteY378" fmla="*/ 181835 h 971544"/>
              <a:gd name="connsiteX379" fmla="*/ 4734660 w 5988367"/>
              <a:gd name="connsiteY379" fmla="*/ 126416 h 971544"/>
              <a:gd name="connsiteX380" fmla="*/ 4679242 w 5988367"/>
              <a:gd name="connsiteY380" fmla="*/ 320380 h 971544"/>
              <a:gd name="connsiteX381" fmla="*/ 4984042 w 5988367"/>
              <a:gd name="connsiteY381" fmla="*/ 417362 h 971544"/>
              <a:gd name="connsiteX382" fmla="*/ 4956333 w 5988367"/>
              <a:gd name="connsiteY382" fmla="*/ 458926 h 971544"/>
              <a:gd name="connsiteX383" fmla="*/ 4845496 w 5988367"/>
              <a:gd name="connsiteY383" fmla="*/ 736016 h 971544"/>
              <a:gd name="connsiteX384" fmla="*/ 4873205 w 5988367"/>
              <a:gd name="connsiteY384" fmla="*/ 763726 h 971544"/>
              <a:gd name="connsiteX385" fmla="*/ 5025605 w 5988367"/>
              <a:gd name="connsiteY385" fmla="*/ 569762 h 971544"/>
              <a:gd name="connsiteX386" fmla="*/ 5011751 w 5988367"/>
              <a:gd name="connsiteY386" fmla="*/ 334235 h 971544"/>
              <a:gd name="connsiteX387" fmla="*/ 5039460 w 5988367"/>
              <a:gd name="connsiteY387" fmla="*/ 458926 h 971544"/>
              <a:gd name="connsiteX388" fmla="*/ 5053314 w 5988367"/>
              <a:gd name="connsiteY388" fmla="*/ 569762 h 971544"/>
              <a:gd name="connsiteX389" fmla="*/ 5233423 w 5988367"/>
              <a:gd name="connsiteY389" fmla="*/ 777580 h 971544"/>
              <a:gd name="connsiteX390" fmla="*/ 5288842 w 5988367"/>
              <a:gd name="connsiteY390" fmla="*/ 708307 h 971544"/>
              <a:gd name="connsiteX391" fmla="*/ 5274987 w 5988367"/>
              <a:gd name="connsiteY391" fmla="*/ 597471 h 971544"/>
              <a:gd name="connsiteX392" fmla="*/ 5205714 w 5988367"/>
              <a:gd name="connsiteY392" fmla="*/ 749871 h 971544"/>
              <a:gd name="connsiteX393" fmla="*/ 5219569 w 5988367"/>
              <a:gd name="connsiteY393" fmla="*/ 639035 h 971544"/>
              <a:gd name="connsiteX394" fmla="*/ 5233423 w 5988367"/>
              <a:gd name="connsiteY394" fmla="*/ 708307 h 971544"/>
              <a:gd name="connsiteX395" fmla="*/ 5261133 w 5988367"/>
              <a:gd name="connsiteY395" fmla="*/ 666744 h 971544"/>
              <a:gd name="connsiteX396" fmla="*/ 5441242 w 5988367"/>
              <a:gd name="connsiteY396" fmla="*/ 514344 h 971544"/>
              <a:gd name="connsiteX397" fmla="*/ 5427387 w 5988367"/>
              <a:gd name="connsiteY397" fmla="*/ 597471 h 971544"/>
              <a:gd name="connsiteX398" fmla="*/ 5413533 w 5988367"/>
              <a:gd name="connsiteY398" fmla="*/ 500489 h 971544"/>
              <a:gd name="connsiteX399" fmla="*/ 5330405 w 5988367"/>
              <a:gd name="connsiteY399" fmla="*/ 639035 h 971544"/>
              <a:gd name="connsiteX400" fmla="*/ 5261133 w 5988367"/>
              <a:gd name="connsiteY400" fmla="*/ 722162 h 971544"/>
              <a:gd name="connsiteX401" fmla="*/ 5274987 w 5988367"/>
              <a:gd name="connsiteY401" fmla="*/ 680598 h 971544"/>
              <a:gd name="connsiteX402" fmla="*/ 5399678 w 5988367"/>
              <a:gd name="connsiteY402" fmla="*/ 569762 h 971544"/>
              <a:gd name="connsiteX403" fmla="*/ 5455096 w 5988367"/>
              <a:gd name="connsiteY403" fmla="*/ 749871 h 971544"/>
              <a:gd name="connsiteX404" fmla="*/ 5607496 w 5988367"/>
              <a:gd name="connsiteY404" fmla="*/ 722162 h 971544"/>
              <a:gd name="connsiteX405" fmla="*/ 5870733 w 5988367"/>
              <a:gd name="connsiteY405" fmla="*/ 625180 h 971544"/>
              <a:gd name="connsiteX406" fmla="*/ 5967714 w 5988367"/>
              <a:gd name="connsiteY406" fmla="*/ 639035 h 971544"/>
              <a:gd name="connsiteX407" fmla="*/ 5898442 w 5988367"/>
              <a:gd name="connsiteY407" fmla="*/ 639035 h 97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5988367" h="971544">
                <a:moveTo>
                  <a:pt x="2102296" y="417362"/>
                </a:moveTo>
                <a:cubicBezTo>
                  <a:pt x="2060793" y="292847"/>
                  <a:pt x="2053225" y="257453"/>
                  <a:pt x="1908333" y="112562"/>
                </a:cubicBezTo>
                <a:cubicBezTo>
                  <a:pt x="1885242" y="89471"/>
                  <a:pt x="1909098" y="179626"/>
                  <a:pt x="1922187" y="209544"/>
                </a:cubicBezTo>
                <a:cubicBezTo>
                  <a:pt x="1942209" y="255309"/>
                  <a:pt x="1989517" y="286845"/>
                  <a:pt x="2005314" y="334235"/>
                </a:cubicBezTo>
                <a:cubicBezTo>
                  <a:pt x="2025191" y="393862"/>
                  <a:pt x="2015627" y="361630"/>
                  <a:pt x="2033023" y="431216"/>
                </a:cubicBezTo>
                <a:cubicBezTo>
                  <a:pt x="2037641" y="357325"/>
                  <a:pt x="2028921" y="281368"/>
                  <a:pt x="2046878" y="209544"/>
                </a:cubicBezTo>
                <a:cubicBezTo>
                  <a:pt x="2055909" y="173423"/>
                  <a:pt x="2040080" y="289400"/>
                  <a:pt x="2060733" y="320380"/>
                </a:cubicBezTo>
                <a:cubicBezTo>
                  <a:pt x="2073795" y="339973"/>
                  <a:pt x="2062904" y="271553"/>
                  <a:pt x="2074587" y="251107"/>
                </a:cubicBezTo>
                <a:cubicBezTo>
                  <a:pt x="2082848" y="236650"/>
                  <a:pt x="2102296" y="232634"/>
                  <a:pt x="2116151" y="223398"/>
                </a:cubicBezTo>
                <a:cubicBezTo>
                  <a:pt x="2125387" y="246489"/>
                  <a:pt x="2135996" y="269077"/>
                  <a:pt x="2143860" y="292671"/>
                </a:cubicBezTo>
                <a:cubicBezTo>
                  <a:pt x="2154492" y="324567"/>
                  <a:pt x="2144211" y="409195"/>
                  <a:pt x="2171569" y="389653"/>
                </a:cubicBezTo>
                <a:cubicBezTo>
                  <a:pt x="2220423" y="354757"/>
                  <a:pt x="2240842" y="223398"/>
                  <a:pt x="2240842" y="223398"/>
                </a:cubicBezTo>
                <a:lnTo>
                  <a:pt x="2323969" y="237253"/>
                </a:lnTo>
                <a:cubicBezTo>
                  <a:pt x="2362593" y="311282"/>
                  <a:pt x="2397779" y="495470"/>
                  <a:pt x="2420951" y="611326"/>
                </a:cubicBezTo>
                <a:cubicBezTo>
                  <a:pt x="2425569" y="495871"/>
                  <a:pt x="2423308" y="379936"/>
                  <a:pt x="2434805" y="264962"/>
                </a:cubicBezTo>
                <a:cubicBezTo>
                  <a:pt x="2437148" y="241531"/>
                  <a:pt x="2444789" y="311007"/>
                  <a:pt x="2448660" y="334235"/>
                </a:cubicBezTo>
                <a:cubicBezTo>
                  <a:pt x="2451096" y="348849"/>
                  <a:pt x="2481104" y="557260"/>
                  <a:pt x="2476369" y="555907"/>
                </a:cubicBezTo>
                <a:cubicBezTo>
                  <a:pt x="2415972" y="538651"/>
                  <a:pt x="2409950" y="447923"/>
                  <a:pt x="2365533" y="403507"/>
                </a:cubicBezTo>
                <a:lnTo>
                  <a:pt x="2296260" y="334235"/>
                </a:lnTo>
                <a:cubicBezTo>
                  <a:pt x="2282405" y="357326"/>
                  <a:pt x="2263211" y="377961"/>
                  <a:pt x="2254696" y="403507"/>
                </a:cubicBezTo>
                <a:cubicBezTo>
                  <a:pt x="2221274" y="503773"/>
                  <a:pt x="2194463" y="599274"/>
                  <a:pt x="2268551" y="500489"/>
                </a:cubicBezTo>
                <a:cubicBezTo>
                  <a:pt x="2284708" y="478946"/>
                  <a:pt x="2296260" y="454307"/>
                  <a:pt x="2310114" y="431216"/>
                </a:cubicBezTo>
                <a:cubicBezTo>
                  <a:pt x="2299070" y="320774"/>
                  <a:pt x="2300498" y="212963"/>
                  <a:pt x="2282405" y="375798"/>
                </a:cubicBezTo>
                <a:cubicBezTo>
                  <a:pt x="2240990" y="748536"/>
                  <a:pt x="2291008" y="384860"/>
                  <a:pt x="2254696" y="639035"/>
                </a:cubicBezTo>
                <a:cubicBezTo>
                  <a:pt x="2259314" y="551289"/>
                  <a:pt x="2258479" y="463086"/>
                  <a:pt x="2268551" y="375798"/>
                </a:cubicBezTo>
                <a:cubicBezTo>
                  <a:pt x="2272405" y="342399"/>
                  <a:pt x="2296260" y="312437"/>
                  <a:pt x="2296260" y="278816"/>
                </a:cubicBezTo>
                <a:cubicBezTo>
                  <a:pt x="2296260" y="240734"/>
                  <a:pt x="2277787" y="204925"/>
                  <a:pt x="2268551" y="167980"/>
                </a:cubicBezTo>
                <a:cubicBezTo>
                  <a:pt x="2259315" y="195689"/>
                  <a:pt x="2250824" y="223658"/>
                  <a:pt x="2240842" y="251107"/>
                </a:cubicBezTo>
                <a:cubicBezTo>
                  <a:pt x="2220850" y="306086"/>
                  <a:pt x="2200310" y="351773"/>
                  <a:pt x="2171569" y="403507"/>
                </a:cubicBezTo>
                <a:cubicBezTo>
                  <a:pt x="2163482" y="418063"/>
                  <a:pt x="2153096" y="431216"/>
                  <a:pt x="2143860" y="445071"/>
                </a:cubicBezTo>
                <a:cubicBezTo>
                  <a:pt x="2120769" y="412744"/>
                  <a:pt x="2113774" y="341558"/>
                  <a:pt x="2074587" y="348089"/>
                </a:cubicBezTo>
                <a:cubicBezTo>
                  <a:pt x="1999874" y="360541"/>
                  <a:pt x="1894478" y="486635"/>
                  <a:pt x="1894478" y="486635"/>
                </a:cubicBezTo>
                <a:cubicBezTo>
                  <a:pt x="1885242" y="449689"/>
                  <a:pt x="1863848" y="413769"/>
                  <a:pt x="1866769" y="375798"/>
                </a:cubicBezTo>
                <a:cubicBezTo>
                  <a:pt x="1871387" y="315762"/>
                  <a:pt x="1916751" y="147518"/>
                  <a:pt x="1880623" y="195689"/>
                </a:cubicBezTo>
                <a:cubicBezTo>
                  <a:pt x="1832231" y="260211"/>
                  <a:pt x="1853524" y="355698"/>
                  <a:pt x="1825205" y="431216"/>
                </a:cubicBezTo>
                <a:cubicBezTo>
                  <a:pt x="1811256" y="468414"/>
                  <a:pt x="1779024" y="495871"/>
                  <a:pt x="1755933" y="528198"/>
                </a:cubicBezTo>
                <a:cubicBezTo>
                  <a:pt x="1765169" y="458925"/>
                  <a:pt x="1787746" y="390145"/>
                  <a:pt x="1783642" y="320380"/>
                </a:cubicBezTo>
                <a:cubicBezTo>
                  <a:pt x="1782664" y="303758"/>
                  <a:pt x="1755799" y="283238"/>
                  <a:pt x="1742078" y="292671"/>
                </a:cubicBezTo>
                <a:cubicBezTo>
                  <a:pt x="1672113" y="340772"/>
                  <a:pt x="1561969" y="472780"/>
                  <a:pt x="1561969" y="472780"/>
                </a:cubicBezTo>
                <a:cubicBezTo>
                  <a:pt x="1557351" y="435835"/>
                  <a:pt x="1577900" y="384284"/>
                  <a:pt x="1548114" y="361944"/>
                </a:cubicBezTo>
                <a:cubicBezTo>
                  <a:pt x="1526572" y="345787"/>
                  <a:pt x="1530636" y="443259"/>
                  <a:pt x="1506551" y="431216"/>
                </a:cubicBezTo>
                <a:cubicBezTo>
                  <a:pt x="1481426" y="418653"/>
                  <a:pt x="1515787" y="375798"/>
                  <a:pt x="1520405" y="348089"/>
                </a:cubicBezTo>
                <a:cubicBezTo>
                  <a:pt x="1525023" y="412744"/>
                  <a:pt x="1503221" y="485148"/>
                  <a:pt x="1534260" y="542053"/>
                </a:cubicBezTo>
                <a:cubicBezTo>
                  <a:pt x="1547155" y="565693"/>
                  <a:pt x="1581990" y="516646"/>
                  <a:pt x="1603533" y="500489"/>
                </a:cubicBezTo>
                <a:cubicBezTo>
                  <a:pt x="1628046" y="482104"/>
                  <a:pt x="1658724" y="445524"/>
                  <a:pt x="1672805" y="417362"/>
                </a:cubicBezTo>
                <a:cubicBezTo>
                  <a:pt x="1679336" y="404300"/>
                  <a:pt x="1686660" y="361194"/>
                  <a:pt x="1686660" y="375798"/>
                </a:cubicBezTo>
                <a:cubicBezTo>
                  <a:pt x="1686660" y="394839"/>
                  <a:pt x="1680306" y="413714"/>
                  <a:pt x="1672805" y="431216"/>
                </a:cubicBezTo>
                <a:cubicBezTo>
                  <a:pt x="1666246" y="446521"/>
                  <a:pt x="1654332" y="458925"/>
                  <a:pt x="1645096" y="472780"/>
                </a:cubicBezTo>
                <a:cubicBezTo>
                  <a:pt x="1640478" y="435835"/>
                  <a:pt x="1636163" y="398850"/>
                  <a:pt x="1631242" y="361944"/>
                </a:cubicBezTo>
                <a:cubicBezTo>
                  <a:pt x="1626926" y="329575"/>
                  <a:pt x="1640478" y="288053"/>
                  <a:pt x="1617387" y="264962"/>
                </a:cubicBezTo>
                <a:lnTo>
                  <a:pt x="1575823" y="306526"/>
                </a:lnTo>
                <a:cubicBezTo>
                  <a:pt x="1561969" y="343471"/>
                  <a:pt x="1545864" y="379649"/>
                  <a:pt x="1534260" y="417362"/>
                </a:cubicBezTo>
                <a:cubicBezTo>
                  <a:pt x="1527335" y="439869"/>
                  <a:pt x="1496857" y="486635"/>
                  <a:pt x="1520405" y="486635"/>
                </a:cubicBezTo>
                <a:cubicBezTo>
                  <a:pt x="1545275" y="486635"/>
                  <a:pt x="1539615" y="440734"/>
                  <a:pt x="1548114" y="417362"/>
                </a:cubicBezTo>
                <a:cubicBezTo>
                  <a:pt x="1584502" y="317295"/>
                  <a:pt x="1553135" y="356922"/>
                  <a:pt x="1603533" y="306526"/>
                </a:cubicBezTo>
                <a:cubicBezTo>
                  <a:pt x="1608151" y="366562"/>
                  <a:pt x="1574809" y="444057"/>
                  <a:pt x="1617387" y="486635"/>
                </a:cubicBezTo>
                <a:cubicBezTo>
                  <a:pt x="1646595" y="515843"/>
                  <a:pt x="1655712" y="413402"/>
                  <a:pt x="1672805" y="375798"/>
                </a:cubicBezTo>
                <a:cubicBezTo>
                  <a:pt x="1701913" y="311761"/>
                  <a:pt x="1728224" y="246489"/>
                  <a:pt x="1755933" y="181835"/>
                </a:cubicBezTo>
                <a:cubicBezTo>
                  <a:pt x="1751315" y="232635"/>
                  <a:pt x="1751479" y="284099"/>
                  <a:pt x="1742078" y="334235"/>
                </a:cubicBezTo>
                <a:cubicBezTo>
                  <a:pt x="1737495" y="358678"/>
                  <a:pt x="1722233" y="379914"/>
                  <a:pt x="1714369" y="403507"/>
                </a:cubicBezTo>
                <a:cubicBezTo>
                  <a:pt x="1684547" y="492972"/>
                  <a:pt x="1721507" y="427436"/>
                  <a:pt x="1672805" y="500489"/>
                </a:cubicBezTo>
                <a:cubicBezTo>
                  <a:pt x="1682041" y="458925"/>
                  <a:pt x="1687050" y="416191"/>
                  <a:pt x="1700514" y="375798"/>
                </a:cubicBezTo>
                <a:cubicBezTo>
                  <a:pt x="1716464" y="327948"/>
                  <a:pt x="1757323" y="248328"/>
                  <a:pt x="1783642" y="195689"/>
                </a:cubicBezTo>
                <a:cubicBezTo>
                  <a:pt x="1788260" y="223398"/>
                  <a:pt x="1797496" y="250725"/>
                  <a:pt x="1797496" y="278816"/>
                </a:cubicBezTo>
                <a:cubicBezTo>
                  <a:pt x="1797496" y="329825"/>
                  <a:pt x="1755347" y="388773"/>
                  <a:pt x="1783642" y="431216"/>
                </a:cubicBezTo>
                <a:cubicBezTo>
                  <a:pt x="1801756" y="458387"/>
                  <a:pt x="1828428" y="383549"/>
                  <a:pt x="1852914" y="361944"/>
                </a:cubicBezTo>
                <a:cubicBezTo>
                  <a:pt x="1907006" y="314216"/>
                  <a:pt x="2019169" y="223398"/>
                  <a:pt x="2019169" y="223398"/>
                </a:cubicBezTo>
                <a:cubicBezTo>
                  <a:pt x="1997220" y="267297"/>
                  <a:pt x="1985867" y="298264"/>
                  <a:pt x="1949896" y="334235"/>
                </a:cubicBezTo>
                <a:cubicBezTo>
                  <a:pt x="1938122" y="346009"/>
                  <a:pt x="1922187" y="352708"/>
                  <a:pt x="1908333" y="361944"/>
                </a:cubicBezTo>
                <a:cubicBezTo>
                  <a:pt x="1895515" y="381170"/>
                  <a:pt x="1855529" y="451136"/>
                  <a:pt x="1825205" y="445071"/>
                </a:cubicBezTo>
                <a:cubicBezTo>
                  <a:pt x="1806534" y="441337"/>
                  <a:pt x="1815969" y="408126"/>
                  <a:pt x="1811351" y="389653"/>
                </a:cubicBezTo>
                <a:cubicBezTo>
                  <a:pt x="1815969" y="311144"/>
                  <a:pt x="1825205" y="232771"/>
                  <a:pt x="1825205" y="154126"/>
                </a:cubicBezTo>
                <a:cubicBezTo>
                  <a:pt x="1825205" y="121470"/>
                  <a:pt x="1843372" y="50740"/>
                  <a:pt x="1811351" y="57144"/>
                </a:cubicBezTo>
                <a:cubicBezTo>
                  <a:pt x="1770847" y="65245"/>
                  <a:pt x="1770437" y="129304"/>
                  <a:pt x="1755933" y="167980"/>
                </a:cubicBezTo>
                <a:cubicBezTo>
                  <a:pt x="1714910" y="277373"/>
                  <a:pt x="1645096" y="500489"/>
                  <a:pt x="1645096" y="500489"/>
                </a:cubicBezTo>
                <a:cubicBezTo>
                  <a:pt x="1635860" y="472780"/>
                  <a:pt x="1634364" y="441129"/>
                  <a:pt x="1617387" y="417362"/>
                </a:cubicBezTo>
                <a:cubicBezTo>
                  <a:pt x="1608899" y="405478"/>
                  <a:pt x="1590427" y="403507"/>
                  <a:pt x="1575823" y="403507"/>
                </a:cubicBezTo>
                <a:cubicBezTo>
                  <a:pt x="1515609" y="403507"/>
                  <a:pt x="1455750" y="412744"/>
                  <a:pt x="1395714" y="417362"/>
                </a:cubicBezTo>
                <a:cubicBezTo>
                  <a:pt x="1414187" y="412744"/>
                  <a:pt x="1435289" y="414069"/>
                  <a:pt x="1451133" y="403507"/>
                </a:cubicBezTo>
                <a:cubicBezTo>
                  <a:pt x="1464987" y="394271"/>
                  <a:pt x="1471396" y="347051"/>
                  <a:pt x="1478842" y="361944"/>
                </a:cubicBezTo>
                <a:cubicBezTo>
                  <a:pt x="1489373" y="383006"/>
                  <a:pt x="1474731" y="409779"/>
                  <a:pt x="1464987" y="431216"/>
                </a:cubicBezTo>
                <a:cubicBezTo>
                  <a:pt x="1451206" y="461533"/>
                  <a:pt x="1409569" y="514344"/>
                  <a:pt x="1409569" y="514344"/>
                </a:cubicBezTo>
                <a:cubicBezTo>
                  <a:pt x="1400333" y="500489"/>
                  <a:pt x="1381860" y="489431"/>
                  <a:pt x="1381860" y="472780"/>
                </a:cubicBezTo>
                <a:cubicBezTo>
                  <a:pt x="1381860" y="447910"/>
                  <a:pt x="1401704" y="427101"/>
                  <a:pt x="1409569" y="403507"/>
                </a:cubicBezTo>
                <a:cubicBezTo>
                  <a:pt x="1420201" y="371612"/>
                  <a:pt x="1461051" y="282753"/>
                  <a:pt x="1437278" y="306526"/>
                </a:cubicBezTo>
                <a:cubicBezTo>
                  <a:pt x="1409377" y="334427"/>
                  <a:pt x="1408192" y="379929"/>
                  <a:pt x="1395714" y="417362"/>
                </a:cubicBezTo>
                <a:cubicBezTo>
                  <a:pt x="1389693" y="435426"/>
                  <a:pt x="1386478" y="454307"/>
                  <a:pt x="1381860" y="472780"/>
                </a:cubicBezTo>
                <a:cubicBezTo>
                  <a:pt x="1368005" y="454307"/>
                  <a:pt x="1350623" y="438015"/>
                  <a:pt x="1340296" y="417362"/>
                </a:cubicBezTo>
                <a:cubicBezTo>
                  <a:pt x="1294849" y="326468"/>
                  <a:pt x="1393385" y="317315"/>
                  <a:pt x="1201751" y="445071"/>
                </a:cubicBezTo>
                <a:cubicBezTo>
                  <a:pt x="1197133" y="426598"/>
                  <a:pt x="1184162" y="408324"/>
                  <a:pt x="1187896" y="389653"/>
                </a:cubicBezTo>
                <a:cubicBezTo>
                  <a:pt x="1193972" y="359275"/>
                  <a:pt x="1229460" y="337506"/>
                  <a:pt x="1229460" y="306526"/>
                </a:cubicBezTo>
                <a:cubicBezTo>
                  <a:pt x="1229460" y="286933"/>
                  <a:pt x="1202772" y="335338"/>
                  <a:pt x="1187896" y="348089"/>
                </a:cubicBezTo>
                <a:cubicBezTo>
                  <a:pt x="1142997" y="386573"/>
                  <a:pt x="1114888" y="400207"/>
                  <a:pt x="1063205" y="431216"/>
                </a:cubicBezTo>
                <a:cubicBezTo>
                  <a:pt x="1092460" y="343456"/>
                  <a:pt x="1060233" y="397994"/>
                  <a:pt x="1215605" y="375798"/>
                </a:cubicBezTo>
                <a:cubicBezTo>
                  <a:pt x="1234455" y="373105"/>
                  <a:pt x="1286866" y="351382"/>
                  <a:pt x="1271023" y="361944"/>
                </a:cubicBezTo>
                <a:cubicBezTo>
                  <a:pt x="1241759" y="381453"/>
                  <a:pt x="1203778" y="384726"/>
                  <a:pt x="1174042" y="403507"/>
                </a:cubicBezTo>
                <a:cubicBezTo>
                  <a:pt x="1115473" y="440498"/>
                  <a:pt x="1063205" y="486634"/>
                  <a:pt x="1007787" y="528198"/>
                </a:cubicBezTo>
                <a:cubicBezTo>
                  <a:pt x="998551" y="542053"/>
                  <a:pt x="965185" y="562315"/>
                  <a:pt x="980078" y="569762"/>
                </a:cubicBezTo>
                <a:cubicBezTo>
                  <a:pt x="1029781" y="594614"/>
                  <a:pt x="1118399" y="519112"/>
                  <a:pt x="1146333" y="500489"/>
                </a:cubicBezTo>
                <a:cubicBezTo>
                  <a:pt x="1150951" y="482016"/>
                  <a:pt x="1164177" y="463689"/>
                  <a:pt x="1160187" y="445071"/>
                </a:cubicBezTo>
                <a:cubicBezTo>
                  <a:pt x="1149765" y="396436"/>
                  <a:pt x="1153234" y="317710"/>
                  <a:pt x="1104769" y="306526"/>
                </a:cubicBezTo>
                <a:cubicBezTo>
                  <a:pt x="1053462" y="294686"/>
                  <a:pt x="1022202" y="371914"/>
                  <a:pt x="980078" y="403507"/>
                </a:cubicBezTo>
                <a:cubicBezTo>
                  <a:pt x="928187" y="442425"/>
                  <a:pt x="941737" y="430571"/>
                  <a:pt x="869242" y="445071"/>
                </a:cubicBezTo>
                <a:cubicBezTo>
                  <a:pt x="846151" y="458926"/>
                  <a:pt x="826898" y="486635"/>
                  <a:pt x="799969" y="486635"/>
                </a:cubicBezTo>
                <a:cubicBezTo>
                  <a:pt x="780376" y="486635"/>
                  <a:pt x="825858" y="456827"/>
                  <a:pt x="841533" y="445071"/>
                </a:cubicBezTo>
                <a:cubicBezTo>
                  <a:pt x="863076" y="428914"/>
                  <a:pt x="887714" y="417362"/>
                  <a:pt x="910805" y="403507"/>
                </a:cubicBezTo>
                <a:cubicBezTo>
                  <a:pt x="924660" y="385034"/>
                  <a:pt x="973022" y="358416"/>
                  <a:pt x="952369" y="348089"/>
                </a:cubicBezTo>
                <a:cubicBezTo>
                  <a:pt x="922298" y="333053"/>
                  <a:pt x="885994" y="361886"/>
                  <a:pt x="855387" y="375798"/>
                </a:cubicBezTo>
                <a:cubicBezTo>
                  <a:pt x="783915" y="408285"/>
                  <a:pt x="716842" y="449689"/>
                  <a:pt x="647569" y="486635"/>
                </a:cubicBezTo>
                <a:cubicBezTo>
                  <a:pt x="638918" y="460683"/>
                  <a:pt x="633928" y="417362"/>
                  <a:pt x="592151" y="417362"/>
                </a:cubicBezTo>
                <a:cubicBezTo>
                  <a:pt x="558530" y="417362"/>
                  <a:pt x="526766" y="433581"/>
                  <a:pt x="495169" y="445071"/>
                </a:cubicBezTo>
                <a:cubicBezTo>
                  <a:pt x="475759" y="452129"/>
                  <a:pt x="422567" y="484236"/>
                  <a:pt x="439751" y="472780"/>
                </a:cubicBezTo>
                <a:cubicBezTo>
                  <a:pt x="484562" y="442906"/>
                  <a:pt x="532429" y="417879"/>
                  <a:pt x="578296" y="389653"/>
                </a:cubicBezTo>
                <a:cubicBezTo>
                  <a:pt x="592477" y="380926"/>
                  <a:pt x="606005" y="371180"/>
                  <a:pt x="619860" y="361944"/>
                </a:cubicBezTo>
                <a:cubicBezTo>
                  <a:pt x="615242" y="389653"/>
                  <a:pt x="612099" y="417649"/>
                  <a:pt x="606005" y="445071"/>
                </a:cubicBezTo>
                <a:cubicBezTo>
                  <a:pt x="572261" y="596919"/>
                  <a:pt x="445843" y="480783"/>
                  <a:pt x="938514" y="500489"/>
                </a:cubicBezTo>
                <a:cubicBezTo>
                  <a:pt x="906699" y="444813"/>
                  <a:pt x="881772" y="373570"/>
                  <a:pt x="813823" y="348089"/>
                </a:cubicBezTo>
                <a:cubicBezTo>
                  <a:pt x="800149" y="342961"/>
                  <a:pt x="786114" y="357326"/>
                  <a:pt x="772260" y="361944"/>
                </a:cubicBezTo>
                <a:cubicBezTo>
                  <a:pt x="735314" y="389653"/>
                  <a:pt x="640769" y="486377"/>
                  <a:pt x="661423" y="445071"/>
                </a:cubicBezTo>
                <a:cubicBezTo>
                  <a:pt x="696580" y="374760"/>
                  <a:pt x="677677" y="406838"/>
                  <a:pt x="716842" y="348089"/>
                </a:cubicBezTo>
                <a:cubicBezTo>
                  <a:pt x="712224" y="306525"/>
                  <a:pt x="724503" y="259258"/>
                  <a:pt x="702987" y="223398"/>
                </a:cubicBezTo>
                <a:cubicBezTo>
                  <a:pt x="692361" y="205688"/>
                  <a:pt x="681352" y="259076"/>
                  <a:pt x="675278" y="278816"/>
                </a:cubicBezTo>
                <a:cubicBezTo>
                  <a:pt x="628801" y="429865"/>
                  <a:pt x="688923" y="375938"/>
                  <a:pt x="606005" y="431216"/>
                </a:cubicBezTo>
                <a:cubicBezTo>
                  <a:pt x="582914" y="426598"/>
                  <a:pt x="552377" y="399762"/>
                  <a:pt x="536733" y="417362"/>
                </a:cubicBezTo>
                <a:cubicBezTo>
                  <a:pt x="504701" y="453398"/>
                  <a:pt x="509349" y="509824"/>
                  <a:pt x="495169" y="555907"/>
                </a:cubicBezTo>
                <a:cubicBezTo>
                  <a:pt x="490874" y="569865"/>
                  <a:pt x="485932" y="583616"/>
                  <a:pt x="481314" y="597471"/>
                </a:cubicBezTo>
                <a:cubicBezTo>
                  <a:pt x="476696" y="528198"/>
                  <a:pt x="494162" y="453739"/>
                  <a:pt x="467460" y="389653"/>
                </a:cubicBezTo>
                <a:cubicBezTo>
                  <a:pt x="444007" y="333364"/>
                  <a:pt x="364761" y="522774"/>
                  <a:pt x="398187" y="500489"/>
                </a:cubicBezTo>
                <a:cubicBezTo>
                  <a:pt x="429167" y="479836"/>
                  <a:pt x="433615" y="434919"/>
                  <a:pt x="453605" y="403507"/>
                </a:cubicBezTo>
                <a:cubicBezTo>
                  <a:pt x="466002" y="384026"/>
                  <a:pt x="481748" y="366879"/>
                  <a:pt x="495169" y="348089"/>
                </a:cubicBezTo>
                <a:cubicBezTo>
                  <a:pt x="504847" y="334540"/>
                  <a:pt x="534652" y="294752"/>
                  <a:pt x="522878" y="306526"/>
                </a:cubicBezTo>
                <a:cubicBezTo>
                  <a:pt x="371584" y="457820"/>
                  <a:pt x="525505" y="335728"/>
                  <a:pt x="398187" y="431216"/>
                </a:cubicBezTo>
                <a:cubicBezTo>
                  <a:pt x="388951" y="445071"/>
                  <a:pt x="386806" y="469514"/>
                  <a:pt x="370478" y="472780"/>
                </a:cubicBezTo>
                <a:cubicBezTo>
                  <a:pt x="354150" y="476046"/>
                  <a:pt x="338150" y="458926"/>
                  <a:pt x="328914" y="445071"/>
                </a:cubicBezTo>
                <a:cubicBezTo>
                  <a:pt x="318352" y="429228"/>
                  <a:pt x="318190" y="408435"/>
                  <a:pt x="315060" y="389653"/>
                </a:cubicBezTo>
                <a:cubicBezTo>
                  <a:pt x="308939" y="352926"/>
                  <a:pt x="305823" y="315762"/>
                  <a:pt x="301205" y="278816"/>
                </a:cubicBezTo>
                <a:cubicBezTo>
                  <a:pt x="243834" y="352578"/>
                  <a:pt x="190369" y="382963"/>
                  <a:pt x="190369" y="472780"/>
                </a:cubicBezTo>
                <a:cubicBezTo>
                  <a:pt x="190369" y="505436"/>
                  <a:pt x="199605" y="537435"/>
                  <a:pt x="204223" y="569762"/>
                </a:cubicBezTo>
                <a:cubicBezTo>
                  <a:pt x="218078" y="555907"/>
                  <a:pt x="236066" y="545210"/>
                  <a:pt x="245787" y="528198"/>
                </a:cubicBezTo>
                <a:cubicBezTo>
                  <a:pt x="255234" y="511666"/>
                  <a:pt x="254632" y="491150"/>
                  <a:pt x="259642" y="472780"/>
                </a:cubicBezTo>
                <a:cubicBezTo>
                  <a:pt x="268488" y="440344"/>
                  <a:pt x="275861" y="407395"/>
                  <a:pt x="287351" y="375798"/>
                </a:cubicBezTo>
                <a:cubicBezTo>
                  <a:pt x="308191" y="318487"/>
                  <a:pt x="315285" y="320155"/>
                  <a:pt x="356623" y="278816"/>
                </a:cubicBezTo>
                <a:cubicBezTo>
                  <a:pt x="342769" y="334234"/>
                  <a:pt x="335117" y="391584"/>
                  <a:pt x="315060" y="445071"/>
                </a:cubicBezTo>
                <a:cubicBezTo>
                  <a:pt x="306952" y="466692"/>
                  <a:pt x="296138" y="495960"/>
                  <a:pt x="273496" y="500489"/>
                </a:cubicBezTo>
                <a:cubicBezTo>
                  <a:pt x="257168" y="503755"/>
                  <a:pt x="253234" y="473819"/>
                  <a:pt x="245787" y="458926"/>
                </a:cubicBezTo>
                <a:cubicBezTo>
                  <a:pt x="229222" y="425797"/>
                  <a:pt x="216213" y="384059"/>
                  <a:pt x="204223" y="348089"/>
                </a:cubicBezTo>
                <a:cubicBezTo>
                  <a:pt x="161307" y="519755"/>
                  <a:pt x="202522" y="471079"/>
                  <a:pt x="148805" y="417362"/>
                </a:cubicBezTo>
                <a:cubicBezTo>
                  <a:pt x="132477" y="401034"/>
                  <a:pt x="111860" y="389653"/>
                  <a:pt x="93387" y="375798"/>
                </a:cubicBezTo>
                <a:cubicBezTo>
                  <a:pt x="79532" y="398889"/>
                  <a:pt x="61490" y="419937"/>
                  <a:pt x="51823" y="445071"/>
                </a:cubicBezTo>
                <a:cubicBezTo>
                  <a:pt x="37896" y="481281"/>
                  <a:pt x="19528" y="578836"/>
                  <a:pt x="10260" y="625180"/>
                </a:cubicBezTo>
                <a:cubicBezTo>
                  <a:pt x="31189" y="311226"/>
                  <a:pt x="0" y="383889"/>
                  <a:pt x="51823" y="500489"/>
                </a:cubicBezTo>
                <a:cubicBezTo>
                  <a:pt x="58586" y="515705"/>
                  <a:pt x="70296" y="528198"/>
                  <a:pt x="79533" y="542053"/>
                </a:cubicBezTo>
                <a:cubicBezTo>
                  <a:pt x="84151" y="514344"/>
                  <a:pt x="87293" y="486348"/>
                  <a:pt x="93387" y="458926"/>
                </a:cubicBezTo>
                <a:cubicBezTo>
                  <a:pt x="96555" y="444670"/>
                  <a:pt x="102624" y="403507"/>
                  <a:pt x="107242" y="417362"/>
                </a:cubicBezTo>
                <a:cubicBezTo>
                  <a:pt x="120466" y="457035"/>
                  <a:pt x="116478" y="500489"/>
                  <a:pt x="121096" y="542053"/>
                </a:cubicBezTo>
                <a:lnTo>
                  <a:pt x="231933" y="458926"/>
                </a:lnTo>
                <a:lnTo>
                  <a:pt x="287351" y="417362"/>
                </a:lnTo>
                <a:cubicBezTo>
                  <a:pt x="291969" y="431217"/>
                  <a:pt x="293104" y="446775"/>
                  <a:pt x="301205" y="458926"/>
                </a:cubicBezTo>
                <a:cubicBezTo>
                  <a:pt x="312073" y="475229"/>
                  <a:pt x="330018" y="485613"/>
                  <a:pt x="342769" y="500489"/>
                </a:cubicBezTo>
                <a:cubicBezTo>
                  <a:pt x="357797" y="518021"/>
                  <a:pt x="370478" y="537434"/>
                  <a:pt x="384333" y="555907"/>
                </a:cubicBezTo>
                <a:cubicBezTo>
                  <a:pt x="418697" y="659005"/>
                  <a:pt x="371228" y="546421"/>
                  <a:pt x="425896" y="528198"/>
                </a:cubicBezTo>
                <a:cubicBezTo>
                  <a:pt x="443960" y="522177"/>
                  <a:pt x="435133" y="565143"/>
                  <a:pt x="439751" y="583616"/>
                </a:cubicBezTo>
                <a:cubicBezTo>
                  <a:pt x="476696" y="565143"/>
                  <a:pt x="512621" y="544469"/>
                  <a:pt x="550587" y="528198"/>
                </a:cubicBezTo>
                <a:cubicBezTo>
                  <a:pt x="577433" y="516692"/>
                  <a:pt x="610906" y="482243"/>
                  <a:pt x="633714" y="500489"/>
                </a:cubicBezTo>
                <a:cubicBezTo>
                  <a:pt x="655650" y="518037"/>
                  <a:pt x="627378" y="556550"/>
                  <a:pt x="619860" y="583616"/>
                </a:cubicBezTo>
                <a:cubicBezTo>
                  <a:pt x="604225" y="639901"/>
                  <a:pt x="582915" y="694453"/>
                  <a:pt x="564442" y="749871"/>
                </a:cubicBezTo>
                <a:cubicBezTo>
                  <a:pt x="564442" y="749871"/>
                  <a:pt x="574853" y="681719"/>
                  <a:pt x="592151" y="652889"/>
                </a:cubicBezTo>
                <a:cubicBezTo>
                  <a:pt x="604031" y="633089"/>
                  <a:pt x="629830" y="626108"/>
                  <a:pt x="647569" y="611326"/>
                </a:cubicBezTo>
                <a:cubicBezTo>
                  <a:pt x="685086" y="580062"/>
                  <a:pt x="678966" y="571485"/>
                  <a:pt x="716842" y="528198"/>
                </a:cubicBezTo>
                <a:cubicBezTo>
                  <a:pt x="810908" y="420694"/>
                  <a:pt x="740640" y="520211"/>
                  <a:pt x="799969" y="431216"/>
                </a:cubicBezTo>
                <a:cubicBezTo>
                  <a:pt x="863280" y="526184"/>
                  <a:pt x="785691" y="436927"/>
                  <a:pt x="869242" y="403507"/>
                </a:cubicBezTo>
                <a:cubicBezTo>
                  <a:pt x="884702" y="397323"/>
                  <a:pt x="887715" y="431216"/>
                  <a:pt x="896951" y="445071"/>
                </a:cubicBezTo>
                <a:cubicBezTo>
                  <a:pt x="910805" y="421980"/>
                  <a:pt x="920989" y="396244"/>
                  <a:pt x="938514" y="375798"/>
                </a:cubicBezTo>
                <a:cubicBezTo>
                  <a:pt x="949350" y="363155"/>
                  <a:pt x="970842" y="334234"/>
                  <a:pt x="980078" y="348089"/>
                </a:cubicBezTo>
                <a:cubicBezTo>
                  <a:pt x="1000731" y="379069"/>
                  <a:pt x="989315" y="421980"/>
                  <a:pt x="993933" y="458926"/>
                </a:cubicBezTo>
                <a:cubicBezTo>
                  <a:pt x="1003169" y="412744"/>
                  <a:pt x="1012963" y="366670"/>
                  <a:pt x="1021642" y="320380"/>
                </a:cubicBezTo>
                <a:cubicBezTo>
                  <a:pt x="1026819" y="292770"/>
                  <a:pt x="1029987" y="209707"/>
                  <a:pt x="1035496" y="237253"/>
                </a:cubicBezTo>
                <a:cubicBezTo>
                  <a:pt x="1050015" y="309850"/>
                  <a:pt x="1044733" y="385035"/>
                  <a:pt x="1049351" y="458926"/>
                </a:cubicBezTo>
                <a:cubicBezTo>
                  <a:pt x="1063205" y="440453"/>
                  <a:pt x="1075887" y="421039"/>
                  <a:pt x="1090914" y="403507"/>
                </a:cubicBezTo>
                <a:cubicBezTo>
                  <a:pt x="1103665" y="388631"/>
                  <a:pt x="1113470" y="357192"/>
                  <a:pt x="1132478" y="361944"/>
                </a:cubicBezTo>
                <a:cubicBezTo>
                  <a:pt x="1150951" y="366562"/>
                  <a:pt x="1134908" y="402129"/>
                  <a:pt x="1146333" y="417362"/>
                </a:cubicBezTo>
                <a:cubicBezTo>
                  <a:pt x="1164075" y="441018"/>
                  <a:pt x="1192514" y="454307"/>
                  <a:pt x="1215605" y="472780"/>
                </a:cubicBezTo>
                <a:cubicBezTo>
                  <a:pt x="1238696" y="440453"/>
                  <a:pt x="1264438" y="409864"/>
                  <a:pt x="1284878" y="375798"/>
                </a:cubicBezTo>
                <a:cubicBezTo>
                  <a:pt x="1292392" y="363275"/>
                  <a:pt x="1302745" y="320193"/>
                  <a:pt x="1298733" y="334235"/>
                </a:cubicBezTo>
                <a:cubicBezTo>
                  <a:pt x="1254243" y="489952"/>
                  <a:pt x="1226463" y="513720"/>
                  <a:pt x="1298733" y="417362"/>
                </a:cubicBezTo>
                <a:cubicBezTo>
                  <a:pt x="1307969" y="440453"/>
                  <a:pt x="1302849" y="478770"/>
                  <a:pt x="1326442" y="486635"/>
                </a:cubicBezTo>
                <a:cubicBezTo>
                  <a:pt x="1335376" y="489613"/>
                  <a:pt x="1492418" y="435927"/>
                  <a:pt x="1506551" y="431216"/>
                </a:cubicBezTo>
                <a:cubicBezTo>
                  <a:pt x="1511169" y="445071"/>
                  <a:pt x="1516863" y="458612"/>
                  <a:pt x="1520405" y="472780"/>
                </a:cubicBezTo>
                <a:cubicBezTo>
                  <a:pt x="1526116" y="495625"/>
                  <a:pt x="1529152" y="519065"/>
                  <a:pt x="1534260" y="542053"/>
                </a:cubicBezTo>
                <a:cubicBezTo>
                  <a:pt x="1538391" y="560641"/>
                  <a:pt x="1543496" y="578998"/>
                  <a:pt x="1548114" y="597471"/>
                </a:cubicBezTo>
                <a:cubicBezTo>
                  <a:pt x="1571205" y="592853"/>
                  <a:pt x="1597794" y="596678"/>
                  <a:pt x="1617387" y="583616"/>
                </a:cubicBezTo>
                <a:cubicBezTo>
                  <a:pt x="1655426" y="558257"/>
                  <a:pt x="1680387" y="517218"/>
                  <a:pt x="1714369" y="486635"/>
                </a:cubicBezTo>
                <a:cubicBezTo>
                  <a:pt x="1726746" y="475496"/>
                  <a:pt x="1742078" y="468162"/>
                  <a:pt x="1755933" y="458926"/>
                </a:cubicBezTo>
                <a:cubicBezTo>
                  <a:pt x="1769787" y="477399"/>
                  <a:pt x="1782469" y="496812"/>
                  <a:pt x="1797496" y="514344"/>
                </a:cubicBezTo>
                <a:cubicBezTo>
                  <a:pt x="1810247" y="529220"/>
                  <a:pt x="1819887" y="559943"/>
                  <a:pt x="1839060" y="555907"/>
                </a:cubicBezTo>
                <a:cubicBezTo>
                  <a:pt x="1917983" y="539292"/>
                  <a:pt x="1987973" y="493724"/>
                  <a:pt x="2060733" y="458926"/>
                </a:cubicBezTo>
                <a:cubicBezTo>
                  <a:pt x="2094322" y="442862"/>
                  <a:pt x="2125027" y="421336"/>
                  <a:pt x="2157714" y="403507"/>
                </a:cubicBezTo>
                <a:cubicBezTo>
                  <a:pt x="2175845" y="393617"/>
                  <a:pt x="2194660" y="385034"/>
                  <a:pt x="2213133" y="375798"/>
                </a:cubicBezTo>
                <a:cubicBezTo>
                  <a:pt x="2226987" y="398889"/>
                  <a:pt x="2242653" y="420985"/>
                  <a:pt x="2254696" y="445071"/>
                </a:cubicBezTo>
                <a:cubicBezTo>
                  <a:pt x="2294486" y="524651"/>
                  <a:pt x="2219231" y="508556"/>
                  <a:pt x="2393242" y="431216"/>
                </a:cubicBezTo>
                <a:cubicBezTo>
                  <a:pt x="2411715" y="412743"/>
                  <a:pt x="2427761" y="391473"/>
                  <a:pt x="2448660" y="375798"/>
                </a:cubicBezTo>
                <a:cubicBezTo>
                  <a:pt x="2465182" y="363406"/>
                  <a:pt x="2488397" y="334648"/>
                  <a:pt x="2504078" y="348089"/>
                </a:cubicBezTo>
                <a:cubicBezTo>
                  <a:pt x="2534037" y="373768"/>
                  <a:pt x="2532607" y="421683"/>
                  <a:pt x="2545642" y="458926"/>
                </a:cubicBezTo>
                <a:cubicBezTo>
                  <a:pt x="2604316" y="626566"/>
                  <a:pt x="2591294" y="576346"/>
                  <a:pt x="2614914" y="694453"/>
                </a:cubicBezTo>
                <a:cubicBezTo>
                  <a:pt x="2624150" y="657507"/>
                  <a:pt x="2629608" y="619406"/>
                  <a:pt x="2642623" y="583616"/>
                </a:cubicBezTo>
                <a:cubicBezTo>
                  <a:pt x="2653644" y="553309"/>
                  <a:pt x="2690986" y="521399"/>
                  <a:pt x="2711896" y="500489"/>
                </a:cubicBezTo>
                <a:cubicBezTo>
                  <a:pt x="2702660" y="546671"/>
                  <a:pt x="2731284" y="639035"/>
                  <a:pt x="2684187" y="639035"/>
                </a:cubicBezTo>
                <a:cubicBezTo>
                  <a:pt x="2667989" y="639035"/>
                  <a:pt x="2723581" y="372795"/>
                  <a:pt x="2684187" y="569762"/>
                </a:cubicBezTo>
                <a:cubicBezTo>
                  <a:pt x="2666899" y="517896"/>
                  <a:pt x="2646066" y="486074"/>
                  <a:pt x="2711896" y="431216"/>
                </a:cubicBezTo>
                <a:cubicBezTo>
                  <a:pt x="2724688" y="420556"/>
                  <a:pt x="2739605" y="449689"/>
                  <a:pt x="2753460" y="458926"/>
                </a:cubicBezTo>
                <a:cubicBezTo>
                  <a:pt x="2762696" y="495871"/>
                  <a:pt x="2772606" y="532655"/>
                  <a:pt x="2781169" y="569762"/>
                </a:cubicBezTo>
                <a:cubicBezTo>
                  <a:pt x="2794875" y="629153"/>
                  <a:pt x="2792680" y="670938"/>
                  <a:pt x="2836587" y="722162"/>
                </a:cubicBezTo>
                <a:cubicBezTo>
                  <a:pt x="2846091" y="733250"/>
                  <a:pt x="2864296" y="731398"/>
                  <a:pt x="2878151" y="736016"/>
                </a:cubicBezTo>
                <a:cubicBezTo>
                  <a:pt x="2994265" y="658606"/>
                  <a:pt x="2823422" y="784788"/>
                  <a:pt x="2975133" y="542053"/>
                </a:cubicBezTo>
                <a:cubicBezTo>
                  <a:pt x="2985225" y="525906"/>
                  <a:pt x="2997503" y="614502"/>
                  <a:pt x="2988987" y="597471"/>
                </a:cubicBezTo>
                <a:cubicBezTo>
                  <a:pt x="2975924" y="571347"/>
                  <a:pt x="2961278" y="514344"/>
                  <a:pt x="2961278" y="514344"/>
                </a:cubicBezTo>
                <a:cubicBezTo>
                  <a:pt x="2942805" y="523580"/>
                  <a:pt x="2911388" y="561953"/>
                  <a:pt x="2905860" y="542053"/>
                </a:cubicBezTo>
                <a:cubicBezTo>
                  <a:pt x="2881108" y="452948"/>
                  <a:pt x="2933363" y="182246"/>
                  <a:pt x="2892005" y="264962"/>
                </a:cubicBezTo>
                <a:cubicBezTo>
                  <a:pt x="2842394" y="364183"/>
                  <a:pt x="2882769" y="486635"/>
                  <a:pt x="2878151" y="597471"/>
                </a:cubicBezTo>
                <a:cubicBezTo>
                  <a:pt x="2803092" y="447352"/>
                  <a:pt x="2871157" y="589211"/>
                  <a:pt x="2878151" y="583616"/>
                </a:cubicBezTo>
                <a:cubicBezTo>
                  <a:pt x="2905615" y="561645"/>
                  <a:pt x="2905860" y="518962"/>
                  <a:pt x="2919714" y="486635"/>
                </a:cubicBezTo>
                <a:cubicBezTo>
                  <a:pt x="2928950" y="505108"/>
                  <a:pt x="2942101" y="522097"/>
                  <a:pt x="2947423" y="542053"/>
                </a:cubicBezTo>
                <a:cubicBezTo>
                  <a:pt x="2960727" y="591942"/>
                  <a:pt x="2932172" y="665812"/>
                  <a:pt x="2975133" y="694453"/>
                </a:cubicBezTo>
                <a:cubicBezTo>
                  <a:pt x="3006113" y="715106"/>
                  <a:pt x="3013900" y="630773"/>
                  <a:pt x="3030551" y="597471"/>
                </a:cubicBezTo>
                <a:cubicBezTo>
                  <a:pt x="3087330" y="483911"/>
                  <a:pt x="3034818" y="512920"/>
                  <a:pt x="3113678" y="486635"/>
                </a:cubicBezTo>
                <a:cubicBezTo>
                  <a:pt x="3122914" y="523580"/>
                  <a:pt x="3118537" y="567005"/>
                  <a:pt x="3141387" y="597471"/>
                </a:cubicBezTo>
                <a:cubicBezTo>
                  <a:pt x="3152812" y="612704"/>
                  <a:pt x="3155242" y="523012"/>
                  <a:pt x="3155242" y="542053"/>
                </a:cubicBezTo>
                <a:cubicBezTo>
                  <a:pt x="3155242" y="620074"/>
                  <a:pt x="3153358" y="607336"/>
                  <a:pt x="3099823" y="625180"/>
                </a:cubicBezTo>
                <a:cubicBezTo>
                  <a:pt x="3081350" y="611325"/>
                  <a:pt x="3053501" y="604840"/>
                  <a:pt x="3044405" y="583616"/>
                </a:cubicBezTo>
                <a:cubicBezTo>
                  <a:pt x="3036904" y="566114"/>
                  <a:pt x="3040196" y="522177"/>
                  <a:pt x="3058260" y="528198"/>
                </a:cubicBezTo>
                <a:cubicBezTo>
                  <a:pt x="3081853" y="536063"/>
                  <a:pt x="3076733" y="574380"/>
                  <a:pt x="3085969" y="597471"/>
                </a:cubicBezTo>
                <a:cubicBezTo>
                  <a:pt x="3090587" y="578998"/>
                  <a:pt x="3095692" y="560641"/>
                  <a:pt x="3099823" y="542053"/>
                </a:cubicBezTo>
                <a:cubicBezTo>
                  <a:pt x="3112734" y="483955"/>
                  <a:pt x="3117505" y="449817"/>
                  <a:pt x="3127533" y="389653"/>
                </a:cubicBezTo>
                <a:cubicBezTo>
                  <a:pt x="3132151" y="403507"/>
                  <a:pt x="3126930" y="429151"/>
                  <a:pt x="3141387" y="431216"/>
                </a:cubicBezTo>
                <a:cubicBezTo>
                  <a:pt x="3170301" y="435346"/>
                  <a:pt x="3205281" y="381526"/>
                  <a:pt x="3224514" y="403507"/>
                </a:cubicBezTo>
                <a:cubicBezTo>
                  <a:pt x="3255077" y="438436"/>
                  <a:pt x="3233244" y="495925"/>
                  <a:pt x="3238369" y="542053"/>
                </a:cubicBezTo>
                <a:cubicBezTo>
                  <a:pt x="3242481" y="579058"/>
                  <a:pt x="3247605" y="615944"/>
                  <a:pt x="3252223" y="652889"/>
                </a:cubicBezTo>
                <a:cubicBezTo>
                  <a:pt x="3261460" y="611325"/>
                  <a:pt x="3264648" y="567938"/>
                  <a:pt x="3279933" y="528198"/>
                </a:cubicBezTo>
                <a:cubicBezTo>
                  <a:pt x="3288222" y="506646"/>
                  <a:pt x="3309616" y="492580"/>
                  <a:pt x="3321496" y="472780"/>
                </a:cubicBezTo>
                <a:cubicBezTo>
                  <a:pt x="3337435" y="446215"/>
                  <a:pt x="3349205" y="417362"/>
                  <a:pt x="3363060" y="389653"/>
                </a:cubicBezTo>
                <a:cubicBezTo>
                  <a:pt x="3337196" y="932780"/>
                  <a:pt x="3340147" y="656749"/>
                  <a:pt x="3376914" y="500489"/>
                </a:cubicBezTo>
                <a:cubicBezTo>
                  <a:pt x="3381644" y="480385"/>
                  <a:pt x="3395387" y="463544"/>
                  <a:pt x="3404623" y="445071"/>
                </a:cubicBezTo>
                <a:cubicBezTo>
                  <a:pt x="3409241" y="468162"/>
                  <a:pt x="3424189" y="491499"/>
                  <a:pt x="3418478" y="514344"/>
                </a:cubicBezTo>
                <a:cubicBezTo>
                  <a:pt x="3409448" y="550465"/>
                  <a:pt x="3389388" y="637654"/>
                  <a:pt x="3363060" y="611326"/>
                </a:cubicBezTo>
                <a:cubicBezTo>
                  <a:pt x="3323737" y="572003"/>
                  <a:pt x="3353823" y="500489"/>
                  <a:pt x="3349205" y="445071"/>
                </a:cubicBezTo>
                <a:cubicBezTo>
                  <a:pt x="3366982" y="178419"/>
                  <a:pt x="3377452" y="179508"/>
                  <a:pt x="3335351" y="361944"/>
                </a:cubicBezTo>
                <a:cubicBezTo>
                  <a:pt x="3319081" y="432446"/>
                  <a:pt x="3323843" y="411493"/>
                  <a:pt x="3293787" y="486635"/>
                </a:cubicBezTo>
                <a:cubicBezTo>
                  <a:pt x="3289169" y="449689"/>
                  <a:pt x="3298406" y="408125"/>
                  <a:pt x="3279933" y="375798"/>
                </a:cubicBezTo>
                <a:cubicBezTo>
                  <a:pt x="3272687" y="363118"/>
                  <a:pt x="3245883" y="377130"/>
                  <a:pt x="3238369" y="389653"/>
                </a:cubicBezTo>
                <a:cubicBezTo>
                  <a:pt x="3202178" y="449971"/>
                  <a:pt x="3182951" y="518962"/>
                  <a:pt x="3155242" y="583616"/>
                </a:cubicBezTo>
                <a:lnTo>
                  <a:pt x="3155242" y="583616"/>
                </a:lnTo>
                <a:lnTo>
                  <a:pt x="3238369" y="528198"/>
                </a:lnTo>
                <a:cubicBezTo>
                  <a:pt x="3363025" y="237336"/>
                  <a:pt x="3164221" y="660987"/>
                  <a:pt x="3293787" y="652889"/>
                </a:cubicBezTo>
                <a:cubicBezTo>
                  <a:pt x="3398284" y="646358"/>
                  <a:pt x="3416406" y="478218"/>
                  <a:pt x="3501605" y="417362"/>
                </a:cubicBezTo>
                <a:lnTo>
                  <a:pt x="3598587" y="348089"/>
                </a:lnTo>
                <a:cubicBezTo>
                  <a:pt x="3603205" y="361944"/>
                  <a:pt x="3612442" y="375049"/>
                  <a:pt x="3612442" y="389653"/>
                </a:cubicBezTo>
                <a:cubicBezTo>
                  <a:pt x="3612442" y="403933"/>
                  <a:pt x="3590075" y="495646"/>
                  <a:pt x="3584733" y="514344"/>
                </a:cubicBezTo>
                <a:cubicBezTo>
                  <a:pt x="3580721" y="528386"/>
                  <a:pt x="3556710" y="559449"/>
                  <a:pt x="3570878" y="555907"/>
                </a:cubicBezTo>
                <a:cubicBezTo>
                  <a:pt x="3599566" y="548735"/>
                  <a:pt x="3619241" y="521399"/>
                  <a:pt x="3640151" y="500489"/>
                </a:cubicBezTo>
                <a:cubicBezTo>
                  <a:pt x="3684083" y="456557"/>
                  <a:pt x="3686658" y="432711"/>
                  <a:pt x="3709423" y="375798"/>
                </a:cubicBezTo>
                <a:cubicBezTo>
                  <a:pt x="3614368" y="344114"/>
                  <a:pt x="3665206" y="349112"/>
                  <a:pt x="3515460" y="458926"/>
                </a:cubicBezTo>
                <a:cubicBezTo>
                  <a:pt x="3494393" y="474375"/>
                  <a:pt x="3486166" y="514344"/>
                  <a:pt x="3460042" y="514344"/>
                </a:cubicBezTo>
                <a:cubicBezTo>
                  <a:pt x="3439389" y="514344"/>
                  <a:pt x="3499207" y="441742"/>
                  <a:pt x="3487751" y="458926"/>
                </a:cubicBezTo>
                <a:cubicBezTo>
                  <a:pt x="3482181" y="467281"/>
                  <a:pt x="3404623" y="594959"/>
                  <a:pt x="3404623" y="625180"/>
                </a:cubicBezTo>
                <a:cubicBezTo>
                  <a:pt x="3404623" y="641831"/>
                  <a:pt x="3424886" y="598509"/>
                  <a:pt x="3432333" y="583616"/>
                </a:cubicBezTo>
                <a:cubicBezTo>
                  <a:pt x="3474960" y="498363"/>
                  <a:pt x="3475877" y="479700"/>
                  <a:pt x="3501605" y="389653"/>
                </a:cubicBezTo>
                <a:cubicBezTo>
                  <a:pt x="3496987" y="352707"/>
                  <a:pt x="3514079" y="305144"/>
                  <a:pt x="3487751" y="278816"/>
                </a:cubicBezTo>
                <a:cubicBezTo>
                  <a:pt x="3467887" y="258952"/>
                  <a:pt x="3473896" y="333852"/>
                  <a:pt x="3473896" y="361944"/>
                </a:cubicBezTo>
                <a:cubicBezTo>
                  <a:pt x="3473896" y="435979"/>
                  <a:pt x="3464339" y="513380"/>
                  <a:pt x="3487751" y="583616"/>
                </a:cubicBezTo>
                <a:cubicBezTo>
                  <a:pt x="3505089" y="635630"/>
                  <a:pt x="3628223" y="677465"/>
                  <a:pt x="3667860" y="694453"/>
                </a:cubicBezTo>
                <a:cubicBezTo>
                  <a:pt x="3714042" y="648271"/>
                  <a:pt x="3775131" y="613243"/>
                  <a:pt x="3806405" y="555907"/>
                </a:cubicBezTo>
                <a:cubicBezTo>
                  <a:pt x="3815523" y="539191"/>
                  <a:pt x="3769769" y="538923"/>
                  <a:pt x="3750987" y="542053"/>
                </a:cubicBezTo>
                <a:cubicBezTo>
                  <a:pt x="3712066" y="548540"/>
                  <a:pt x="3677096" y="569762"/>
                  <a:pt x="3640151" y="583616"/>
                </a:cubicBezTo>
                <a:cubicBezTo>
                  <a:pt x="3626296" y="546671"/>
                  <a:pt x="3629398" y="448131"/>
                  <a:pt x="3598587" y="472780"/>
                </a:cubicBezTo>
                <a:cubicBezTo>
                  <a:pt x="3554716" y="507877"/>
                  <a:pt x="3584504" y="584530"/>
                  <a:pt x="3570878" y="639035"/>
                </a:cubicBezTo>
                <a:cubicBezTo>
                  <a:pt x="3542876" y="751042"/>
                  <a:pt x="3473896" y="971544"/>
                  <a:pt x="3473896" y="971544"/>
                </a:cubicBezTo>
                <a:cubicBezTo>
                  <a:pt x="3517751" y="182155"/>
                  <a:pt x="3403762" y="0"/>
                  <a:pt x="3570878" y="334235"/>
                </a:cubicBezTo>
                <a:cubicBezTo>
                  <a:pt x="3602458" y="523717"/>
                  <a:pt x="3543496" y="511507"/>
                  <a:pt x="3667860" y="486635"/>
                </a:cubicBezTo>
                <a:cubicBezTo>
                  <a:pt x="3700187" y="463544"/>
                  <a:pt x="3749193" y="380847"/>
                  <a:pt x="3764842" y="417362"/>
                </a:cubicBezTo>
                <a:cubicBezTo>
                  <a:pt x="3808706" y="519712"/>
                  <a:pt x="3769051" y="626404"/>
                  <a:pt x="3737133" y="722162"/>
                </a:cubicBezTo>
                <a:cubicBezTo>
                  <a:pt x="3746369" y="597471"/>
                  <a:pt x="3883458" y="387627"/>
                  <a:pt x="3764842" y="348089"/>
                </a:cubicBezTo>
                <a:cubicBezTo>
                  <a:pt x="3649841" y="309756"/>
                  <a:pt x="3687947" y="578080"/>
                  <a:pt x="3654005" y="694453"/>
                </a:cubicBezTo>
                <a:cubicBezTo>
                  <a:pt x="3652176" y="700723"/>
                  <a:pt x="3662978" y="684937"/>
                  <a:pt x="3667860" y="680598"/>
                </a:cubicBezTo>
                <a:lnTo>
                  <a:pt x="3792551" y="569762"/>
                </a:lnTo>
                <a:cubicBezTo>
                  <a:pt x="3801787" y="551289"/>
                  <a:pt x="3802550" y="524970"/>
                  <a:pt x="3820260" y="514344"/>
                </a:cubicBezTo>
                <a:cubicBezTo>
                  <a:pt x="3832783" y="506830"/>
                  <a:pt x="3854083" y="515814"/>
                  <a:pt x="3861823" y="528198"/>
                </a:cubicBezTo>
                <a:cubicBezTo>
                  <a:pt x="3879642" y="556709"/>
                  <a:pt x="3864828" y="602376"/>
                  <a:pt x="3889533" y="625180"/>
                </a:cubicBezTo>
                <a:cubicBezTo>
                  <a:pt x="3930536" y="663029"/>
                  <a:pt x="3991133" y="671362"/>
                  <a:pt x="4041933" y="694453"/>
                </a:cubicBezTo>
                <a:cubicBezTo>
                  <a:pt x="4143533" y="689835"/>
                  <a:pt x="4353979" y="782044"/>
                  <a:pt x="4346733" y="680598"/>
                </a:cubicBezTo>
                <a:cubicBezTo>
                  <a:pt x="4338040" y="558897"/>
                  <a:pt x="4125687" y="573695"/>
                  <a:pt x="4028078" y="500489"/>
                </a:cubicBezTo>
                <a:lnTo>
                  <a:pt x="3972660" y="458926"/>
                </a:lnTo>
                <a:cubicBezTo>
                  <a:pt x="3910838" y="768037"/>
                  <a:pt x="3930563" y="642770"/>
                  <a:pt x="3903387" y="832998"/>
                </a:cubicBezTo>
                <a:cubicBezTo>
                  <a:pt x="3898769" y="736016"/>
                  <a:pt x="3911365" y="636658"/>
                  <a:pt x="3889533" y="542053"/>
                </a:cubicBezTo>
                <a:cubicBezTo>
                  <a:pt x="3880970" y="504946"/>
                  <a:pt x="3873182" y="616540"/>
                  <a:pt x="3861823" y="652889"/>
                </a:cubicBezTo>
                <a:cubicBezTo>
                  <a:pt x="3850054" y="690551"/>
                  <a:pt x="3834114" y="726780"/>
                  <a:pt x="3820260" y="763726"/>
                </a:cubicBezTo>
                <a:cubicBezTo>
                  <a:pt x="3849792" y="556996"/>
                  <a:pt x="3807974" y="786731"/>
                  <a:pt x="3889533" y="542053"/>
                </a:cubicBezTo>
                <a:cubicBezTo>
                  <a:pt x="3907597" y="487861"/>
                  <a:pt x="3917242" y="431216"/>
                  <a:pt x="3931096" y="375798"/>
                </a:cubicBezTo>
                <a:cubicBezTo>
                  <a:pt x="3935714" y="482016"/>
                  <a:pt x="3897404" y="599359"/>
                  <a:pt x="3944951" y="694453"/>
                </a:cubicBezTo>
                <a:cubicBezTo>
                  <a:pt x="3965397" y="735344"/>
                  <a:pt x="4010924" y="631065"/>
                  <a:pt x="4041933" y="597471"/>
                </a:cubicBezTo>
                <a:cubicBezTo>
                  <a:pt x="4157891" y="471850"/>
                  <a:pt x="4057773" y="549965"/>
                  <a:pt x="4194333" y="458926"/>
                </a:cubicBezTo>
                <a:cubicBezTo>
                  <a:pt x="4237219" y="516107"/>
                  <a:pt x="4272649" y="536617"/>
                  <a:pt x="4222042" y="625180"/>
                </a:cubicBezTo>
                <a:cubicBezTo>
                  <a:pt x="4214796" y="637860"/>
                  <a:pt x="4194333" y="615944"/>
                  <a:pt x="4180478" y="611326"/>
                </a:cubicBezTo>
                <a:cubicBezTo>
                  <a:pt x="4175860" y="592853"/>
                  <a:pt x="4185405" y="552777"/>
                  <a:pt x="4166623" y="555907"/>
                </a:cubicBezTo>
                <a:cubicBezTo>
                  <a:pt x="4136231" y="560972"/>
                  <a:pt x="4089636" y="636753"/>
                  <a:pt x="4069642" y="666744"/>
                </a:cubicBezTo>
                <a:cubicBezTo>
                  <a:pt x="4051169" y="560526"/>
                  <a:pt x="4030617" y="241530"/>
                  <a:pt x="4014223" y="348089"/>
                </a:cubicBezTo>
                <a:cubicBezTo>
                  <a:pt x="3978058" y="583162"/>
                  <a:pt x="3991558" y="467665"/>
                  <a:pt x="3972660" y="694453"/>
                </a:cubicBezTo>
                <a:cubicBezTo>
                  <a:pt x="3977278" y="712926"/>
                  <a:pt x="3968041" y="745253"/>
                  <a:pt x="3986514" y="749871"/>
                </a:cubicBezTo>
                <a:cubicBezTo>
                  <a:pt x="4005522" y="754623"/>
                  <a:pt x="4019316" y="725832"/>
                  <a:pt x="4028078" y="708307"/>
                </a:cubicBezTo>
                <a:cubicBezTo>
                  <a:pt x="4061444" y="641575"/>
                  <a:pt x="4083496" y="569762"/>
                  <a:pt x="4111205" y="500489"/>
                </a:cubicBezTo>
                <a:cubicBezTo>
                  <a:pt x="4115823" y="578998"/>
                  <a:pt x="4071272" y="678642"/>
                  <a:pt x="4125060" y="736016"/>
                </a:cubicBezTo>
                <a:cubicBezTo>
                  <a:pt x="4169976" y="783927"/>
                  <a:pt x="4548065" y="655113"/>
                  <a:pt x="4554551" y="652889"/>
                </a:cubicBezTo>
                <a:cubicBezTo>
                  <a:pt x="4638922" y="623962"/>
                  <a:pt x="4875287" y="502392"/>
                  <a:pt x="4803933" y="555907"/>
                </a:cubicBezTo>
                <a:cubicBezTo>
                  <a:pt x="4785460" y="569762"/>
                  <a:pt x="4765482" y="581809"/>
                  <a:pt x="4748514" y="597471"/>
                </a:cubicBezTo>
                <a:cubicBezTo>
                  <a:pt x="4705322" y="637340"/>
                  <a:pt x="4623823" y="722162"/>
                  <a:pt x="4623823" y="722162"/>
                </a:cubicBezTo>
                <a:cubicBezTo>
                  <a:pt x="4600732" y="680598"/>
                  <a:pt x="4576798" y="639493"/>
                  <a:pt x="4554551" y="597471"/>
                </a:cubicBezTo>
                <a:cubicBezTo>
                  <a:pt x="4535224" y="560965"/>
                  <a:pt x="4525577" y="518367"/>
                  <a:pt x="4499133" y="486635"/>
                </a:cubicBezTo>
                <a:cubicBezTo>
                  <a:pt x="4477813" y="461051"/>
                  <a:pt x="4443714" y="449689"/>
                  <a:pt x="4416005" y="431216"/>
                </a:cubicBezTo>
                <a:cubicBezTo>
                  <a:pt x="4406769" y="468162"/>
                  <a:pt x="4401668" y="506395"/>
                  <a:pt x="4388296" y="542053"/>
                </a:cubicBezTo>
                <a:cubicBezTo>
                  <a:pt x="4355424" y="629713"/>
                  <a:pt x="4339286" y="644346"/>
                  <a:pt x="4291314" y="708307"/>
                </a:cubicBezTo>
                <a:cubicBezTo>
                  <a:pt x="4282078" y="639034"/>
                  <a:pt x="4278451" y="568780"/>
                  <a:pt x="4263605" y="500489"/>
                </a:cubicBezTo>
                <a:cubicBezTo>
                  <a:pt x="4255223" y="461932"/>
                  <a:pt x="4228042" y="350654"/>
                  <a:pt x="4222042" y="389653"/>
                </a:cubicBezTo>
                <a:cubicBezTo>
                  <a:pt x="4198156" y="544912"/>
                  <a:pt x="4087511" y="760143"/>
                  <a:pt x="4208187" y="860707"/>
                </a:cubicBezTo>
                <a:cubicBezTo>
                  <a:pt x="4314027" y="948908"/>
                  <a:pt x="4272842" y="592853"/>
                  <a:pt x="4305169" y="458926"/>
                </a:cubicBezTo>
                <a:cubicBezTo>
                  <a:pt x="4309787" y="472780"/>
                  <a:pt x="4315481" y="486321"/>
                  <a:pt x="4319023" y="500489"/>
                </a:cubicBezTo>
                <a:cubicBezTo>
                  <a:pt x="4344379" y="601911"/>
                  <a:pt x="4345307" y="616626"/>
                  <a:pt x="4360587" y="708307"/>
                </a:cubicBezTo>
                <a:cubicBezTo>
                  <a:pt x="4383678" y="689834"/>
                  <a:pt x="4408950" y="673799"/>
                  <a:pt x="4429860" y="652889"/>
                </a:cubicBezTo>
                <a:cubicBezTo>
                  <a:pt x="4463486" y="619263"/>
                  <a:pt x="4509776" y="555572"/>
                  <a:pt x="4540696" y="514344"/>
                </a:cubicBezTo>
                <a:cubicBezTo>
                  <a:pt x="4536078" y="578998"/>
                  <a:pt x="4512781" y="645031"/>
                  <a:pt x="4526842" y="708307"/>
                </a:cubicBezTo>
                <a:cubicBezTo>
                  <a:pt x="4532683" y="734594"/>
                  <a:pt x="4552876" y="661034"/>
                  <a:pt x="4568405" y="639035"/>
                </a:cubicBezTo>
                <a:cubicBezTo>
                  <a:pt x="4706936" y="442783"/>
                  <a:pt x="4657482" y="501271"/>
                  <a:pt x="4831642" y="361944"/>
                </a:cubicBezTo>
                <a:cubicBezTo>
                  <a:pt x="4827024" y="417362"/>
                  <a:pt x="4829851" y="473912"/>
                  <a:pt x="4817787" y="528198"/>
                </a:cubicBezTo>
                <a:cubicBezTo>
                  <a:pt x="4811066" y="558440"/>
                  <a:pt x="4776223" y="580346"/>
                  <a:pt x="4776223" y="611326"/>
                </a:cubicBezTo>
                <a:cubicBezTo>
                  <a:pt x="4776223" y="627977"/>
                  <a:pt x="4806013" y="595390"/>
                  <a:pt x="4817787" y="583616"/>
                </a:cubicBezTo>
                <a:cubicBezTo>
                  <a:pt x="4838697" y="562706"/>
                  <a:pt x="4843634" y="514344"/>
                  <a:pt x="4873205" y="514344"/>
                </a:cubicBezTo>
                <a:cubicBezTo>
                  <a:pt x="4898074" y="514344"/>
                  <a:pt x="4860418" y="563720"/>
                  <a:pt x="4845496" y="583616"/>
                </a:cubicBezTo>
                <a:cubicBezTo>
                  <a:pt x="4818065" y="620190"/>
                  <a:pt x="4782496" y="650014"/>
                  <a:pt x="4748514" y="680598"/>
                </a:cubicBezTo>
                <a:cubicBezTo>
                  <a:pt x="4569994" y="841266"/>
                  <a:pt x="4640797" y="814899"/>
                  <a:pt x="4512987" y="846853"/>
                </a:cubicBezTo>
                <a:cubicBezTo>
                  <a:pt x="4526842" y="740635"/>
                  <a:pt x="4511410" y="626245"/>
                  <a:pt x="4554551" y="528198"/>
                </a:cubicBezTo>
                <a:cubicBezTo>
                  <a:pt x="4569888" y="493341"/>
                  <a:pt x="4627919" y="493677"/>
                  <a:pt x="4665387" y="500489"/>
                </a:cubicBezTo>
                <a:cubicBezTo>
                  <a:pt x="4688105" y="504620"/>
                  <a:pt x="4691924" y="538375"/>
                  <a:pt x="4706951" y="555907"/>
                </a:cubicBezTo>
                <a:cubicBezTo>
                  <a:pt x="4719702" y="570783"/>
                  <a:pt x="4737126" y="581527"/>
                  <a:pt x="4748514" y="597471"/>
                </a:cubicBezTo>
                <a:cubicBezTo>
                  <a:pt x="4760518" y="614277"/>
                  <a:pt x="4766193" y="634835"/>
                  <a:pt x="4776223" y="652889"/>
                </a:cubicBezTo>
                <a:cubicBezTo>
                  <a:pt x="4872065" y="825405"/>
                  <a:pt x="4761637" y="609863"/>
                  <a:pt x="4859351" y="805289"/>
                </a:cubicBezTo>
                <a:cubicBezTo>
                  <a:pt x="4850115" y="736016"/>
                  <a:pt x="4865582" y="658562"/>
                  <a:pt x="4831642" y="597471"/>
                </a:cubicBezTo>
                <a:cubicBezTo>
                  <a:pt x="4812479" y="562979"/>
                  <a:pt x="4753130" y="578535"/>
                  <a:pt x="4720805" y="555907"/>
                </a:cubicBezTo>
                <a:cubicBezTo>
                  <a:pt x="4693690" y="536926"/>
                  <a:pt x="4665606" y="390531"/>
                  <a:pt x="4665387" y="389653"/>
                </a:cubicBezTo>
                <a:cubicBezTo>
                  <a:pt x="4660769" y="421980"/>
                  <a:pt x="4678704" y="504749"/>
                  <a:pt x="4651533" y="486635"/>
                </a:cubicBezTo>
                <a:cubicBezTo>
                  <a:pt x="4616106" y="463017"/>
                  <a:pt x="4645729" y="325434"/>
                  <a:pt x="4623823" y="361944"/>
                </a:cubicBezTo>
                <a:cubicBezTo>
                  <a:pt x="4577688" y="438834"/>
                  <a:pt x="4590153" y="538189"/>
                  <a:pt x="4568405" y="625180"/>
                </a:cubicBezTo>
                <a:cubicBezTo>
                  <a:pt x="4562373" y="649307"/>
                  <a:pt x="4549932" y="671362"/>
                  <a:pt x="4540696" y="694453"/>
                </a:cubicBezTo>
                <a:cubicBezTo>
                  <a:pt x="4531460" y="652889"/>
                  <a:pt x="4521908" y="611394"/>
                  <a:pt x="4512987" y="569762"/>
                </a:cubicBezTo>
                <a:cubicBezTo>
                  <a:pt x="4508053" y="546736"/>
                  <a:pt x="4507879" y="478625"/>
                  <a:pt x="4499133" y="500489"/>
                </a:cubicBezTo>
                <a:cubicBezTo>
                  <a:pt x="4472896" y="566081"/>
                  <a:pt x="4478138" y="640723"/>
                  <a:pt x="4457569" y="708307"/>
                </a:cubicBezTo>
                <a:cubicBezTo>
                  <a:pt x="4445542" y="747824"/>
                  <a:pt x="4420624" y="782198"/>
                  <a:pt x="4402151" y="819144"/>
                </a:cubicBezTo>
                <a:cubicBezTo>
                  <a:pt x="4392915" y="763726"/>
                  <a:pt x="4414169" y="692616"/>
                  <a:pt x="4374442" y="652889"/>
                </a:cubicBezTo>
                <a:cubicBezTo>
                  <a:pt x="4347513" y="625960"/>
                  <a:pt x="4346733" y="725643"/>
                  <a:pt x="4346733" y="763726"/>
                </a:cubicBezTo>
                <a:cubicBezTo>
                  <a:pt x="4346733" y="784379"/>
                  <a:pt x="4365206" y="800671"/>
                  <a:pt x="4374442" y="819144"/>
                </a:cubicBezTo>
                <a:cubicBezTo>
                  <a:pt x="4388296" y="809908"/>
                  <a:pt x="4401344" y="799329"/>
                  <a:pt x="4416005" y="791435"/>
                </a:cubicBezTo>
                <a:cubicBezTo>
                  <a:pt x="4461466" y="766956"/>
                  <a:pt x="4514232" y="754417"/>
                  <a:pt x="4554551" y="722162"/>
                </a:cubicBezTo>
                <a:cubicBezTo>
                  <a:pt x="4585573" y="697345"/>
                  <a:pt x="4600732" y="657507"/>
                  <a:pt x="4623823" y="625180"/>
                </a:cubicBezTo>
                <a:cubicBezTo>
                  <a:pt x="4642296" y="634416"/>
                  <a:pt x="4667786" y="635704"/>
                  <a:pt x="4679242" y="652889"/>
                </a:cubicBezTo>
                <a:cubicBezTo>
                  <a:pt x="4685831" y="662773"/>
                  <a:pt x="4713721" y="776951"/>
                  <a:pt x="4720805" y="805289"/>
                </a:cubicBezTo>
                <a:cubicBezTo>
                  <a:pt x="4743896" y="791435"/>
                  <a:pt x="4768904" y="780363"/>
                  <a:pt x="4790078" y="763726"/>
                </a:cubicBezTo>
                <a:cubicBezTo>
                  <a:pt x="5148535" y="482082"/>
                  <a:pt x="4971600" y="534771"/>
                  <a:pt x="5164151" y="486635"/>
                </a:cubicBezTo>
                <a:cubicBezTo>
                  <a:pt x="5154915" y="551289"/>
                  <a:pt x="5155923" y="618260"/>
                  <a:pt x="5136442" y="680598"/>
                </a:cubicBezTo>
                <a:cubicBezTo>
                  <a:pt x="5131475" y="696491"/>
                  <a:pt x="5106652" y="720081"/>
                  <a:pt x="5094878" y="708307"/>
                </a:cubicBezTo>
                <a:cubicBezTo>
                  <a:pt x="5081414" y="694843"/>
                  <a:pt x="5096543" y="667517"/>
                  <a:pt x="5108733" y="652889"/>
                </a:cubicBezTo>
                <a:cubicBezTo>
                  <a:pt x="5121955" y="637023"/>
                  <a:pt x="5147911" y="637940"/>
                  <a:pt x="5164151" y="625180"/>
                </a:cubicBezTo>
                <a:cubicBezTo>
                  <a:pt x="5290924" y="525572"/>
                  <a:pt x="5274703" y="542478"/>
                  <a:pt x="5330405" y="458926"/>
                </a:cubicBezTo>
                <a:cubicBezTo>
                  <a:pt x="5292369" y="573033"/>
                  <a:pt x="5331610" y="546184"/>
                  <a:pt x="5205714" y="528198"/>
                </a:cubicBezTo>
                <a:cubicBezTo>
                  <a:pt x="5196478" y="505107"/>
                  <a:pt x="5184037" y="483053"/>
                  <a:pt x="5178005" y="458926"/>
                </a:cubicBezTo>
                <a:cubicBezTo>
                  <a:pt x="5164432" y="404634"/>
                  <a:pt x="5152992" y="228038"/>
                  <a:pt x="5150296" y="195689"/>
                </a:cubicBezTo>
                <a:cubicBezTo>
                  <a:pt x="5138939" y="226515"/>
                  <a:pt x="5016780" y="549640"/>
                  <a:pt x="4997896" y="625180"/>
                </a:cubicBezTo>
                <a:lnTo>
                  <a:pt x="4984042" y="680598"/>
                </a:lnTo>
                <a:cubicBezTo>
                  <a:pt x="4877112" y="538026"/>
                  <a:pt x="4896889" y="585395"/>
                  <a:pt x="4831642" y="389653"/>
                </a:cubicBezTo>
                <a:cubicBezTo>
                  <a:pt x="4824195" y="367313"/>
                  <a:pt x="4839836" y="328648"/>
                  <a:pt x="4817787" y="320380"/>
                </a:cubicBezTo>
                <a:cubicBezTo>
                  <a:pt x="4752781" y="296003"/>
                  <a:pt x="4679242" y="311144"/>
                  <a:pt x="4609969" y="306526"/>
                </a:cubicBezTo>
                <a:cubicBezTo>
                  <a:pt x="4647954" y="291332"/>
                  <a:pt x="4708301" y="274155"/>
                  <a:pt x="4734660" y="237253"/>
                </a:cubicBezTo>
                <a:cubicBezTo>
                  <a:pt x="4745727" y="221759"/>
                  <a:pt x="4743896" y="200308"/>
                  <a:pt x="4748514" y="181835"/>
                </a:cubicBezTo>
                <a:cubicBezTo>
                  <a:pt x="4743896" y="163362"/>
                  <a:pt x="4751691" y="117900"/>
                  <a:pt x="4734660" y="126416"/>
                </a:cubicBezTo>
                <a:cubicBezTo>
                  <a:pt x="4688088" y="149702"/>
                  <a:pt x="4682946" y="290747"/>
                  <a:pt x="4679242" y="320380"/>
                </a:cubicBezTo>
                <a:cubicBezTo>
                  <a:pt x="4724790" y="639217"/>
                  <a:pt x="4639314" y="493968"/>
                  <a:pt x="4984042" y="417362"/>
                </a:cubicBezTo>
                <a:cubicBezTo>
                  <a:pt x="5000297" y="413750"/>
                  <a:pt x="4964227" y="444265"/>
                  <a:pt x="4956333" y="458926"/>
                </a:cubicBezTo>
                <a:cubicBezTo>
                  <a:pt x="4874288" y="611296"/>
                  <a:pt x="4893688" y="575377"/>
                  <a:pt x="4845496" y="736016"/>
                </a:cubicBezTo>
                <a:cubicBezTo>
                  <a:pt x="4854732" y="745253"/>
                  <a:pt x="4861077" y="768577"/>
                  <a:pt x="4873205" y="763726"/>
                </a:cubicBezTo>
                <a:cubicBezTo>
                  <a:pt x="4993619" y="715561"/>
                  <a:pt x="4986613" y="673741"/>
                  <a:pt x="5025605" y="569762"/>
                </a:cubicBezTo>
                <a:cubicBezTo>
                  <a:pt x="5020987" y="491253"/>
                  <a:pt x="5001996" y="412272"/>
                  <a:pt x="5011751" y="334235"/>
                </a:cubicBezTo>
                <a:cubicBezTo>
                  <a:pt x="5017032" y="291986"/>
                  <a:pt x="5032061" y="416996"/>
                  <a:pt x="5039460" y="458926"/>
                </a:cubicBezTo>
                <a:cubicBezTo>
                  <a:pt x="5045930" y="495592"/>
                  <a:pt x="5042208" y="534224"/>
                  <a:pt x="5053314" y="569762"/>
                </a:cubicBezTo>
                <a:cubicBezTo>
                  <a:pt x="5093159" y="697265"/>
                  <a:pt x="5125999" y="694027"/>
                  <a:pt x="5233423" y="777580"/>
                </a:cubicBezTo>
                <a:cubicBezTo>
                  <a:pt x="5251896" y="754489"/>
                  <a:pt x="5282193" y="737121"/>
                  <a:pt x="5288842" y="708307"/>
                </a:cubicBezTo>
                <a:cubicBezTo>
                  <a:pt x="5297214" y="672028"/>
                  <a:pt x="5312220" y="597471"/>
                  <a:pt x="5274987" y="597471"/>
                </a:cubicBezTo>
                <a:cubicBezTo>
                  <a:pt x="5254338" y="597471"/>
                  <a:pt x="5218029" y="712926"/>
                  <a:pt x="5205714" y="749871"/>
                </a:cubicBezTo>
                <a:cubicBezTo>
                  <a:pt x="5210332" y="712926"/>
                  <a:pt x="5198916" y="670015"/>
                  <a:pt x="5219569" y="639035"/>
                </a:cubicBezTo>
                <a:cubicBezTo>
                  <a:pt x="5232631" y="619442"/>
                  <a:pt x="5213830" y="695245"/>
                  <a:pt x="5233423" y="708307"/>
                </a:cubicBezTo>
                <a:cubicBezTo>
                  <a:pt x="5247278" y="717543"/>
                  <a:pt x="5249359" y="678518"/>
                  <a:pt x="5261133" y="666744"/>
                </a:cubicBezTo>
                <a:cubicBezTo>
                  <a:pt x="5340005" y="587872"/>
                  <a:pt x="5367525" y="569630"/>
                  <a:pt x="5441242" y="514344"/>
                </a:cubicBezTo>
                <a:cubicBezTo>
                  <a:pt x="5436624" y="542053"/>
                  <a:pt x="5452512" y="610034"/>
                  <a:pt x="5427387" y="597471"/>
                </a:cubicBezTo>
                <a:cubicBezTo>
                  <a:pt x="5398179" y="582867"/>
                  <a:pt x="5443548" y="487625"/>
                  <a:pt x="5413533" y="500489"/>
                </a:cubicBezTo>
                <a:cubicBezTo>
                  <a:pt x="5364031" y="521704"/>
                  <a:pt x="5364883" y="597661"/>
                  <a:pt x="5330405" y="639035"/>
                </a:cubicBezTo>
                <a:lnTo>
                  <a:pt x="5261133" y="722162"/>
                </a:lnTo>
                <a:cubicBezTo>
                  <a:pt x="5265751" y="708307"/>
                  <a:pt x="5266225" y="692281"/>
                  <a:pt x="5274987" y="680598"/>
                </a:cubicBezTo>
                <a:cubicBezTo>
                  <a:pt x="5311670" y="631687"/>
                  <a:pt x="5352726" y="604976"/>
                  <a:pt x="5399678" y="569762"/>
                </a:cubicBezTo>
                <a:cubicBezTo>
                  <a:pt x="5402797" y="591596"/>
                  <a:pt x="5413270" y="737921"/>
                  <a:pt x="5455096" y="749871"/>
                </a:cubicBezTo>
                <a:cubicBezTo>
                  <a:pt x="5504742" y="764056"/>
                  <a:pt x="5556696" y="731398"/>
                  <a:pt x="5607496" y="722162"/>
                </a:cubicBezTo>
                <a:cubicBezTo>
                  <a:pt x="5695242" y="689835"/>
                  <a:pt x="5779616" y="646207"/>
                  <a:pt x="5870733" y="625180"/>
                </a:cubicBezTo>
                <a:cubicBezTo>
                  <a:pt x="5902552" y="617837"/>
                  <a:pt x="5938506" y="624431"/>
                  <a:pt x="5967714" y="639035"/>
                </a:cubicBezTo>
                <a:cubicBezTo>
                  <a:pt x="5988367" y="649362"/>
                  <a:pt x="5921533" y="639035"/>
                  <a:pt x="5898442" y="639035"/>
                </a:cubicBezTo>
              </a:path>
            </a:pathLst>
          </a:custGeom>
          <a:ln w="19050">
            <a:solidFill>
              <a:srgbClr val="00C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657600" y="3124200"/>
            <a:ext cx="1989236" cy="3487740"/>
          </a:xfrm>
          <a:custGeom>
            <a:avLst/>
            <a:gdLst>
              <a:gd name="connsiteX0" fmla="*/ 131949 w 1989236"/>
              <a:gd name="connsiteY0" fmla="*/ 882131 h 3487740"/>
              <a:gd name="connsiteX1" fmla="*/ 89087 w 1989236"/>
              <a:gd name="connsiteY1" fmla="*/ 2025131 h 3487740"/>
              <a:gd name="connsiteX2" fmla="*/ 46224 w 1989236"/>
              <a:gd name="connsiteY2" fmla="*/ 2196581 h 3487740"/>
              <a:gd name="connsiteX3" fmla="*/ 17649 w 1989236"/>
              <a:gd name="connsiteY3" fmla="*/ 2468044 h 3487740"/>
              <a:gd name="connsiteX4" fmla="*/ 3362 w 1989236"/>
              <a:gd name="connsiteY4" fmla="*/ 2582344 h 3487740"/>
              <a:gd name="connsiteX5" fmla="*/ 17649 w 1989236"/>
              <a:gd name="connsiteY5" fmla="*/ 2453756 h 3487740"/>
              <a:gd name="connsiteX6" fmla="*/ 60512 w 1989236"/>
              <a:gd name="connsiteY6" fmla="*/ 2182294 h 3487740"/>
              <a:gd name="connsiteX7" fmla="*/ 117662 w 1989236"/>
              <a:gd name="connsiteY7" fmla="*/ 1910831 h 3487740"/>
              <a:gd name="connsiteX8" fmla="*/ 146237 w 1989236"/>
              <a:gd name="connsiteY8" fmla="*/ 1582219 h 3487740"/>
              <a:gd name="connsiteX9" fmla="*/ 174812 w 1989236"/>
              <a:gd name="connsiteY9" fmla="*/ 1482206 h 3487740"/>
              <a:gd name="connsiteX10" fmla="*/ 189099 w 1989236"/>
              <a:gd name="connsiteY10" fmla="*/ 1425056 h 3487740"/>
              <a:gd name="connsiteX11" fmla="*/ 231962 w 1989236"/>
              <a:gd name="connsiteY11" fmla="*/ 1325044 h 3487740"/>
              <a:gd name="connsiteX12" fmla="*/ 231962 w 1989236"/>
              <a:gd name="connsiteY12" fmla="*/ 1110731 h 3487740"/>
              <a:gd name="connsiteX13" fmla="*/ 217674 w 1989236"/>
              <a:gd name="connsiteY13" fmla="*/ 1182169 h 3487740"/>
              <a:gd name="connsiteX14" fmla="*/ 189099 w 1989236"/>
              <a:gd name="connsiteY14" fmla="*/ 1239319 h 3487740"/>
              <a:gd name="connsiteX15" fmla="*/ 131949 w 1989236"/>
              <a:gd name="connsiteY15" fmla="*/ 1539356 h 3487740"/>
              <a:gd name="connsiteX16" fmla="*/ 103374 w 1989236"/>
              <a:gd name="connsiteY16" fmla="*/ 1753669 h 3487740"/>
              <a:gd name="connsiteX17" fmla="*/ 117662 w 1989236"/>
              <a:gd name="connsiteY17" fmla="*/ 996431 h 3487740"/>
              <a:gd name="connsiteX18" fmla="*/ 131949 w 1989236"/>
              <a:gd name="connsiteY18" fmla="*/ 953569 h 3487740"/>
              <a:gd name="connsiteX19" fmla="*/ 103374 w 1989236"/>
              <a:gd name="connsiteY19" fmla="*/ 2168006 h 3487740"/>
              <a:gd name="connsiteX20" fmla="*/ 89087 w 1989236"/>
              <a:gd name="connsiteY20" fmla="*/ 2339456 h 3487740"/>
              <a:gd name="connsiteX21" fmla="*/ 60512 w 1989236"/>
              <a:gd name="connsiteY21" fmla="*/ 2425181 h 3487740"/>
              <a:gd name="connsiteX22" fmla="*/ 46224 w 1989236"/>
              <a:gd name="connsiteY22" fmla="*/ 2510906 h 3487740"/>
              <a:gd name="connsiteX23" fmla="*/ 60512 w 1989236"/>
              <a:gd name="connsiteY23" fmla="*/ 2182294 h 3487740"/>
              <a:gd name="connsiteX24" fmla="*/ 74799 w 1989236"/>
              <a:gd name="connsiteY24" fmla="*/ 2125144 h 3487740"/>
              <a:gd name="connsiteX25" fmla="*/ 103374 w 1989236"/>
              <a:gd name="connsiteY25" fmla="*/ 867844 h 3487740"/>
              <a:gd name="connsiteX26" fmla="*/ 703449 w 1989236"/>
              <a:gd name="connsiteY26" fmla="*/ 882131 h 3487740"/>
              <a:gd name="connsiteX27" fmla="*/ 703449 w 1989236"/>
              <a:gd name="connsiteY27" fmla="*/ 1653656 h 3487740"/>
              <a:gd name="connsiteX28" fmla="*/ 717737 w 1989236"/>
              <a:gd name="connsiteY28" fmla="*/ 82031 h 3487740"/>
              <a:gd name="connsiteX29" fmla="*/ 846324 w 1989236"/>
              <a:gd name="connsiteY29" fmla="*/ 110606 h 3487740"/>
              <a:gd name="connsiteX30" fmla="*/ 1217799 w 1989236"/>
              <a:gd name="connsiteY30" fmla="*/ 96319 h 3487740"/>
              <a:gd name="connsiteX31" fmla="*/ 1060637 w 1989236"/>
              <a:gd name="connsiteY31" fmla="*/ 82031 h 3487740"/>
              <a:gd name="connsiteX32" fmla="*/ 1274949 w 1989236"/>
              <a:gd name="connsiteY32" fmla="*/ 96319 h 3487740"/>
              <a:gd name="connsiteX33" fmla="*/ 1246374 w 1989236"/>
              <a:gd name="connsiteY33" fmla="*/ 453506 h 3487740"/>
              <a:gd name="connsiteX34" fmla="*/ 1260662 w 1989236"/>
              <a:gd name="connsiteY34" fmla="*/ 1339331 h 3487740"/>
              <a:gd name="connsiteX35" fmla="*/ 1274949 w 1989236"/>
              <a:gd name="connsiteY35" fmla="*/ 1567931 h 3487740"/>
              <a:gd name="connsiteX36" fmla="*/ 1289237 w 1989236"/>
              <a:gd name="connsiteY36" fmla="*/ 2182294 h 3487740"/>
              <a:gd name="connsiteX37" fmla="*/ 1289237 w 1989236"/>
              <a:gd name="connsiteY37" fmla="*/ 182044 h 3487740"/>
              <a:gd name="connsiteX38" fmla="*/ 1274949 w 1989236"/>
              <a:gd name="connsiteY38" fmla="*/ 239194 h 3487740"/>
              <a:gd name="connsiteX39" fmla="*/ 1217799 w 1989236"/>
              <a:gd name="connsiteY39" fmla="*/ 467794 h 3487740"/>
              <a:gd name="connsiteX40" fmla="*/ 1189224 w 1989236"/>
              <a:gd name="connsiteY40" fmla="*/ 624956 h 3487740"/>
              <a:gd name="connsiteX41" fmla="*/ 1160649 w 1989236"/>
              <a:gd name="connsiteY41" fmla="*/ 853556 h 3487740"/>
              <a:gd name="connsiteX42" fmla="*/ 1174937 w 1989236"/>
              <a:gd name="connsiteY42" fmla="*/ 2067994 h 3487740"/>
              <a:gd name="connsiteX43" fmla="*/ 1217799 w 1989236"/>
              <a:gd name="connsiteY43" fmla="*/ 2253731 h 3487740"/>
              <a:gd name="connsiteX44" fmla="*/ 1260662 w 1989236"/>
              <a:gd name="connsiteY44" fmla="*/ 2410894 h 3487740"/>
              <a:gd name="connsiteX45" fmla="*/ 1303524 w 1989236"/>
              <a:gd name="connsiteY45" fmla="*/ 2239444 h 3487740"/>
              <a:gd name="connsiteX46" fmla="*/ 1346387 w 1989236"/>
              <a:gd name="connsiteY46" fmla="*/ 2125144 h 3487740"/>
              <a:gd name="connsiteX47" fmla="*/ 1389249 w 1989236"/>
              <a:gd name="connsiteY47" fmla="*/ 2010844 h 3487740"/>
              <a:gd name="connsiteX48" fmla="*/ 1374962 w 1989236"/>
              <a:gd name="connsiteY48" fmla="*/ 1696519 h 3487740"/>
              <a:gd name="connsiteX49" fmla="*/ 1360674 w 1989236"/>
              <a:gd name="connsiteY49" fmla="*/ 1639369 h 3487740"/>
              <a:gd name="connsiteX50" fmla="*/ 1332099 w 1989236"/>
              <a:gd name="connsiteY50" fmla="*/ 1396481 h 3487740"/>
              <a:gd name="connsiteX51" fmla="*/ 1317812 w 1989236"/>
              <a:gd name="connsiteY51" fmla="*/ 1353619 h 3487740"/>
              <a:gd name="connsiteX52" fmla="*/ 1274949 w 1989236"/>
              <a:gd name="connsiteY52" fmla="*/ 1325044 h 3487740"/>
              <a:gd name="connsiteX53" fmla="*/ 1232087 w 1989236"/>
              <a:gd name="connsiteY53" fmla="*/ 1267894 h 3487740"/>
              <a:gd name="connsiteX54" fmla="*/ 1189224 w 1989236"/>
              <a:gd name="connsiteY54" fmla="*/ 1239319 h 3487740"/>
              <a:gd name="connsiteX55" fmla="*/ 1246374 w 1989236"/>
              <a:gd name="connsiteY55" fmla="*/ 1210744 h 3487740"/>
              <a:gd name="connsiteX56" fmla="*/ 1789299 w 1989236"/>
              <a:gd name="connsiteY56" fmla="*/ 1225031 h 3487740"/>
              <a:gd name="connsiteX57" fmla="*/ 1760724 w 1989236"/>
              <a:gd name="connsiteY57" fmla="*/ 1739381 h 3487740"/>
              <a:gd name="connsiteX58" fmla="*/ 1746437 w 1989236"/>
              <a:gd name="connsiteY58" fmla="*/ 1796531 h 3487740"/>
              <a:gd name="connsiteX59" fmla="*/ 1760724 w 1989236"/>
              <a:gd name="connsiteY59" fmla="*/ 1867969 h 3487740"/>
              <a:gd name="connsiteX60" fmla="*/ 1746437 w 1989236"/>
              <a:gd name="connsiteY60" fmla="*/ 1239319 h 3487740"/>
              <a:gd name="connsiteX61" fmla="*/ 1674999 w 1989236"/>
              <a:gd name="connsiteY61" fmla="*/ 1210744 h 3487740"/>
              <a:gd name="connsiteX62" fmla="*/ 1560699 w 1989236"/>
              <a:gd name="connsiteY62" fmla="*/ 1182169 h 3487740"/>
              <a:gd name="connsiteX63" fmla="*/ 1689287 w 1989236"/>
              <a:gd name="connsiteY63" fmla="*/ 1210744 h 3487740"/>
              <a:gd name="connsiteX64" fmla="*/ 1732149 w 1989236"/>
              <a:gd name="connsiteY64" fmla="*/ 1239319 h 3487740"/>
              <a:gd name="connsiteX65" fmla="*/ 1760724 w 1989236"/>
              <a:gd name="connsiteY65" fmla="*/ 2425181 h 3487740"/>
              <a:gd name="connsiteX66" fmla="*/ 1703574 w 1989236"/>
              <a:gd name="connsiteY66" fmla="*/ 2439469 h 348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89236" h="3487740">
                <a:moveTo>
                  <a:pt x="131949" y="882131"/>
                </a:moveTo>
                <a:cubicBezTo>
                  <a:pt x="0" y="1277997"/>
                  <a:pt x="158567" y="788390"/>
                  <a:pt x="89087" y="2025131"/>
                </a:cubicBezTo>
                <a:cubicBezTo>
                  <a:pt x="85783" y="2083947"/>
                  <a:pt x="46224" y="2196581"/>
                  <a:pt x="46224" y="2196581"/>
                </a:cubicBezTo>
                <a:cubicBezTo>
                  <a:pt x="20963" y="2524991"/>
                  <a:pt x="46229" y="2267983"/>
                  <a:pt x="17649" y="2468044"/>
                </a:cubicBezTo>
                <a:cubicBezTo>
                  <a:pt x="12219" y="2506055"/>
                  <a:pt x="3362" y="2620740"/>
                  <a:pt x="3362" y="2582344"/>
                </a:cubicBezTo>
                <a:cubicBezTo>
                  <a:pt x="3362" y="2539218"/>
                  <a:pt x="11550" y="2496449"/>
                  <a:pt x="17649" y="2453756"/>
                </a:cubicBezTo>
                <a:cubicBezTo>
                  <a:pt x="30604" y="2363068"/>
                  <a:pt x="41640" y="2271937"/>
                  <a:pt x="60512" y="2182294"/>
                </a:cubicBezTo>
                <a:lnTo>
                  <a:pt x="117662" y="1910831"/>
                </a:lnTo>
                <a:cubicBezTo>
                  <a:pt x="121544" y="1852595"/>
                  <a:pt x="130018" y="1663313"/>
                  <a:pt x="146237" y="1582219"/>
                </a:cubicBezTo>
                <a:cubicBezTo>
                  <a:pt x="153037" y="1548221"/>
                  <a:pt x="165689" y="1515656"/>
                  <a:pt x="174812" y="1482206"/>
                </a:cubicBezTo>
                <a:cubicBezTo>
                  <a:pt x="179979" y="1463262"/>
                  <a:pt x="182388" y="1443510"/>
                  <a:pt x="189099" y="1425056"/>
                </a:cubicBezTo>
                <a:cubicBezTo>
                  <a:pt x="201494" y="1390970"/>
                  <a:pt x="217674" y="1358381"/>
                  <a:pt x="231962" y="1325044"/>
                </a:cubicBezTo>
                <a:cubicBezTo>
                  <a:pt x="247160" y="1249050"/>
                  <a:pt x="265369" y="1194248"/>
                  <a:pt x="231962" y="1110731"/>
                </a:cubicBezTo>
                <a:cubicBezTo>
                  <a:pt x="222943" y="1088184"/>
                  <a:pt x="225353" y="1159131"/>
                  <a:pt x="217674" y="1182169"/>
                </a:cubicBezTo>
                <a:cubicBezTo>
                  <a:pt x="210939" y="1202375"/>
                  <a:pt x="198624" y="1220269"/>
                  <a:pt x="189099" y="1239319"/>
                </a:cubicBezTo>
                <a:cubicBezTo>
                  <a:pt x="162232" y="1360218"/>
                  <a:pt x="148903" y="1409371"/>
                  <a:pt x="131949" y="1539356"/>
                </a:cubicBezTo>
                <a:cubicBezTo>
                  <a:pt x="101280" y="1774492"/>
                  <a:pt x="135872" y="1623680"/>
                  <a:pt x="103374" y="1753669"/>
                </a:cubicBezTo>
                <a:cubicBezTo>
                  <a:pt x="108137" y="1501256"/>
                  <a:pt x="108651" y="1248728"/>
                  <a:pt x="117662" y="996431"/>
                </a:cubicBezTo>
                <a:cubicBezTo>
                  <a:pt x="118200" y="981380"/>
                  <a:pt x="131949" y="938509"/>
                  <a:pt x="131949" y="953569"/>
                </a:cubicBezTo>
                <a:cubicBezTo>
                  <a:pt x="131949" y="2023329"/>
                  <a:pt x="178394" y="1717902"/>
                  <a:pt x="103374" y="2168006"/>
                </a:cubicBezTo>
                <a:cubicBezTo>
                  <a:pt x="98612" y="2225156"/>
                  <a:pt x="98515" y="2282888"/>
                  <a:pt x="89087" y="2339456"/>
                </a:cubicBezTo>
                <a:cubicBezTo>
                  <a:pt x="84135" y="2369167"/>
                  <a:pt x="67817" y="2395960"/>
                  <a:pt x="60512" y="2425181"/>
                </a:cubicBezTo>
                <a:cubicBezTo>
                  <a:pt x="53486" y="2453285"/>
                  <a:pt x="50987" y="2482331"/>
                  <a:pt x="46224" y="2510906"/>
                </a:cubicBezTo>
                <a:cubicBezTo>
                  <a:pt x="50987" y="2401369"/>
                  <a:pt x="52413" y="2291635"/>
                  <a:pt x="60512" y="2182294"/>
                </a:cubicBezTo>
                <a:cubicBezTo>
                  <a:pt x="61963" y="2162711"/>
                  <a:pt x="74348" y="2144775"/>
                  <a:pt x="74799" y="2125144"/>
                </a:cubicBezTo>
                <a:cubicBezTo>
                  <a:pt x="104338" y="840206"/>
                  <a:pt x="10642" y="1331515"/>
                  <a:pt x="103374" y="867844"/>
                </a:cubicBezTo>
                <a:cubicBezTo>
                  <a:pt x="303399" y="872606"/>
                  <a:pt x="627547" y="697005"/>
                  <a:pt x="703449" y="882131"/>
                </a:cubicBezTo>
                <a:cubicBezTo>
                  <a:pt x="722177" y="927808"/>
                  <a:pt x="662693" y="3487740"/>
                  <a:pt x="703449" y="1653656"/>
                </a:cubicBezTo>
                <a:cubicBezTo>
                  <a:pt x="708212" y="1129781"/>
                  <a:pt x="669435" y="603696"/>
                  <a:pt x="717737" y="82031"/>
                </a:cubicBezTo>
                <a:cubicBezTo>
                  <a:pt x="721785" y="38310"/>
                  <a:pt x="802434" y="109352"/>
                  <a:pt x="846324" y="110606"/>
                </a:cubicBezTo>
                <a:lnTo>
                  <a:pt x="1217799" y="96319"/>
                </a:lnTo>
                <a:cubicBezTo>
                  <a:pt x="1165412" y="91556"/>
                  <a:pt x="1008034" y="82031"/>
                  <a:pt x="1060637" y="82031"/>
                </a:cubicBezTo>
                <a:cubicBezTo>
                  <a:pt x="1132233" y="82031"/>
                  <a:pt x="1227803" y="42438"/>
                  <a:pt x="1274949" y="96319"/>
                </a:cubicBezTo>
                <a:cubicBezTo>
                  <a:pt x="1282790" y="105280"/>
                  <a:pt x="1250865" y="408595"/>
                  <a:pt x="1246374" y="453506"/>
                </a:cubicBezTo>
                <a:cubicBezTo>
                  <a:pt x="1251137" y="748781"/>
                  <a:pt x="1253092" y="1044115"/>
                  <a:pt x="1260662" y="1339331"/>
                </a:cubicBezTo>
                <a:cubicBezTo>
                  <a:pt x="1262619" y="1415655"/>
                  <a:pt x="1272362" y="1491626"/>
                  <a:pt x="1274949" y="1567931"/>
                </a:cubicBezTo>
                <a:cubicBezTo>
                  <a:pt x="1281889" y="1772656"/>
                  <a:pt x="1284474" y="1977506"/>
                  <a:pt x="1289237" y="2182294"/>
                </a:cubicBezTo>
                <a:cubicBezTo>
                  <a:pt x="1301699" y="1322403"/>
                  <a:pt x="1315073" y="1047540"/>
                  <a:pt x="1289237" y="182044"/>
                </a:cubicBezTo>
                <a:cubicBezTo>
                  <a:pt x="1288651" y="162416"/>
                  <a:pt x="1278462" y="219874"/>
                  <a:pt x="1274949" y="239194"/>
                </a:cubicBezTo>
                <a:cubicBezTo>
                  <a:pt x="1206994" y="612948"/>
                  <a:pt x="1334743" y="0"/>
                  <a:pt x="1217799" y="467794"/>
                </a:cubicBezTo>
                <a:cubicBezTo>
                  <a:pt x="1193355" y="565571"/>
                  <a:pt x="1209701" y="491859"/>
                  <a:pt x="1189224" y="624956"/>
                </a:cubicBezTo>
                <a:cubicBezTo>
                  <a:pt x="1163905" y="789530"/>
                  <a:pt x="1183047" y="629584"/>
                  <a:pt x="1160649" y="853556"/>
                </a:cubicBezTo>
                <a:cubicBezTo>
                  <a:pt x="1165412" y="1258369"/>
                  <a:pt x="1162023" y="1663359"/>
                  <a:pt x="1174937" y="2067994"/>
                </a:cubicBezTo>
                <a:cubicBezTo>
                  <a:pt x="1176903" y="2129603"/>
                  <a:pt x="1206668" y="2192510"/>
                  <a:pt x="1217799" y="2253731"/>
                </a:cubicBezTo>
                <a:cubicBezTo>
                  <a:pt x="1242512" y="2389655"/>
                  <a:pt x="1212338" y="2314246"/>
                  <a:pt x="1260662" y="2410894"/>
                </a:cubicBezTo>
                <a:cubicBezTo>
                  <a:pt x="1275577" y="2336315"/>
                  <a:pt x="1277088" y="2318750"/>
                  <a:pt x="1303524" y="2239444"/>
                </a:cubicBezTo>
                <a:cubicBezTo>
                  <a:pt x="1316392" y="2200841"/>
                  <a:pt x="1333519" y="2163747"/>
                  <a:pt x="1346387" y="2125144"/>
                </a:cubicBezTo>
                <a:cubicBezTo>
                  <a:pt x="1385295" y="2008421"/>
                  <a:pt x="1330790" y="2127762"/>
                  <a:pt x="1389249" y="2010844"/>
                </a:cubicBezTo>
                <a:cubicBezTo>
                  <a:pt x="1384487" y="1906069"/>
                  <a:pt x="1383006" y="1801093"/>
                  <a:pt x="1374962" y="1696519"/>
                </a:cubicBezTo>
                <a:cubicBezTo>
                  <a:pt x="1373456" y="1676941"/>
                  <a:pt x="1362968" y="1658871"/>
                  <a:pt x="1360674" y="1639369"/>
                </a:cubicBezTo>
                <a:cubicBezTo>
                  <a:pt x="1339945" y="1463168"/>
                  <a:pt x="1363009" y="1504665"/>
                  <a:pt x="1332099" y="1396481"/>
                </a:cubicBezTo>
                <a:cubicBezTo>
                  <a:pt x="1327962" y="1382000"/>
                  <a:pt x="1327220" y="1365379"/>
                  <a:pt x="1317812" y="1353619"/>
                </a:cubicBezTo>
                <a:cubicBezTo>
                  <a:pt x="1307085" y="1340210"/>
                  <a:pt x="1289237" y="1334569"/>
                  <a:pt x="1274949" y="1325044"/>
                </a:cubicBezTo>
                <a:cubicBezTo>
                  <a:pt x="1260662" y="1305994"/>
                  <a:pt x="1248925" y="1284732"/>
                  <a:pt x="1232087" y="1267894"/>
                </a:cubicBezTo>
                <a:cubicBezTo>
                  <a:pt x="1219945" y="1255752"/>
                  <a:pt x="1185059" y="1255978"/>
                  <a:pt x="1189224" y="1239319"/>
                </a:cubicBezTo>
                <a:cubicBezTo>
                  <a:pt x="1194389" y="1218656"/>
                  <a:pt x="1227324" y="1220269"/>
                  <a:pt x="1246374" y="1210744"/>
                </a:cubicBezTo>
                <a:cubicBezTo>
                  <a:pt x="1427349" y="1215506"/>
                  <a:pt x="1646812" y="1113352"/>
                  <a:pt x="1789299" y="1225031"/>
                </a:cubicBezTo>
                <a:cubicBezTo>
                  <a:pt x="1808487" y="1240070"/>
                  <a:pt x="1781536" y="1614507"/>
                  <a:pt x="1760724" y="1739381"/>
                </a:cubicBezTo>
                <a:cubicBezTo>
                  <a:pt x="1757496" y="1758750"/>
                  <a:pt x="1751199" y="1777481"/>
                  <a:pt x="1746437" y="1796531"/>
                </a:cubicBezTo>
                <a:cubicBezTo>
                  <a:pt x="1751199" y="1820344"/>
                  <a:pt x="1760724" y="1892253"/>
                  <a:pt x="1760724" y="1867969"/>
                </a:cubicBezTo>
                <a:cubicBezTo>
                  <a:pt x="1760724" y="1658365"/>
                  <a:pt x="1773547" y="1447163"/>
                  <a:pt x="1746437" y="1239319"/>
                </a:cubicBezTo>
                <a:cubicBezTo>
                  <a:pt x="1743120" y="1213887"/>
                  <a:pt x="1699512" y="1218286"/>
                  <a:pt x="1674999" y="1210744"/>
                </a:cubicBezTo>
                <a:cubicBezTo>
                  <a:pt x="1637463" y="1199195"/>
                  <a:pt x="1560699" y="1182169"/>
                  <a:pt x="1560699" y="1182169"/>
                </a:cubicBezTo>
                <a:cubicBezTo>
                  <a:pt x="879873" y="1210536"/>
                  <a:pt x="1351989" y="1182636"/>
                  <a:pt x="1689287" y="1210744"/>
                </a:cubicBezTo>
                <a:cubicBezTo>
                  <a:pt x="1706399" y="1212170"/>
                  <a:pt x="1717862" y="1229794"/>
                  <a:pt x="1732149" y="1239319"/>
                </a:cubicBezTo>
                <a:cubicBezTo>
                  <a:pt x="1989236" y="1624950"/>
                  <a:pt x="1828076" y="1347541"/>
                  <a:pt x="1760724" y="2425181"/>
                </a:cubicBezTo>
                <a:cubicBezTo>
                  <a:pt x="1752325" y="2559559"/>
                  <a:pt x="1704766" y="2441852"/>
                  <a:pt x="1703574" y="2439469"/>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352800" y="1828800"/>
            <a:ext cx="1271430" cy="1107729"/>
          </a:xfrm>
          <a:custGeom>
            <a:avLst/>
            <a:gdLst>
              <a:gd name="connsiteX0" fmla="*/ 1050735 w 1271430"/>
              <a:gd name="connsiteY0" fmla="*/ 859800 h 1107729"/>
              <a:gd name="connsiteX1" fmla="*/ 1179323 w 1271430"/>
              <a:gd name="connsiteY1" fmla="*/ 831225 h 1107729"/>
              <a:gd name="connsiteX2" fmla="*/ 1107885 w 1271430"/>
              <a:gd name="connsiteY2" fmla="*/ 659775 h 1107729"/>
              <a:gd name="connsiteX3" fmla="*/ 1022160 w 1271430"/>
              <a:gd name="connsiteY3" fmla="*/ 674063 h 1107729"/>
              <a:gd name="connsiteX4" fmla="*/ 936435 w 1271430"/>
              <a:gd name="connsiteY4" fmla="*/ 816938 h 1107729"/>
              <a:gd name="connsiteX5" fmla="*/ 950723 w 1271430"/>
              <a:gd name="connsiteY5" fmla="*/ 902663 h 1107729"/>
              <a:gd name="connsiteX6" fmla="*/ 1165035 w 1271430"/>
              <a:gd name="connsiteY6" fmla="*/ 916950 h 1107729"/>
              <a:gd name="connsiteX7" fmla="*/ 1193610 w 1271430"/>
              <a:gd name="connsiteY7" fmla="*/ 874088 h 1107729"/>
              <a:gd name="connsiteX8" fmla="*/ 1179323 w 1271430"/>
              <a:gd name="connsiteY8" fmla="*/ 688350 h 1107729"/>
              <a:gd name="connsiteX9" fmla="*/ 1050735 w 1271430"/>
              <a:gd name="connsiteY9" fmla="*/ 616913 h 1107729"/>
              <a:gd name="connsiteX10" fmla="*/ 979298 w 1271430"/>
              <a:gd name="connsiteY10" fmla="*/ 674063 h 1107729"/>
              <a:gd name="connsiteX11" fmla="*/ 907860 w 1271430"/>
              <a:gd name="connsiteY11" fmla="*/ 831225 h 1107729"/>
              <a:gd name="connsiteX12" fmla="*/ 922148 w 1271430"/>
              <a:gd name="connsiteY12" fmla="*/ 902663 h 1107729"/>
              <a:gd name="connsiteX13" fmla="*/ 1093598 w 1271430"/>
              <a:gd name="connsiteY13" fmla="*/ 816938 h 1107729"/>
              <a:gd name="connsiteX14" fmla="*/ 1079310 w 1271430"/>
              <a:gd name="connsiteY14" fmla="*/ 631200 h 1107729"/>
              <a:gd name="connsiteX15" fmla="*/ 979298 w 1271430"/>
              <a:gd name="connsiteY15" fmla="*/ 616913 h 1107729"/>
              <a:gd name="connsiteX16" fmla="*/ 707835 w 1271430"/>
              <a:gd name="connsiteY16" fmla="*/ 602625 h 1107729"/>
              <a:gd name="connsiteX17" fmla="*/ 1036448 w 1271430"/>
              <a:gd name="connsiteY17" fmla="*/ 702638 h 1107729"/>
              <a:gd name="connsiteX18" fmla="*/ 1107885 w 1271430"/>
              <a:gd name="connsiteY18" fmla="*/ 816938 h 1107729"/>
              <a:gd name="connsiteX19" fmla="*/ 1207898 w 1271430"/>
              <a:gd name="connsiteY19" fmla="*/ 1031250 h 1107729"/>
              <a:gd name="connsiteX20" fmla="*/ 1193610 w 1271430"/>
              <a:gd name="connsiteY20" fmla="*/ 974100 h 1107729"/>
              <a:gd name="connsiteX21" fmla="*/ 1150748 w 1271430"/>
              <a:gd name="connsiteY21" fmla="*/ 888375 h 1107729"/>
              <a:gd name="connsiteX22" fmla="*/ 1122173 w 1271430"/>
              <a:gd name="connsiteY22" fmla="*/ 716925 h 1107729"/>
              <a:gd name="connsiteX23" fmla="*/ 1107885 w 1271430"/>
              <a:gd name="connsiteY23" fmla="*/ 488325 h 1107729"/>
              <a:gd name="connsiteX24" fmla="*/ 1093598 w 1271430"/>
              <a:gd name="connsiteY24" fmla="*/ 531188 h 1107729"/>
              <a:gd name="connsiteX25" fmla="*/ 1007873 w 1271430"/>
              <a:gd name="connsiteY25" fmla="*/ 588338 h 1107729"/>
              <a:gd name="connsiteX26" fmla="*/ 793560 w 1271430"/>
              <a:gd name="connsiteY26" fmla="*/ 716925 h 1107729"/>
              <a:gd name="connsiteX27" fmla="*/ 664973 w 1271430"/>
              <a:gd name="connsiteY27" fmla="*/ 759788 h 1107729"/>
              <a:gd name="connsiteX28" fmla="*/ 579248 w 1271430"/>
              <a:gd name="connsiteY28" fmla="*/ 774075 h 1107729"/>
              <a:gd name="connsiteX29" fmla="*/ 1065023 w 1271430"/>
              <a:gd name="connsiteY29" fmla="*/ 731213 h 1107729"/>
              <a:gd name="connsiteX30" fmla="*/ 1122173 w 1271430"/>
              <a:gd name="connsiteY30" fmla="*/ 745500 h 1107729"/>
              <a:gd name="connsiteX31" fmla="*/ 1065023 w 1271430"/>
              <a:gd name="connsiteY31" fmla="*/ 659775 h 1107729"/>
              <a:gd name="connsiteX32" fmla="*/ 1022160 w 1271430"/>
              <a:gd name="connsiteY32" fmla="*/ 474038 h 1107729"/>
              <a:gd name="connsiteX33" fmla="*/ 993585 w 1271430"/>
              <a:gd name="connsiteY33" fmla="*/ 416888 h 1107729"/>
              <a:gd name="connsiteX34" fmla="*/ 879285 w 1271430"/>
              <a:gd name="connsiteY34" fmla="*/ 516900 h 1107729"/>
              <a:gd name="connsiteX35" fmla="*/ 693548 w 1271430"/>
              <a:gd name="connsiteY35" fmla="*/ 674063 h 1107729"/>
              <a:gd name="connsiteX36" fmla="*/ 622110 w 1271430"/>
              <a:gd name="connsiteY36" fmla="*/ 559763 h 1107729"/>
              <a:gd name="connsiteX37" fmla="*/ 607823 w 1271430"/>
              <a:gd name="connsiteY37" fmla="*/ 431175 h 1107729"/>
              <a:gd name="connsiteX38" fmla="*/ 579248 w 1271430"/>
              <a:gd name="connsiteY38" fmla="*/ 702638 h 1107729"/>
              <a:gd name="connsiteX39" fmla="*/ 693548 w 1271430"/>
              <a:gd name="connsiteY39" fmla="*/ 688350 h 1107729"/>
              <a:gd name="connsiteX40" fmla="*/ 893573 w 1271430"/>
              <a:gd name="connsiteY40" fmla="*/ 674063 h 1107729"/>
              <a:gd name="connsiteX41" fmla="*/ 936435 w 1271430"/>
              <a:gd name="connsiteY41" fmla="*/ 645488 h 1107729"/>
              <a:gd name="connsiteX42" fmla="*/ 922148 w 1271430"/>
              <a:gd name="connsiteY42" fmla="*/ 431175 h 1107729"/>
              <a:gd name="connsiteX43" fmla="*/ 793560 w 1271430"/>
              <a:gd name="connsiteY43" fmla="*/ 402600 h 1107729"/>
              <a:gd name="connsiteX44" fmla="*/ 522098 w 1271430"/>
              <a:gd name="connsiteY44" fmla="*/ 416888 h 1107729"/>
              <a:gd name="connsiteX45" fmla="*/ 479235 w 1271430"/>
              <a:gd name="connsiteY45" fmla="*/ 459750 h 1107729"/>
              <a:gd name="connsiteX46" fmla="*/ 736410 w 1271430"/>
              <a:gd name="connsiteY46" fmla="*/ 416888 h 1107729"/>
              <a:gd name="connsiteX47" fmla="*/ 607823 w 1271430"/>
              <a:gd name="connsiteY47" fmla="*/ 188288 h 1107729"/>
              <a:gd name="connsiteX48" fmla="*/ 493523 w 1271430"/>
              <a:gd name="connsiteY48" fmla="*/ 245438 h 1107729"/>
              <a:gd name="connsiteX49" fmla="*/ 479235 w 1271430"/>
              <a:gd name="connsiteY49" fmla="*/ 288300 h 1107729"/>
              <a:gd name="connsiteX50" fmla="*/ 336360 w 1271430"/>
              <a:gd name="connsiteY50" fmla="*/ 259725 h 1107729"/>
              <a:gd name="connsiteX51" fmla="*/ 150623 w 1271430"/>
              <a:gd name="connsiteY51" fmla="*/ 216863 h 1107729"/>
              <a:gd name="connsiteX52" fmla="*/ 122048 w 1271430"/>
              <a:gd name="connsiteY52" fmla="*/ 145425 h 1107729"/>
              <a:gd name="connsiteX53" fmla="*/ 164910 w 1271430"/>
              <a:gd name="connsiteY53" fmla="*/ 159713 h 1107729"/>
              <a:gd name="connsiteX54" fmla="*/ 279210 w 1271430"/>
              <a:gd name="connsiteY54" fmla="*/ 274013 h 1107729"/>
              <a:gd name="connsiteX55" fmla="*/ 579248 w 1271430"/>
              <a:gd name="connsiteY55" fmla="*/ 374025 h 1107729"/>
              <a:gd name="connsiteX56" fmla="*/ 679260 w 1271430"/>
              <a:gd name="connsiteY56" fmla="*/ 416888 h 1107729"/>
              <a:gd name="connsiteX57" fmla="*/ 722123 w 1271430"/>
              <a:gd name="connsiteY57" fmla="*/ 431175 h 1107729"/>
              <a:gd name="connsiteX58" fmla="*/ 736410 w 1271430"/>
              <a:gd name="connsiteY58" fmla="*/ 331163 h 1107729"/>
              <a:gd name="connsiteX59" fmla="*/ 850710 w 1271430"/>
              <a:gd name="connsiteY59" fmla="*/ 345450 h 1107729"/>
              <a:gd name="connsiteX60" fmla="*/ 764985 w 1271430"/>
              <a:gd name="connsiteY60" fmla="*/ 402600 h 1107729"/>
              <a:gd name="connsiteX61" fmla="*/ 607823 w 1271430"/>
              <a:gd name="connsiteY61" fmla="*/ 316875 h 1107729"/>
              <a:gd name="connsiteX62" fmla="*/ 550673 w 1271430"/>
              <a:gd name="connsiteY62" fmla="*/ 188288 h 1107729"/>
              <a:gd name="connsiteX63" fmla="*/ 464948 w 1271430"/>
              <a:gd name="connsiteY63" fmla="*/ 245438 h 1107729"/>
              <a:gd name="connsiteX64" fmla="*/ 407798 w 1271430"/>
              <a:gd name="connsiteY64" fmla="*/ 259725 h 1107729"/>
              <a:gd name="connsiteX65" fmla="*/ 422085 w 1271430"/>
              <a:gd name="connsiteY65" fmla="*/ 216863 h 1107729"/>
              <a:gd name="connsiteX66" fmla="*/ 479235 w 1271430"/>
              <a:gd name="connsiteY66" fmla="*/ 188288 h 1107729"/>
              <a:gd name="connsiteX67" fmla="*/ 536385 w 1271430"/>
              <a:gd name="connsiteY67" fmla="*/ 202575 h 1107729"/>
              <a:gd name="connsiteX68" fmla="*/ 464948 w 1271430"/>
              <a:gd name="connsiteY68" fmla="*/ 231150 h 1107729"/>
              <a:gd name="connsiteX69" fmla="*/ 322073 w 1271430"/>
              <a:gd name="connsiteY69" fmla="*/ 188288 h 1107729"/>
              <a:gd name="connsiteX70" fmla="*/ 336360 w 1271430"/>
              <a:gd name="connsiteY70" fmla="*/ 73988 h 1107729"/>
              <a:gd name="connsiteX71" fmla="*/ 350648 w 1271430"/>
              <a:gd name="connsiteY71" fmla="*/ 116850 h 1107729"/>
              <a:gd name="connsiteX72" fmla="*/ 322073 w 1271430"/>
              <a:gd name="connsiteY72" fmla="*/ 202575 h 1107729"/>
              <a:gd name="connsiteX73" fmla="*/ 64898 w 1271430"/>
              <a:gd name="connsiteY73" fmla="*/ 159713 h 1107729"/>
              <a:gd name="connsiteX74" fmla="*/ 50610 w 1271430"/>
              <a:gd name="connsiteY74" fmla="*/ 116850 h 1107729"/>
              <a:gd name="connsiteX75" fmla="*/ 93473 w 1271430"/>
              <a:gd name="connsiteY75" fmla="*/ 2550 h 1107729"/>
              <a:gd name="connsiteX76" fmla="*/ 179198 w 1271430"/>
              <a:gd name="connsiteY76" fmla="*/ 16838 h 1107729"/>
              <a:gd name="connsiteX77" fmla="*/ 193485 w 1271430"/>
              <a:gd name="connsiteY77" fmla="*/ 73988 h 1107729"/>
              <a:gd name="connsiteX78" fmla="*/ 164910 w 1271430"/>
              <a:gd name="connsiteY78" fmla="*/ 145425 h 1107729"/>
              <a:gd name="connsiteX79" fmla="*/ 93473 w 1271430"/>
              <a:gd name="connsiteY79" fmla="*/ 88275 h 1107729"/>
              <a:gd name="connsiteX80" fmla="*/ 7748 w 1271430"/>
              <a:gd name="connsiteY80" fmla="*/ 31125 h 1107729"/>
              <a:gd name="connsiteX81" fmla="*/ 50610 w 1271430"/>
              <a:gd name="connsiteY81" fmla="*/ 16838 h 1107729"/>
              <a:gd name="connsiteX82" fmla="*/ 107760 w 1271430"/>
              <a:gd name="connsiteY82" fmla="*/ 2550 h 1107729"/>
              <a:gd name="connsiteX83" fmla="*/ 336360 w 1271430"/>
              <a:gd name="connsiteY83" fmla="*/ 45413 h 1107729"/>
              <a:gd name="connsiteX84" fmla="*/ 379223 w 1271430"/>
              <a:gd name="connsiteY84" fmla="*/ 88275 h 1107729"/>
              <a:gd name="connsiteX85" fmla="*/ 422085 w 1271430"/>
              <a:gd name="connsiteY85" fmla="*/ 102563 h 1107729"/>
              <a:gd name="connsiteX86" fmla="*/ 579248 w 1271430"/>
              <a:gd name="connsiteY86" fmla="*/ 216863 h 1107729"/>
              <a:gd name="connsiteX87" fmla="*/ 564960 w 1271430"/>
              <a:gd name="connsiteY87" fmla="*/ 374025 h 1107729"/>
              <a:gd name="connsiteX88" fmla="*/ 507810 w 1271430"/>
              <a:gd name="connsiteY88" fmla="*/ 402600 h 1107729"/>
              <a:gd name="connsiteX89" fmla="*/ 279210 w 1271430"/>
              <a:gd name="connsiteY89" fmla="*/ 388313 h 1107729"/>
              <a:gd name="connsiteX90" fmla="*/ 107760 w 1271430"/>
              <a:gd name="connsiteY90" fmla="*/ 288300 h 1107729"/>
              <a:gd name="connsiteX91" fmla="*/ 122048 w 1271430"/>
              <a:gd name="connsiteY91" fmla="*/ 102563 h 1107729"/>
              <a:gd name="connsiteX92" fmla="*/ 293498 w 1271430"/>
              <a:gd name="connsiteY92" fmla="*/ 116850 h 1107729"/>
              <a:gd name="connsiteX93" fmla="*/ 379223 w 1271430"/>
              <a:gd name="connsiteY93" fmla="*/ 174000 h 1107729"/>
              <a:gd name="connsiteX94" fmla="*/ 464948 w 1271430"/>
              <a:gd name="connsiteY94" fmla="*/ 274013 h 1107729"/>
              <a:gd name="connsiteX95" fmla="*/ 507810 w 1271430"/>
              <a:gd name="connsiteY95" fmla="*/ 331163 h 1107729"/>
              <a:gd name="connsiteX96" fmla="*/ 593535 w 1271430"/>
              <a:gd name="connsiteY96" fmla="*/ 402600 h 1107729"/>
              <a:gd name="connsiteX97" fmla="*/ 593535 w 1271430"/>
              <a:gd name="connsiteY97" fmla="*/ 388313 h 1107729"/>
              <a:gd name="connsiteX98" fmla="*/ 622110 w 1271430"/>
              <a:gd name="connsiteY98" fmla="*/ 331163 h 1107729"/>
              <a:gd name="connsiteX99" fmla="*/ 693548 w 1271430"/>
              <a:gd name="connsiteY99" fmla="*/ 345450 h 1107729"/>
              <a:gd name="connsiteX100" fmla="*/ 822135 w 1271430"/>
              <a:gd name="connsiteY100" fmla="*/ 474038 h 1107729"/>
              <a:gd name="connsiteX101" fmla="*/ 850710 w 1271430"/>
              <a:gd name="connsiteY101" fmla="*/ 531188 h 1107729"/>
              <a:gd name="connsiteX102" fmla="*/ 864998 w 1271430"/>
              <a:gd name="connsiteY102" fmla="*/ 602625 h 1107729"/>
              <a:gd name="connsiteX103" fmla="*/ 707835 w 1271430"/>
              <a:gd name="connsiteY103" fmla="*/ 545475 h 1107729"/>
              <a:gd name="connsiteX104" fmla="*/ 779273 w 1271430"/>
              <a:gd name="connsiteY104" fmla="*/ 559763 h 110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71430" h="1107729">
                <a:moveTo>
                  <a:pt x="1050735" y="859800"/>
                </a:moveTo>
                <a:cubicBezTo>
                  <a:pt x="1093598" y="850275"/>
                  <a:pt x="1156311" y="868620"/>
                  <a:pt x="1179323" y="831225"/>
                </a:cubicBezTo>
                <a:cubicBezTo>
                  <a:pt x="1271430" y="681551"/>
                  <a:pt x="1175688" y="676726"/>
                  <a:pt x="1107885" y="659775"/>
                </a:cubicBezTo>
                <a:cubicBezTo>
                  <a:pt x="1079310" y="664538"/>
                  <a:pt x="1045892" y="657450"/>
                  <a:pt x="1022160" y="674063"/>
                </a:cubicBezTo>
                <a:cubicBezTo>
                  <a:pt x="995635" y="692630"/>
                  <a:pt x="954049" y="781711"/>
                  <a:pt x="936435" y="816938"/>
                </a:cubicBezTo>
                <a:cubicBezTo>
                  <a:pt x="941198" y="845513"/>
                  <a:pt x="935369" y="878097"/>
                  <a:pt x="950723" y="902663"/>
                </a:cubicBezTo>
                <a:cubicBezTo>
                  <a:pt x="987137" y="960926"/>
                  <a:pt x="1154079" y="917946"/>
                  <a:pt x="1165035" y="916950"/>
                </a:cubicBezTo>
                <a:cubicBezTo>
                  <a:pt x="1174560" y="902663"/>
                  <a:pt x="1185931" y="889446"/>
                  <a:pt x="1193610" y="874088"/>
                </a:cubicBezTo>
                <a:cubicBezTo>
                  <a:pt x="1222689" y="815930"/>
                  <a:pt x="1212682" y="746729"/>
                  <a:pt x="1179323" y="688350"/>
                </a:cubicBezTo>
                <a:cubicBezTo>
                  <a:pt x="1156203" y="647890"/>
                  <a:pt x="1093229" y="631077"/>
                  <a:pt x="1050735" y="616913"/>
                </a:cubicBezTo>
                <a:cubicBezTo>
                  <a:pt x="1026923" y="635963"/>
                  <a:pt x="998608" y="650461"/>
                  <a:pt x="979298" y="674063"/>
                </a:cubicBezTo>
                <a:cubicBezTo>
                  <a:pt x="925116" y="740286"/>
                  <a:pt x="924961" y="762824"/>
                  <a:pt x="907860" y="831225"/>
                </a:cubicBezTo>
                <a:cubicBezTo>
                  <a:pt x="912623" y="855038"/>
                  <a:pt x="899110" y="894984"/>
                  <a:pt x="922148" y="902663"/>
                </a:cubicBezTo>
                <a:cubicBezTo>
                  <a:pt x="1001143" y="928995"/>
                  <a:pt x="1050826" y="859710"/>
                  <a:pt x="1093598" y="816938"/>
                </a:cubicBezTo>
                <a:cubicBezTo>
                  <a:pt x="1088835" y="755025"/>
                  <a:pt x="1110118" y="685114"/>
                  <a:pt x="1079310" y="631200"/>
                </a:cubicBezTo>
                <a:cubicBezTo>
                  <a:pt x="1062602" y="601961"/>
                  <a:pt x="1012875" y="619496"/>
                  <a:pt x="979298" y="616913"/>
                </a:cubicBezTo>
                <a:cubicBezTo>
                  <a:pt x="888952" y="609963"/>
                  <a:pt x="798323" y="607388"/>
                  <a:pt x="707835" y="602625"/>
                </a:cubicBezTo>
                <a:cubicBezTo>
                  <a:pt x="912892" y="625409"/>
                  <a:pt x="937437" y="573923"/>
                  <a:pt x="1036448" y="702638"/>
                </a:cubicBezTo>
                <a:cubicBezTo>
                  <a:pt x="1063842" y="738250"/>
                  <a:pt x="1087102" y="777104"/>
                  <a:pt x="1107885" y="816938"/>
                </a:cubicBezTo>
                <a:cubicBezTo>
                  <a:pt x="1144351" y="886830"/>
                  <a:pt x="1227019" y="1107729"/>
                  <a:pt x="1207898" y="1031250"/>
                </a:cubicBezTo>
                <a:cubicBezTo>
                  <a:pt x="1203135" y="1012200"/>
                  <a:pt x="1200903" y="992332"/>
                  <a:pt x="1193610" y="974100"/>
                </a:cubicBezTo>
                <a:cubicBezTo>
                  <a:pt x="1181745" y="944437"/>
                  <a:pt x="1165035" y="916950"/>
                  <a:pt x="1150748" y="888375"/>
                </a:cubicBezTo>
                <a:cubicBezTo>
                  <a:pt x="1141223" y="831225"/>
                  <a:pt x="1128345" y="774534"/>
                  <a:pt x="1122173" y="716925"/>
                </a:cubicBezTo>
                <a:cubicBezTo>
                  <a:pt x="1114039" y="641011"/>
                  <a:pt x="1119494" y="563786"/>
                  <a:pt x="1107885" y="488325"/>
                </a:cubicBezTo>
                <a:cubicBezTo>
                  <a:pt x="1105595" y="473440"/>
                  <a:pt x="1104247" y="520539"/>
                  <a:pt x="1093598" y="531188"/>
                </a:cubicBezTo>
                <a:cubicBezTo>
                  <a:pt x="1069314" y="555472"/>
                  <a:pt x="1037074" y="570262"/>
                  <a:pt x="1007873" y="588338"/>
                </a:cubicBezTo>
                <a:cubicBezTo>
                  <a:pt x="937038" y="632188"/>
                  <a:pt x="868075" y="679668"/>
                  <a:pt x="793560" y="716925"/>
                </a:cubicBezTo>
                <a:cubicBezTo>
                  <a:pt x="753149" y="737131"/>
                  <a:pt x="708628" y="748147"/>
                  <a:pt x="664973" y="759788"/>
                </a:cubicBezTo>
                <a:cubicBezTo>
                  <a:pt x="636982" y="767252"/>
                  <a:pt x="551766" y="783236"/>
                  <a:pt x="579248" y="774075"/>
                </a:cubicBezTo>
                <a:cubicBezTo>
                  <a:pt x="731381" y="723362"/>
                  <a:pt x="915736" y="737184"/>
                  <a:pt x="1065023" y="731213"/>
                </a:cubicBezTo>
                <a:cubicBezTo>
                  <a:pt x="1084073" y="735975"/>
                  <a:pt x="1122173" y="765136"/>
                  <a:pt x="1122173" y="745500"/>
                </a:cubicBezTo>
                <a:cubicBezTo>
                  <a:pt x="1122173" y="711157"/>
                  <a:pt x="1077778" y="691662"/>
                  <a:pt x="1065023" y="659775"/>
                </a:cubicBezTo>
                <a:cubicBezTo>
                  <a:pt x="980137" y="447560"/>
                  <a:pt x="1070376" y="602612"/>
                  <a:pt x="1022160" y="474038"/>
                </a:cubicBezTo>
                <a:cubicBezTo>
                  <a:pt x="1014682" y="454096"/>
                  <a:pt x="1003110" y="435938"/>
                  <a:pt x="993585" y="416888"/>
                </a:cubicBezTo>
                <a:cubicBezTo>
                  <a:pt x="887556" y="443394"/>
                  <a:pt x="974544" y="408033"/>
                  <a:pt x="879285" y="516900"/>
                </a:cubicBezTo>
                <a:cubicBezTo>
                  <a:pt x="752854" y="661393"/>
                  <a:pt x="794247" y="640495"/>
                  <a:pt x="693548" y="674063"/>
                </a:cubicBezTo>
                <a:cubicBezTo>
                  <a:pt x="672015" y="645352"/>
                  <a:pt x="630826" y="597535"/>
                  <a:pt x="622110" y="559763"/>
                </a:cubicBezTo>
                <a:cubicBezTo>
                  <a:pt x="612413" y="517741"/>
                  <a:pt x="612585" y="474038"/>
                  <a:pt x="607823" y="431175"/>
                </a:cubicBezTo>
                <a:cubicBezTo>
                  <a:pt x="598298" y="521663"/>
                  <a:pt x="550475" y="616320"/>
                  <a:pt x="579248" y="702638"/>
                </a:cubicBezTo>
                <a:cubicBezTo>
                  <a:pt x="591390" y="739064"/>
                  <a:pt x="655309" y="691826"/>
                  <a:pt x="693548" y="688350"/>
                </a:cubicBezTo>
                <a:cubicBezTo>
                  <a:pt x="760118" y="682298"/>
                  <a:pt x="826898" y="678825"/>
                  <a:pt x="893573" y="674063"/>
                </a:cubicBezTo>
                <a:cubicBezTo>
                  <a:pt x="907860" y="664538"/>
                  <a:pt x="927916" y="660397"/>
                  <a:pt x="936435" y="645488"/>
                </a:cubicBezTo>
                <a:cubicBezTo>
                  <a:pt x="964553" y="596281"/>
                  <a:pt x="946876" y="458151"/>
                  <a:pt x="922148" y="431175"/>
                </a:cubicBezTo>
                <a:cubicBezTo>
                  <a:pt x="892478" y="398808"/>
                  <a:pt x="836423" y="412125"/>
                  <a:pt x="793560" y="402600"/>
                </a:cubicBezTo>
                <a:cubicBezTo>
                  <a:pt x="703073" y="407363"/>
                  <a:pt x="611249" y="400679"/>
                  <a:pt x="522098" y="416888"/>
                </a:cubicBezTo>
                <a:cubicBezTo>
                  <a:pt x="502218" y="420502"/>
                  <a:pt x="459112" y="457921"/>
                  <a:pt x="479235" y="459750"/>
                </a:cubicBezTo>
                <a:cubicBezTo>
                  <a:pt x="548206" y="466020"/>
                  <a:pt x="657795" y="436541"/>
                  <a:pt x="736410" y="416888"/>
                </a:cubicBezTo>
                <a:cubicBezTo>
                  <a:pt x="720951" y="344745"/>
                  <a:pt x="743345" y="168928"/>
                  <a:pt x="607823" y="188288"/>
                </a:cubicBezTo>
                <a:cubicBezTo>
                  <a:pt x="565654" y="194312"/>
                  <a:pt x="531623" y="226388"/>
                  <a:pt x="493523" y="245438"/>
                </a:cubicBezTo>
                <a:cubicBezTo>
                  <a:pt x="488760" y="259725"/>
                  <a:pt x="494233" y="286937"/>
                  <a:pt x="479235" y="288300"/>
                </a:cubicBezTo>
                <a:cubicBezTo>
                  <a:pt x="430866" y="292697"/>
                  <a:pt x="383886" y="269731"/>
                  <a:pt x="336360" y="259725"/>
                </a:cubicBezTo>
                <a:cubicBezTo>
                  <a:pt x="232396" y="237838"/>
                  <a:pt x="230786" y="236903"/>
                  <a:pt x="150623" y="216863"/>
                </a:cubicBezTo>
                <a:cubicBezTo>
                  <a:pt x="141098" y="193050"/>
                  <a:pt x="115828" y="170306"/>
                  <a:pt x="122048" y="145425"/>
                </a:cubicBezTo>
                <a:cubicBezTo>
                  <a:pt x="125701" y="130814"/>
                  <a:pt x="153340" y="150072"/>
                  <a:pt x="164910" y="159713"/>
                </a:cubicBezTo>
                <a:cubicBezTo>
                  <a:pt x="254531" y="234397"/>
                  <a:pt x="152731" y="210774"/>
                  <a:pt x="279210" y="274013"/>
                </a:cubicBezTo>
                <a:cubicBezTo>
                  <a:pt x="498521" y="383668"/>
                  <a:pt x="402419" y="315082"/>
                  <a:pt x="579248" y="374025"/>
                </a:cubicBezTo>
                <a:cubicBezTo>
                  <a:pt x="613657" y="385495"/>
                  <a:pt x="645584" y="403418"/>
                  <a:pt x="679260" y="416888"/>
                </a:cubicBezTo>
                <a:cubicBezTo>
                  <a:pt x="693243" y="422481"/>
                  <a:pt x="707835" y="426413"/>
                  <a:pt x="722123" y="431175"/>
                </a:cubicBezTo>
                <a:cubicBezTo>
                  <a:pt x="726885" y="397838"/>
                  <a:pt x="708390" y="349843"/>
                  <a:pt x="736410" y="331163"/>
                </a:cubicBezTo>
                <a:cubicBezTo>
                  <a:pt x="768358" y="309864"/>
                  <a:pt x="836450" y="309800"/>
                  <a:pt x="850710" y="345450"/>
                </a:cubicBezTo>
                <a:cubicBezTo>
                  <a:pt x="863465" y="377337"/>
                  <a:pt x="793560" y="383550"/>
                  <a:pt x="764985" y="402600"/>
                </a:cubicBezTo>
                <a:cubicBezTo>
                  <a:pt x="732340" y="386278"/>
                  <a:pt x="620238" y="331548"/>
                  <a:pt x="607823" y="316875"/>
                </a:cubicBezTo>
                <a:cubicBezTo>
                  <a:pt x="577525" y="281068"/>
                  <a:pt x="569723" y="231150"/>
                  <a:pt x="550673" y="188288"/>
                </a:cubicBezTo>
                <a:cubicBezTo>
                  <a:pt x="522098" y="207338"/>
                  <a:pt x="495665" y="230079"/>
                  <a:pt x="464948" y="245438"/>
                </a:cubicBezTo>
                <a:cubicBezTo>
                  <a:pt x="447385" y="254220"/>
                  <a:pt x="424136" y="270617"/>
                  <a:pt x="407798" y="259725"/>
                </a:cubicBezTo>
                <a:cubicBezTo>
                  <a:pt x="395267" y="251371"/>
                  <a:pt x="411436" y="227512"/>
                  <a:pt x="422085" y="216863"/>
                </a:cubicBezTo>
                <a:cubicBezTo>
                  <a:pt x="437145" y="201803"/>
                  <a:pt x="460185" y="197813"/>
                  <a:pt x="479235" y="188288"/>
                </a:cubicBezTo>
                <a:cubicBezTo>
                  <a:pt x="498285" y="193050"/>
                  <a:pt x="542594" y="183946"/>
                  <a:pt x="536385" y="202575"/>
                </a:cubicBezTo>
                <a:cubicBezTo>
                  <a:pt x="528275" y="226906"/>
                  <a:pt x="490538" y="232856"/>
                  <a:pt x="464948" y="231150"/>
                </a:cubicBezTo>
                <a:cubicBezTo>
                  <a:pt x="415336" y="227843"/>
                  <a:pt x="369698" y="202575"/>
                  <a:pt x="322073" y="188288"/>
                </a:cubicBezTo>
                <a:cubicBezTo>
                  <a:pt x="326835" y="150188"/>
                  <a:pt x="322100" y="109638"/>
                  <a:pt x="336360" y="73988"/>
                </a:cubicBezTo>
                <a:cubicBezTo>
                  <a:pt x="341953" y="60005"/>
                  <a:pt x="352311" y="101882"/>
                  <a:pt x="350648" y="116850"/>
                </a:cubicBezTo>
                <a:cubicBezTo>
                  <a:pt x="347322" y="146786"/>
                  <a:pt x="331598" y="174000"/>
                  <a:pt x="322073" y="202575"/>
                </a:cubicBezTo>
                <a:cubicBezTo>
                  <a:pt x="236348" y="188288"/>
                  <a:pt x="147771" y="185884"/>
                  <a:pt x="64898" y="159713"/>
                </a:cubicBezTo>
                <a:cubicBezTo>
                  <a:pt x="50537" y="155178"/>
                  <a:pt x="47916" y="131668"/>
                  <a:pt x="50610" y="116850"/>
                </a:cubicBezTo>
                <a:cubicBezTo>
                  <a:pt x="57889" y="76815"/>
                  <a:pt x="79185" y="40650"/>
                  <a:pt x="93473" y="2550"/>
                </a:cubicBezTo>
                <a:cubicBezTo>
                  <a:pt x="122048" y="7313"/>
                  <a:pt x="155625" y="0"/>
                  <a:pt x="179198" y="16838"/>
                </a:cubicBezTo>
                <a:cubicBezTo>
                  <a:pt x="195177" y="28251"/>
                  <a:pt x="186192" y="55756"/>
                  <a:pt x="193485" y="73988"/>
                </a:cubicBezTo>
                <a:cubicBezTo>
                  <a:pt x="235529" y="179097"/>
                  <a:pt x="276553" y="167754"/>
                  <a:pt x="164910" y="145425"/>
                </a:cubicBezTo>
                <a:cubicBezTo>
                  <a:pt x="141098" y="126375"/>
                  <a:pt x="118135" y="106211"/>
                  <a:pt x="93473" y="88275"/>
                </a:cubicBezTo>
                <a:cubicBezTo>
                  <a:pt x="65699" y="68075"/>
                  <a:pt x="25418" y="60574"/>
                  <a:pt x="7748" y="31125"/>
                </a:cubicBezTo>
                <a:cubicBezTo>
                  <a:pt x="0" y="18211"/>
                  <a:pt x="36129" y="20975"/>
                  <a:pt x="50610" y="16838"/>
                </a:cubicBezTo>
                <a:cubicBezTo>
                  <a:pt x="69491" y="11443"/>
                  <a:pt x="88710" y="7313"/>
                  <a:pt x="107760" y="2550"/>
                </a:cubicBezTo>
                <a:cubicBezTo>
                  <a:pt x="183960" y="16838"/>
                  <a:pt x="262431" y="22067"/>
                  <a:pt x="336360" y="45413"/>
                </a:cubicBezTo>
                <a:cubicBezTo>
                  <a:pt x="355628" y="51498"/>
                  <a:pt x="362411" y="77067"/>
                  <a:pt x="379223" y="88275"/>
                </a:cubicBezTo>
                <a:cubicBezTo>
                  <a:pt x="391754" y="96629"/>
                  <a:pt x="407798" y="97800"/>
                  <a:pt x="422085" y="102563"/>
                </a:cubicBezTo>
                <a:cubicBezTo>
                  <a:pt x="550122" y="198591"/>
                  <a:pt x="496758" y="161871"/>
                  <a:pt x="579248" y="216863"/>
                </a:cubicBezTo>
                <a:cubicBezTo>
                  <a:pt x="594948" y="279665"/>
                  <a:pt x="611282" y="304543"/>
                  <a:pt x="564960" y="374025"/>
                </a:cubicBezTo>
                <a:cubicBezTo>
                  <a:pt x="553146" y="391746"/>
                  <a:pt x="526860" y="393075"/>
                  <a:pt x="507810" y="402600"/>
                </a:cubicBezTo>
                <a:cubicBezTo>
                  <a:pt x="431610" y="397838"/>
                  <a:pt x="353954" y="403885"/>
                  <a:pt x="279210" y="388313"/>
                </a:cubicBezTo>
                <a:cubicBezTo>
                  <a:pt x="216625" y="375275"/>
                  <a:pt x="158171" y="326109"/>
                  <a:pt x="107760" y="288300"/>
                </a:cubicBezTo>
                <a:cubicBezTo>
                  <a:pt x="104966" y="268743"/>
                  <a:pt x="68734" y="121604"/>
                  <a:pt x="122048" y="102563"/>
                </a:cubicBezTo>
                <a:cubicBezTo>
                  <a:pt x="176055" y="83275"/>
                  <a:pt x="236348" y="112088"/>
                  <a:pt x="293498" y="116850"/>
                </a:cubicBezTo>
                <a:cubicBezTo>
                  <a:pt x="322073" y="135900"/>
                  <a:pt x="353907" y="150794"/>
                  <a:pt x="379223" y="174000"/>
                </a:cubicBezTo>
                <a:cubicBezTo>
                  <a:pt x="411590" y="203670"/>
                  <a:pt x="437144" y="240030"/>
                  <a:pt x="464948" y="274013"/>
                </a:cubicBezTo>
                <a:cubicBezTo>
                  <a:pt x="480027" y="292443"/>
                  <a:pt x="490972" y="314325"/>
                  <a:pt x="507810" y="331163"/>
                </a:cubicBezTo>
                <a:cubicBezTo>
                  <a:pt x="534112" y="357465"/>
                  <a:pt x="564960" y="378788"/>
                  <a:pt x="593535" y="402600"/>
                </a:cubicBezTo>
                <a:cubicBezTo>
                  <a:pt x="629044" y="509123"/>
                  <a:pt x="591904" y="401360"/>
                  <a:pt x="593535" y="388313"/>
                </a:cubicBezTo>
                <a:cubicBezTo>
                  <a:pt x="596177" y="367179"/>
                  <a:pt x="612585" y="350213"/>
                  <a:pt x="622110" y="331163"/>
                </a:cubicBezTo>
                <a:cubicBezTo>
                  <a:pt x="645923" y="335925"/>
                  <a:pt x="671828" y="334590"/>
                  <a:pt x="693548" y="345450"/>
                </a:cubicBezTo>
                <a:cubicBezTo>
                  <a:pt x="741173" y="369262"/>
                  <a:pt x="793560" y="431176"/>
                  <a:pt x="822135" y="474038"/>
                </a:cubicBezTo>
                <a:cubicBezTo>
                  <a:pt x="833949" y="491759"/>
                  <a:pt x="841185" y="512138"/>
                  <a:pt x="850710" y="531188"/>
                </a:cubicBezTo>
                <a:cubicBezTo>
                  <a:pt x="855473" y="555000"/>
                  <a:pt x="883961" y="587455"/>
                  <a:pt x="864998" y="602625"/>
                </a:cubicBezTo>
                <a:cubicBezTo>
                  <a:pt x="829985" y="630636"/>
                  <a:pt x="729242" y="558319"/>
                  <a:pt x="707835" y="545475"/>
                </a:cubicBezTo>
                <a:cubicBezTo>
                  <a:pt x="609102" y="570159"/>
                  <a:pt x="631049" y="559763"/>
                  <a:pt x="779273" y="559763"/>
                </a:cubicBez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5213160" y="4393575"/>
            <a:ext cx="152400"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469716" y="2793375"/>
            <a:ext cx="105269" cy="477384"/>
          </a:xfrm>
          <a:custGeom>
            <a:avLst/>
            <a:gdLst>
              <a:gd name="connsiteX0" fmla="*/ 5257 w 105269"/>
              <a:gd name="connsiteY0" fmla="*/ 429246 h 477384"/>
              <a:gd name="connsiteX1" fmla="*/ 19544 w 105269"/>
              <a:gd name="connsiteY1" fmla="*/ 14909 h 477384"/>
              <a:gd name="connsiteX2" fmla="*/ 62407 w 105269"/>
              <a:gd name="connsiteY2" fmla="*/ 29196 h 477384"/>
              <a:gd name="connsiteX3" fmla="*/ 105269 w 105269"/>
              <a:gd name="connsiteY3" fmla="*/ 72059 h 477384"/>
              <a:gd name="connsiteX4" fmla="*/ 90982 w 105269"/>
              <a:gd name="connsiteY4" fmla="*/ 457821 h 477384"/>
              <a:gd name="connsiteX5" fmla="*/ 76694 w 105269"/>
              <a:gd name="connsiteY5" fmla="*/ 400671 h 477384"/>
              <a:gd name="connsiteX6" fmla="*/ 62407 w 105269"/>
              <a:gd name="connsiteY6" fmla="*/ 314946 h 477384"/>
              <a:gd name="connsiteX7" fmla="*/ 48119 w 105269"/>
              <a:gd name="connsiteY7" fmla="*/ 114921 h 47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69" h="477384">
                <a:moveTo>
                  <a:pt x="5257" y="429246"/>
                </a:moveTo>
                <a:cubicBezTo>
                  <a:pt x="10019" y="291134"/>
                  <a:pt x="0" y="151714"/>
                  <a:pt x="19544" y="14909"/>
                </a:cubicBezTo>
                <a:cubicBezTo>
                  <a:pt x="21674" y="0"/>
                  <a:pt x="49876" y="20842"/>
                  <a:pt x="62407" y="29196"/>
                </a:cubicBezTo>
                <a:cubicBezTo>
                  <a:pt x="79219" y="40404"/>
                  <a:pt x="90982" y="57771"/>
                  <a:pt x="105269" y="72059"/>
                </a:cubicBezTo>
                <a:cubicBezTo>
                  <a:pt x="100507" y="200646"/>
                  <a:pt x="102129" y="329629"/>
                  <a:pt x="90982" y="457821"/>
                </a:cubicBezTo>
                <a:cubicBezTo>
                  <a:pt x="89281" y="477384"/>
                  <a:pt x="80545" y="419926"/>
                  <a:pt x="76694" y="400671"/>
                </a:cubicBezTo>
                <a:cubicBezTo>
                  <a:pt x="71013" y="372264"/>
                  <a:pt x="68088" y="343353"/>
                  <a:pt x="62407" y="314946"/>
                </a:cubicBezTo>
                <a:cubicBezTo>
                  <a:pt x="36568" y="185750"/>
                  <a:pt x="48119" y="340110"/>
                  <a:pt x="48119" y="114921"/>
                </a:cubicBezTo>
              </a:path>
            </a:pathLst>
          </a:cu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451161" y="3270246"/>
            <a:ext cx="152400"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146360" y="4032246"/>
            <a:ext cx="190500" cy="3000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917760" y="4489446"/>
            <a:ext cx="152400"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222560" y="4641846"/>
            <a:ext cx="114299"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679760" y="3270246"/>
            <a:ext cx="152400"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451160" y="3498846"/>
            <a:ext cx="152400"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679760" y="3727446"/>
            <a:ext cx="152400"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527360" y="4260846"/>
            <a:ext cx="152400"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755960" y="4260846"/>
            <a:ext cx="152400"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603560" y="4794246"/>
            <a:ext cx="152400" cy="147638"/>
          </a:xfrm>
          <a:custGeom>
            <a:avLst/>
            <a:gdLst>
              <a:gd name="connsiteX0" fmla="*/ 28575 w 542925"/>
              <a:gd name="connsiteY0" fmla="*/ 211498 h 797286"/>
              <a:gd name="connsiteX1" fmla="*/ 42863 w 542925"/>
              <a:gd name="connsiteY1" fmla="*/ 254361 h 797286"/>
              <a:gd name="connsiteX2" fmla="*/ 28575 w 542925"/>
              <a:gd name="connsiteY2" fmla="*/ 197211 h 797286"/>
              <a:gd name="connsiteX3" fmla="*/ 14288 w 542925"/>
              <a:gd name="connsiteY3" fmla="*/ 554398 h 797286"/>
              <a:gd name="connsiteX4" fmla="*/ 0 w 542925"/>
              <a:gd name="connsiteY4" fmla="*/ 440098 h 797286"/>
              <a:gd name="connsiteX5" fmla="*/ 14288 w 542925"/>
              <a:gd name="connsiteY5" fmla="*/ 511536 h 797286"/>
              <a:gd name="connsiteX6" fmla="*/ 28575 w 542925"/>
              <a:gd name="connsiteY6" fmla="*/ 797286 h 797286"/>
              <a:gd name="connsiteX7" fmla="*/ 314325 w 542925"/>
              <a:gd name="connsiteY7" fmla="*/ 782998 h 797286"/>
              <a:gd name="connsiteX8" fmla="*/ 357188 w 542925"/>
              <a:gd name="connsiteY8" fmla="*/ 768711 h 797286"/>
              <a:gd name="connsiteX9" fmla="*/ 414338 w 542925"/>
              <a:gd name="connsiteY9" fmla="*/ 754423 h 797286"/>
              <a:gd name="connsiteX10" fmla="*/ 542925 w 542925"/>
              <a:gd name="connsiteY10" fmla="*/ 740136 h 797286"/>
              <a:gd name="connsiteX11" fmla="*/ 514350 w 542925"/>
              <a:gd name="connsiteY11" fmla="*/ 440098 h 797286"/>
              <a:gd name="connsiteX12" fmla="*/ 500063 w 542925"/>
              <a:gd name="connsiteY12" fmla="*/ 268648 h 797286"/>
              <a:gd name="connsiteX13" fmla="*/ 471488 w 542925"/>
              <a:gd name="connsiteY13" fmla="*/ 182923 h 797286"/>
              <a:gd name="connsiteX14" fmla="*/ 42863 w 542925"/>
              <a:gd name="connsiteY14" fmla="*/ 140061 h 7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797286">
                <a:moveTo>
                  <a:pt x="28575" y="211498"/>
                </a:moveTo>
                <a:cubicBezTo>
                  <a:pt x="33338" y="225786"/>
                  <a:pt x="42863" y="269422"/>
                  <a:pt x="42863" y="254361"/>
                </a:cubicBezTo>
                <a:cubicBezTo>
                  <a:pt x="42863" y="234725"/>
                  <a:pt x="30437" y="177663"/>
                  <a:pt x="28575" y="197211"/>
                </a:cubicBezTo>
                <a:cubicBezTo>
                  <a:pt x="17278" y="315832"/>
                  <a:pt x="19050" y="435336"/>
                  <a:pt x="14288" y="554398"/>
                </a:cubicBezTo>
                <a:cubicBezTo>
                  <a:pt x="9525" y="516298"/>
                  <a:pt x="0" y="478495"/>
                  <a:pt x="0" y="440098"/>
                </a:cubicBezTo>
                <a:cubicBezTo>
                  <a:pt x="0" y="415814"/>
                  <a:pt x="12351" y="487329"/>
                  <a:pt x="14288" y="511536"/>
                </a:cubicBezTo>
                <a:cubicBezTo>
                  <a:pt x="21893" y="606601"/>
                  <a:pt x="23813" y="702036"/>
                  <a:pt x="28575" y="797286"/>
                </a:cubicBezTo>
                <a:cubicBezTo>
                  <a:pt x="123825" y="792523"/>
                  <a:pt x="219315" y="791260"/>
                  <a:pt x="314325" y="782998"/>
                </a:cubicBezTo>
                <a:cubicBezTo>
                  <a:pt x="329329" y="781693"/>
                  <a:pt x="342707" y="772848"/>
                  <a:pt x="357188" y="768711"/>
                </a:cubicBezTo>
                <a:cubicBezTo>
                  <a:pt x="376069" y="763317"/>
                  <a:pt x="394930" y="757409"/>
                  <a:pt x="414338" y="754423"/>
                </a:cubicBezTo>
                <a:cubicBezTo>
                  <a:pt x="456963" y="747865"/>
                  <a:pt x="500063" y="744898"/>
                  <a:pt x="542925" y="740136"/>
                </a:cubicBezTo>
                <a:cubicBezTo>
                  <a:pt x="481928" y="557143"/>
                  <a:pt x="496311" y="656573"/>
                  <a:pt x="514350" y="440098"/>
                </a:cubicBezTo>
                <a:cubicBezTo>
                  <a:pt x="509588" y="382948"/>
                  <a:pt x="509491" y="325216"/>
                  <a:pt x="500063" y="268648"/>
                </a:cubicBezTo>
                <a:cubicBezTo>
                  <a:pt x="495111" y="238937"/>
                  <a:pt x="471488" y="182923"/>
                  <a:pt x="471488" y="182923"/>
                </a:cubicBezTo>
                <a:cubicBezTo>
                  <a:pt x="532461" y="0"/>
                  <a:pt x="500835" y="140061"/>
                  <a:pt x="42863" y="140061"/>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191000" y="4114800"/>
            <a:ext cx="148120" cy="261937"/>
          </a:xfrm>
          <a:custGeom>
            <a:avLst/>
            <a:gdLst>
              <a:gd name="connsiteX0" fmla="*/ 19533 w 254567"/>
              <a:gd name="connsiteY0" fmla="*/ 0 h 524636"/>
              <a:gd name="connsiteX1" fmla="*/ 48108 w 254567"/>
              <a:gd name="connsiteY1" fmla="*/ 300037 h 524636"/>
              <a:gd name="connsiteX2" fmla="*/ 119545 w 254567"/>
              <a:gd name="connsiteY2" fmla="*/ 100012 h 524636"/>
              <a:gd name="connsiteX3" fmla="*/ 162408 w 254567"/>
              <a:gd name="connsiteY3" fmla="*/ 57150 h 524636"/>
              <a:gd name="connsiteX4" fmla="*/ 176695 w 254567"/>
              <a:gd name="connsiteY4" fmla="*/ 142875 h 524636"/>
              <a:gd name="connsiteX5" fmla="*/ 233845 w 254567"/>
              <a:gd name="connsiteY5" fmla="*/ 285750 h 524636"/>
              <a:gd name="connsiteX6" fmla="*/ 248133 w 254567"/>
              <a:gd name="connsiteY6" fmla="*/ 328612 h 524636"/>
              <a:gd name="connsiteX7" fmla="*/ 233845 w 254567"/>
              <a:gd name="connsiteY7" fmla="*/ 171450 h 524636"/>
              <a:gd name="connsiteX8" fmla="*/ 205270 w 254567"/>
              <a:gd name="connsiteY8" fmla="*/ 228600 h 524636"/>
              <a:gd name="connsiteX9" fmla="*/ 162408 w 254567"/>
              <a:gd name="connsiteY9" fmla="*/ 328612 h 524636"/>
              <a:gd name="connsiteX10" fmla="*/ 133833 w 254567"/>
              <a:gd name="connsiteY10" fmla="*/ 285750 h 524636"/>
              <a:gd name="connsiteX11" fmla="*/ 119545 w 254567"/>
              <a:gd name="connsiteY11" fmla="*/ 214312 h 524636"/>
              <a:gd name="connsiteX12" fmla="*/ 76683 w 254567"/>
              <a:gd name="connsiteY12" fmla="*/ 400050 h 524636"/>
              <a:gd name="connsiteX13" fmla="*/ 62395 w 254567"/>
              <a:gd name="connsiteY13" fmla="*/ 342900 h 524636"/>
              <a:gd name="connsiteX14" fmla="*/ 48108 w 254567"/>
              <a:gd name="connsiteY14" fmla="*/ 157162 h 524636"/>
              <a:gd name="connsiteX15" fmla="*/ 33820 w 254567"/>
              <a:gd name="connsiteY15" fmla="*/ 200025 h 524636"/>
              <a:gd name="connsiteX16" fmla="*/ 19533 w 254567"/>
              <a:gd name="connsiteY16" fmla="*/ 228600 h 5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567" h="524636">
                <a:moveTo>
                  <a:pt x="19533" y="0"/>
                </a:moveTo>
                <a:cubicBezTo>
                  <a:pt x="29058" y="100012"/>
                  <a:pt x="0" y="211839"/>
                  <a:pt x="48108" y="300037"/>
                </a:cubicBezTo>
                <a:cubicBezTo>
                  <a:pt x="64680" y="330419"/>
                  <a:pt x="111144" y="133618"/>
                  <a:pt x="119545" y="100012"/>
                </a:cubicBezTo>
                <a:cubicBezTo>
                  <a:pt x="89216" y="524636"/>
                  <a:pt x="102536" y="188870"/>
                  <a:pt x="162408" y="57150"/>
                </a:cubicBezTo>
                <a:cubicBezTo>
                  <a:pt x="174395" y="30777"/>
                  <a:pt x="168054" y="115225"/>
                  <a:pt x="176695" y="142875"/>
                </a:cubicBezTo>
                <a:cubicBezTo>
                  <a:pt x="191995" y="191834"/>
                  <a:pt x="215431" y="237875"/>
                  <a:pt x="233845" y="285750"/>
                </a:cubicBezTo>
                <a:cubicBezTo>
                  <a:pt x="239251" y="299806"/>
                  <a:pt x="243370" y="314325"/>
                  <a:pt x="248133" y="328612"/>
                </a:cubicBezTo>
                <a:cubicBezTo>
                  <a:pt x="243370" y="276225"/>
                  <a:pt x="254567" y="219800"/>
                  <a:pt x="233845" y="171450"/>
                </a:cubicBezTo>
                <a:cubicBezTo>
                  <a:pt x="225455" y="151874"/>
                  <a:pt x="212748" y="208658"/>
                  <a:pt x="205270" y="228600"/>
                </a:cubicBezTo>
                <a:cubicBezTo>
                  <a:pt x="165730" y="334041"/>
                  <a:pt x="220316" y="241750"/>
                  <a:pt x="162408" y="328612"/>
                </a:cubicBezTo>
                <a:cubicBezTo>
                  <a:pt x="152883" y="314325"/>
                  <a:pt x="139862" y="301828"/>
                  <a:pt x="133833" y="285750"/>
                </a:cubicBezTo>
                <a:cubicBezTo>
                  <a:pt x="125306" y="263012"/>
                  <a:pt x="136717" y="197141"/>
                  <a:pt x="119545" y="214312"/>
                </a:cubicBezTo>
                <a:cubicBezTo>
                  <a:pt x="110927" y="222929"/>
                  <a:pt x="82689" y="370019"/>
                  <a:pt x="76683" y="400050"/>
                </a:cubicBezTo>
                <a:cubicBezTo>
                  <a:pt x="71920" y="381000"/>
                  <a:pt x="64689" y="362402"/>
                  <a:pt x="62395" y="342900"/>
                </a:cubicBezTo>
                <a:cubicBezTo>
                  <a:pt x="55140" y="281230"/>
                  <a:pt x="60286" y="218052"/>
                  <a:pt x="48108" y="157162"/>
                </a:cubicBezTo>
                <a:cubicBezTo>
                  <a:pt x="45154" y="142394"/>
                  <a:pt x="39413" y="186042"/>
                  <a:pt x="33820" y="200025"/>
                </a:cubicBezTo>
                <a:cubicBezTo>
                  <a:pt x="29865" y="209913"/>
                  <a:pt x="24295" y="219075"/>
                  <a:pt x="19533" y="22860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3917760" y="4489446"/>
            <a:ext cx="148120" cy="261937"/>
          </a:xfrm>
          <a:custGeom>
            <a:avLst/>
            <a:gdLst>
              <a:gd name="connsiteX0" fmla="*/ 19533 w 254567"/>
              <a:gd name="connsiteY0" fmla="*/ 0 h 524636"/>
              <a:gd name="connsiteX1" fmla="*/ 48108 w 254567"/>
              <a:gd name="connsiteY1" fmla="*/ 300037 h 524636"/>
              <a:gd name="connsiteX2" fmla="*/ 119545 w 254567"/>
              <a:gd name="connsiteY2" fmla="*/ 100012 h 524636"/>
              <a:gd name="connsiteX3" fmla="*/ 162408 w 254567"/>
              <a:gd name="connsiteY3" fmla="*/ 57150 h 524636"/>
              <a:gd name="connsiteX4" fmla="*/ 176695 w 254567"/>
              <a:gd name="connsiteY4" fmla="*/ 142875 h 524636"/>
              <a:gd name="connsiteX5" fmla="*/ 233845 w 254567"/>
              <a:gd name="connsiteY5" fmla="*/ 285750 h 524636"/>
              <a:gd name="connsiteX6" fmla="*/ 248133 w 254567"/>
              <a:gd name="connsiteY6" fmla="*/ 328612 h 524636"/>
              <a:gd name="connsiteX7" fmla="*/ 233845 w 254567"/>
              <a:gd name="connsiteY7" fmla="*/ 171450 h 524636"/>
              <a:gd name="connsiteX8" fmla="*/ 205270 w 254567"/>
              <a:gd name="connsiteY8" fmla="*/ 228600 h 524636"/>
              <a:gd name="connsiteX9" fmla="*/ 162408 w 254567"/>
              <a:gd name="connsiteY9" fmla="*/ 328612 h 524636"/>
              <a:gd name="connsiteX10" fmla="*/ 133833 w 254567"/>
              <a:gd name="connsiteY10" fmla="*/ 285750 h 524636"/>
              <a:gd name="connsiteX11" fmla="*/ 119545 w 254567"/>
              <a:gd name="connsiteY11" fmla="*/ 214312 h 524636"/>
              <a:gd name="connsiteX12" fmla="*/ 76683 w 254567"/>
              <a:gd name="connsiteY12" fmla="*/ 400050 h 524636"/>
              <a:gd name="connsiteX13" fmla="*/ 62395 w 254567"/>
              <a:gd name="connsiteY13" fmla="*/ 342900 h 524636"/>
              <a:gd name="connsiteX14" fmla="*/ 48108 w 254567"/>
              <a:gd name="connsiteY14" fmla="*/ 157162 h 524636"/>
              <a:gd name="connsiteX15" fmla="*/ 33820 w 254567"/>
              <a:gd name="connsiteY15" fmla="*/ 200025 h 524636"/>
              <a:gd name="connsiteX16" fmla="*/ 19533 w 254567"/>
              <a:gd name="connsiteY16" fmla="*/ 228600 h 5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567" h="524636">
                <a:moveTo>
                  <a:pt x="19533" y="0"/>
                </a:moveTo>
                <a:cubicBezTo>
                  <a:pt x="29058" y="100012"/>
                  <a:pt x="0" y="211839"/>
                  <a:pt x="48108" y="300037"/>
                </a:cubicBezTo>
                <a:cubicBezTo>
                  <a:pt x="64680" y="330419"/>
                  <a:pt x="111144" y="133618"/>
                  <a:pt x="119545" y="100012"/>
                </a:cubicBezTo>
                <a:cubicBezTo>
                  <a:pt x="89216" y="524636"/>
                  <a:pt x="102536" y="188870"/>
                  <a:pt x="162408" y="57150"/>
                </a:cubicBezTo>
                <a:cubicBezTo>
                  <a:pt x="174395" y="30777"/>
                  <a:pt x="168054" y="115225"/>
                  <a:pt x="176695" y="142875"/>
                </a:cubicBezTo>
                <a:cubicBezTo>
                  <a:pt x="191995" y="191834"/>
                  <a:pt x="215431" y="237875"/>
                  <a:pt x="233845" y="285750"/>
                </a:cubicBezTo>
                <a:cubicBezTo>
                  <a:pt x="239251" y="299806"/>
                  <a:pt x="243370" y="314325"/>
                  <a:pt x="248133" y="328612"/>
                </a:cubicBezTo>
                <a:cubicBezTo>
                  <a:pt x="243370" y="276225"/>
                  <a:pt x="254567" y="219800"/>
                  <a:pt x="233845" y="171450"/>
                </a:cubicBezTo>
                <a:cubicBezTo>
                  <a:pt x="225455" y="151874"/>
                  <a:pt x="212748" y="208658"/>
                  <a:pt x="205270" y="228600"/>
                </a:cubicBezTo>
                <a:cubicBezTo>
                  <a:pt x="165730" y="334041"/>
                  <a:pt x="220316" y="241750"/>
                  <a:pt x="162408" y="328612"/>
                </a:cubicBezTo>
                <a:cubicBezTo>
                  <a:pt x="152883" y="314325"/>
                  <a:pt x="139862" y="301828"/>
                  <a:pt x="133833" y="285750"/>
                </a:cubicBezTo>
                <a:cubicBezTo>
                  <a:pt x="125306" y="263012"/>
                  <a:pt x="136717" y="197141"/>
                  <a:pt x="119545" y="214312"/>
                </a:cubicBezTo>
                <a:cubicBezTo>
                  <a:pt x="110927" y="222929"/>
                  <a:pt x="82689" y="370019"/>
                  <a:pt x="76683" y="400050"/>
                </a:cubicBezTo>
                <a:cubicBezTo>
                  <a:pt x="71920" y="381000"/>
                  <a:pt x="64689" y="362402"/>
                  <a:pt x="62395" y="342900"/>
                </a:cubicBezTo>
                <a:cubicBezTo>
                  <a:pt x="55140" y="281230"/>
                  <a:pt x="60286" y="218052"/>
                  <a:pt x="48108" y="157162"/>
                </a:cubicBezTo>
                <a:cubicBezTo>
                  <a:pt x="45154" y="142394"/>
                  <a:pt x="39413" y="186042"/>
                  <a:pt x="33820" y="200025"/>
                </a:cubicBezTo>
                <a:cubicBezTo>
                  <a:pt x="29865" y="209913"/>
                  <a:pt x="24295" y="219075"/>
                  <a:pt x="19533" y="22860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4679760" y="3651246"/>
            <a:ext cx="148120" cy="261937"/>
          </a:xfrm>
          <a:custGeom>
            <a:avLst/>
            <a:gdLst>
              <a:gd name="connsiteX0" fmla="*/ 19533 w 254567"/>
              <a:gd name="connsiteY0" fmla="*/ 0 h 524636"/>
              <a:gd name="connsiteX1" fmla="*/ 48108 w 254567"/>
              <a:gd name="connsiteY1" fmla="*/ 300037 h 524636"/>
              <a:gd name="connsiteX2" fmla="*/ 119545 w 254567"/>
              <a:gd name="connsiteY2" fmla="*/ 100012 h 524636"/>
              <a:gd name="connsiteX3" fmla="*/ 162408 w 254567"/>
              <a:gd name="connsiteY3" fmla="*/ 57150 h 524636"/>
              <a:gd name="connsiteX4" fmla="*/ 176695 w 254567"/>
              <a:gd name="connsiteY4" fmla="*/ 142875 h 524636"/>
              <a:gd name="connsiteX5" fmla="*/ 233845 w 254567"/>
              <a:gd name="connsiteY5" fmla="*/ 285750 h 524636"/>
              <a:gd name="connsiteX6" fmla="*/ 248133 w 254567"/>
              <a:gd name="connsiteY6" fmla="*/ 328612 h 524636"/>
              <a:gd name="connsiteX7" fmla="*/ 233845 w 254567"/>
              <a:gd name="connsiteY7" fmla="*/ 171450 h 524636"/>
              <a:gd name="connsiteX8" fmla="*/ 205270 w 254567"/>
              <a:gd name="connsiteY8" fmla="*/ 228600 h 524636"/>
              <a:gd name="connsiteX9" fmla="*/ 162408 w 254567"/>
              <a:gd name="connsiteY9" fmla="*/ 328612 h 524636"/>
              <a:gd name="connsiteX10" fmla="*/ 133833 w 254567"/>
              <a:gd name="connsiteY10" fmla="*/ 285750 h 524636"/>
              <a:gd name="connsiteX11" fmla="*/ 119545 w 254567"/>
              <a:gd name="connsiteY11" fmla="*/ 214312 h 524636"/>
              <a:gd name="connsiteX12" fmla="*/ 76683 w 254567"/>
              <a:gd name="connsiteY12" fmla="*/ 400050 h 524636"/>
              <a:gd name="connsiteX13" fmla="*/ 62395 w 254567"/>
              <a:gd name="connsiteY13" fmla="*/ 342900 h 524636"/>
              <a:gd name="connsiteX14" fmla="*/ 48108 w 254567"/>
              <a:gd name="connsiteY14" fmla="*/ 157162 h 524636"/>
              <a:gd name="connsiteX15" fmla="*/ 33820 w 254567"/>
              <a:gd name="connsiteY15" fmla="*/ 200025 h 524636"/>
              <a:gd name="connsiteX16" fmla="*/ 19533 w 254567"/>
              <a:gd name="connsiteY16" fmla="*/ 228600 h 5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567" h="524636">
                <a:moveTo>
                  <a:pt x="19533" y="0"/>
                </a:moveTo>
                <a:cubicBezTo>
                  <a:pt x="29058" y="100012"/>
                  <a:pt x="0" y="211839"/>
                  <a:pt x="48108" y="300037"/>
                </a:cubicBezTo>
                <a:cubicBezTo>
                  <a:pt x="64680" y="330419"/>
                  <a:pt x="111144" y="133618"/>
                  <a:pt x="119545" y="100012"/>
                </a:cubicBezTo>
                <a:cubicBezTo>
                  <a:pt x="89216" y="524636"/>
                  <a:pt x="102536" y="188870"/>
                  <a:pt x="162408" y="57150"/>
                </a:cubicBezTo>
                <a:cubicBezTo>
                  <a:pt x="174395" y="30777"/>
                  <a:pt x="168054" y="115225"/>
                  <a:pt x="176695" y="142875"/>
                </a:cubicBezTo>
                <a:cubicBezTo>
                  <a:pt x="191995" y="191834"/>
                  <a:pt x="215431" y="237875"/>
                  <a:pt x="233845" y="285750"/>
                </a:cubicBezTo>
                <a:cubicBezTo>
                  <a:pt x="239251" y="299806"/>
                  <a:pt x="243370" y="314325"/>
                  <a:pt x="248133" y="328612"/>
                </a:cubicBezTo>
                <a:cubicBezTo>
                  <a:pt x="243370" y="276225"/>
                  <a:pt x="254567" y="219800"/>
                  <a:pt x="233845" y="171450"/>
                </a:cubicBezTo>
                <a:cubicBezTo>
                  <a:pt x="225455" y="151874"/>
                  <a:pt x="212748" y="208658"/>
                  <a:pt x="205270" y="228600"/>
                </a:cubicBezTo>
                <a:cubicBezTo>
                  <a:pt x="165730" y="334041"/>
                  <a:pt x="220316" y="241750"/>
                  <a:pt x="162408" y="328612"/>
                </a:cubicBezTo>
                <a:cubicBezTo>
                  <a:pt x="152883" y="314325"/>
                  <a:pt x="139862" y="301828"/>
                  <a:pt x="133833" y="285750"/>
                </a:cubicBezTo>
                <a:cubicBezTo>
                  <a:pt x="125306" y="263012"/>
                  <a:pt x="136717" y="197141"/>
                  <a:pt x="119545" y="214312"/>
                </a:cubicBezTo>
                <a:cubicBezTo>
                  <a:pt x="110927" y="222929"/>
                  <a:pt x="82689" y="370019"/>
                  <a:pt x="76683" y="400050"/>
                </a:cubicBezTo>
                <a:cubicBezTo>
                  <a:pt x="71920" y="381000"/>
                  <a:pt x="64689" y="362402"/>
                  <a:pt x="62395" y="342900"/>
                </a:cubicBezTo>
                <a:cubicBezTo>
                  <a:pt x="55140" y="281230"/>
                  <a:pt x="60286" y="218052"/>
                  <a:pt x="48108" y="157162"/>
                </a:cubicBezTo>
                <a:cubicBezTo>
                  <a:pt x="45154" y="142394"/>
                  <a:pt x="39413" y="186042"/>
                  <a:pt x="33820" y="200025"/>
                </a:cubicBezTo>
                <a:cubicBezTo>
                  <a:pt x="29865" y="209913"/>
                  <a:pt x="24295" y="219075"/>
                  <a:pt x="19533" y="22860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451160" y="3270246"/>
            <a:ext cx="148120" cy="261937"/>
          </a:xfrm>
          <a:custGeom>
            <a:avLst/>
            <a:gdLst>
              <a:gd name="connsiteX0" fmla="*/ 19533 w 254567"/>
              <a:gd name="connsiteY0" fmla="*/ 0 h 524636"/>
              <a:gd name="connsiteX1" fmla="*/ 48108 w 254567"/>
              <a:gd name="connsiteY1" fmla="*/ 300037 h 524636"/>
              <a:gd name="connsiteX2" fmla="*/ 119545 w 254567"/>
              <a:gd name="connsiteY2" fmla="*/ 100012 h 524636"/>
              <a:gd name="connsiteX3" fmla="*/ 162408 w 254567"/>
              <a:gd name="connsiteY3" fmla="*/ 57150 h 524636"/>
              <a:gd name="connsiteX4" fmla="*/ 176695 w 254567"/>
              <a:gd name="connsiteY4" fmla="*/ 142875 h 524636"/>
              <a:gd name="connsiteX5" fmla="*/ 233845 w 254567"/>
              <a:gd name="connsiteY5" fmla="*/ 285750 h 524636"/>
              <a:gd name="connsiteX6" fmla="*/ 248133 w 254567"/>
              <a:gd name="connsiteY6" fmla="*/ 328612 h 524636"/>
              <a:gd name="connsiteX7" fmla="*/ 233845 w 254567"/>
              <a:gd name="connsiteY7" fmla="*/ 171450 h 524636"/>
              <a:gd name="connsiteX8" fmla="*/ 205270 w 254567"/>
              <a:gd name="connsiteY8" fmla="*/ 228600 h 524636"/>
              <a:gd name="connsiteX9" fmla="*/ 162408 w 254567"/>
              <a:gd name="connsiteY9" fmla="*/ 328612 h 524636"/>
              <a:gd name="connsiteX10" fmla="*/ 133833 w 254567"/>
              <a:gd name="connsiteY10" fmla="*/ 285750 h 524636"/>
              <a:gd name="connsiteX11" fmla="*/ 119545 w 254567"/>
              <a:gd name="connsiteY11" fmla="*/ 214312 h 524636"/>
              <a:gd name="connsiteX12" fmla="*/ 76683 w 254567"/>
              <a:gd name="connsiteY12" fmla="*/ 400050 h 524636"/>
              <a:gd name="connsiteX13" fmla="*/ 62395 w 254567"/>
              <a:gd name="connsiteY13" fmla="*/ 342900 h 524636"/>
              <a:gd name="connsiteX14" fmla="*/ 48108 w 254567"/>
              <a:gd name="connsiteY14" fmla="*/ 157162 h 524636"/>
              <a:gd name="connsiteX15" fmla="*/ 33820 w 254567"/>
              <a:gd name="connsiteY15" fmla="*/ 200025 h 524636"/>
              <a:gd name="connsiteX16" fmla="*/ 19533 w 254567"/>
              <a:gd name="connsiteY16" fmla="*/ 228600 h 5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567" h="524636">
                <a:moveTo>
                  <a:pt x="19533" y="0"/>
                </a:moveTo>
                <a:cubicBezTo>
                  <a:pt x="29058" y="100012"/>
                  <a:pt x="0" y="211839"/>
                  <a:pt x="48108" y="300037"/>
                </a:cubicBezTo>
                <a:cubicBezTo>
                  <a:pt x="64680" y="330419"/>
                  <a:pt x="111144" y="133618"/>
                  <a:pt x="119545" y="100012"/>
                </a:cubicBezTo>
                <a:cubicBezTo>
                  <a:pt x="89216" y="524636"/>
                  <a:pt x="102536" y="188870"/>
                  <a:pt x="162408" y="57150"/>
                </a:cubicBezTo>
                <a:cubicBezTo>
                  <a:pt x="174395" y="30777"/>
                  <a:pt x="168054" y="115225"/>
                  <a:pt x="176695" y="142875"/>
                </a:cubicBezTo>
                <a:cubicBezTo>
                  <a:pt x="191995" y="191834"/>
                  <a:pt x="215431" y="237875"/>
                  <a:pt x="233845" y="285750"/>
                </a:cubicBezTo>
                <a:cubicBezTo>
                  <a:pt x="239251" y="299806"/>
                  <a:pt x="243370" y="314325"/>
                  <a:pt x="248133" y="328612"/>
                </a:cubicBezTo>
                <a:cubicBezTo>
                  <a:pt x="243370" y="276225"/>
                  <a:pt x="254567" y="219800"/>
                  <a:pt x="233845" y="171450"/>
                </a:cubicBezTo>
                <a:cubicBezTo>
                  <a:pt x="225455" y="151874"/>
                  <a:pt x="212748" y="208658"/>
                  <a:pt x="205270" y="228600"/>
                </a:cubicBezTo>
                <a:cubicBezTo>
                  <a:pt x="165730" y="334041"/>
                  <a:pt x="220316" y="241750"/>
                  <a:pt x="162408" y="328612"/>
                </a:cubicBezTo>
                <a:cubicBezTo>
                  <a:pt x="152883" y="314325"/>
                  <a:pt x="139862" y="301828"/>
                  <a:pt x="133833" y="285750"/>
                </a:cubicBezTo>
                <a:cubicBezTo>
                  <a:pt x="125306" y="263012"/>
                  <a:pt x="136717" y="197141"/>
                  <a:pt x="119545" y="214312"/>
                </a:cubicBezTo>
                <a:cubicBezTo>
                  <a:pt x="110927" y="222929"/>
                  <a:pt x="82689" y="370019"/>
                  <a:pt x="76683" y="400050"/>
                </a:cubicBezTo>
                <a:cubicBezTo>
                  <a:pt x="71920" y="381000"/>
                  <a:pt x="64689" y="362402"/>
                  <a:pt x="62395" y="342900"/>
                </a:cubicBezTo>
                <a:cubicBezTo>
                  <a:pt x="55140" y="281230"/>
                  <a:pt x="60286" y="218052"/>
                  <a:pt x="48108" y="157162"/>
                </a:cubicBezTo>
                <a:cubicBezTo>
                  <a:pt x="45154" y="142394"/>
                  <a:pt x="39413" y="186042"/>
                  <a:pt x="33820" y="200025"/>
                </a:cubicBezTo>
                <a:cubicBezTo>
                  <a:pt x="29865" y="209913"/>
                  <a:pt x="24295" y="219075"/>
                  <a:pt x="19533" y="22860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603560" y="4718046"/>
            <a:ext cx="148120" cy="261937"/>
          </a:xfrm>
          <a:custGeom>
            <a:avLst/>
            <a:gdLst>
              <a:gd name="connsiteX0" fmla="*/ 19533 w 254567"/>
              <a:gd name="connsiteY0" fmla="*/ 0 h 524636"/>
              <a:gd name="connsiteX1" fmla="*/ 48108 w 254567"/>
              <a:gd name="connsiteY1" fmla="*/ 300037 h 524636"/>
              <a:gd name="connsiteX2" fmla="*/ 119545 w 254567"/>
              <a:gd name="connsiteY2" fmla="*/ 100012 h 524636"/>
              <a:gd name="connsiteX3" fmla="*/ 162408 w 254567"/>
              <a:gd name="connsiteY3" fmla="*/ 57150 h 524636"/>
              <a:gd name="connsiteX4" fmla="*/ 176695 w 254567"/>
              <a:gd name="connsiteY4" fmla="*/ 142875 h 524636"/>
              <a:gd name="connsiteX5" fmla="*/ 233845 w 254567"/>
              <a:gd name="connsiteY5" fmla="*/ 285750 h 524636"/>
              <a:gd name="connsiteX6" fmla="*/ 248133 w 254567"/>
              <a:gd name="connsiteY6" fmla="*/ 328612 h 524636"/>
              <a:gd name="connsiteX7" fmla="*/ 233845 w 254567"/>
              <a:gd name="connsiteY7" fmla="*/ 171450 h 524636"/>
              <a:gd name="connsiteX8" fmla="*/ 205270 w 254567"/>
              <a:gd name="connsiteY8" fmla="*/ 228600 h 524636"/>
              <a:gd name="connsiteX9" fmla="*/ 162408 w 254567"/>
              <a:gd name="connsiteY9" fmla="*/ 328612 h 524636"/>
              <a:gd name="connsiteX10" fmla="*/ 133833 w 254567"/>
              <a:gd name="connsiteY10" fmla="*/ 285750 h 524636"/>
              <a:gd name="connsiteX11" fmla="*/ 119545 w 254567"/>
              <a:gd name="connsiteY11" fmla="*/ 214312 h 524636"/>
              <a:gd name="connsiteX12" fmla="*/ 76683 w 254567"/>
              <a:gd name="connsiteY12" fmla="*/ 400050 h 524636"/>
              <a:gd name="connsiteX13" fmla="*/ 62395 w 254567"/>
              <a:gd name="connsiteY13" fmla="*/ 342900 h 524636"/>
              <a:gd name="connsiteX14" fmla="*/ 48108 w 254567"/>
              <a:gd name="connsiteY14" fmla="*/ 157162 h 524636"/>
              <a:gd name="connsiteX15" fmla="*/ 33820 w 254567"/>
              <a:gd name="connsiteY15" fmla="*/ 200025 h 524636"/>
              <a:gd name="connsiteX16" fmla="*/ 19533 w 254567"/>
              <a:gd name="connsiteY16" fmla="*/ 228600 h 5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567" h="524636">
                <a:moveTo>
                  <a:pt x="19533" y="0"/>
                </a:moveTo>
                <a:cubicBezTo>
                  <a:pt x="29058" y="100012"/>
                  <a:pt x="0" y="211839"/>
                  <a:pt x="48108" y="300037"/>
                </a:cubicBezTo>
                <a:cubicBezTo>
                  <a:pt x="64680" y="330419"/>
                  <a:pt x="111144" y="133618"/>
                  <a:pt x="119545" y="100012"/>
                </a:cubicBezTo>
                <a:cubicBezTo>
                  <a:pt x="89216" y="524636"/>
                  <a:pt x="102536" y="188870"/>
                  <a:pt x="162408" y="57150"/>
                </a:cubicBezTo>
                <a:cubicBezTo>
                  <a:pt x="174395" y="30777"/>
                  <a:pt x="168054" y="115225"/>
                  <a:pt x="176695" y="142875"/>
                </a:cubicBezTo>
                <a:cubicBezTo>
                  <a:pt x="191995" y="191834"/>
                  <a:pt x="215431" y="237875"/>
                  <a:pt x="233845" y="285750"/>
                </a:cubicBezTo>
                <a:cubicBezTo>
                  <a:pt x="239251" y="299806"/>
                  <a:pt x="243370" y="314325"/>
                  <a:pt x="248133" y="328612"/>
                </a:cubicBezTo>
                <a:cubicBezTo>
                  <a:pt x="243370" y="276225"/>
                  <a:pt x="254567" y="219800"/>
                  <a:pt x="233845" y="171450"/>
                </a:cubicBezTo>
                <a:cubicBezTo>
                  <a:pt x="225455" y="151874"/>
                  <a:pt x="212748" y="208658"/>
                  <a:pt x="205270" y="228600"/>
                </a:cubicBezTo>
                <a:cubicBezTo>
                  <a:pt x="165730" y="334041"/>
                  <a:pt x="220316" y="241750"/>
                  <a:pt x="162408" y="328612"/>
                </a:cubicBezTo>
                <a:cubicBezTo>
                  <a:pt x="152883" y="314325"/>
                  <a:pt x="139862" y="301828"/>
                  <a:pt x="133833" y="285750"/>
                </a:cubicBezTo>
                <a:cubicBezTo>
                  <a:pt x="125306" y="263012"/>
                  <a:pt x="136717" y="197141"/>
                  <a:pt x="119545" y="214312"/>
                </a:cubicBezTo>
                <a:cubicBezTo>
                  <a:pt x="110927" y="222929"/>
                  <a:pt x="82689" y="370019"/>
                  <a:pt x="76683" y="400050"/>
                </a:cubicBezTo>
                <a:cubicBezTo>
                  <a:pt x="71920" y="381000"/>
                  <a:pt x="64689" y="362402"/>
                  <a:pt x="62395" y="342900"/>
                </a:cubicBezTo>
                <a:cubicBezTo>
                  <a:pt x="55140" y="281230"/>
                  <a:pt x="60286" y="218052"/>
                  <a:pt x="48108" y="157162"/>
                </a:cubicBezTo>
                <a:cubicBezTo>
                  <a:pt x="45154" y="142394"/>
                  <a:pt x="39413" y="186042"/>
                  <a:pt x="33820" y="200025"/>
                </a:cubicBezTo>
                <a:cubicBezTo>
                  <a:pt x="29865" y="209913"/>
                  <a:pt x="24295" y="219075"/>
                  <a:pt x="19533" y="22860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5213160" y="4317375"/>
            <a:ext cx="148120" cy="261937"/>
          </a:xfrm>
          <a:custGeom>
            <a:avLst/>
            <a:gdLst>
              <a:gd name="connsiteX0" fmla="*/ 19533 w 254567"/>
              <a:gd name="connsiteY0" fmla="*/ 0 h 524636"/>
              <a:gd name="connsiteX1" fmla="*/ 48108 w 254567"/>
              <a:gd name="connsiteY1" fmla="*/ 300037 h 524636"/>
              <a:gd name="connsiteX2" fmla="*/ 119545 w 254567"/>
              <a:gd name="connsiteY2" fmla="*/ 100012 h 524636"/>
              <a:gd name="connsiteX3" fmla="*/ 162408 w 254567"/>
              <a:gd name="connsiteY3" fmla="*/ 57150 h 524636"/>
              <a:gd name="connsiteX4" fmla="*/ 176695 w 254567"/>
              <a:gd name="connsiteY4" fmla="*/ 142875 h 524636"/>
              <a:gd name="connsiteX5" fmla="*/ 233845 w 254567"/>
              <a:gd name="connsiteY5" fmla="*/ 285750 h 524636"/>
              <a:gd name="connsiteX6" fmla="*/ 248133 w 254567"/>
              <a:gd name="connsiteY6" fmla="*/ 328612 h 524636"/>
              <a:gd name="connsiteX7" fmla="*/ 233845 w 254567"/>
              <a:gd name="connsiteY7" fmla="*/ 171450 h 524636"/>
              <a:gd name="connsiteX8" fmla="*/ 205270 w 254567"/>
              <a:gd name="connsiteY8" fmla="*/ 228600 h 524636"/>
              <a:gd name="connsiteX9" fmla="*/ 162408 w 254567"/>
              <a:gd name="connsiteY9" fmla="*/ 328612 h 524636"/>
              <a:gd name="connsiteX10" fmla="*/ 133833 w 254567"/>
              <a:gd name="connsiteY10" fmla="*/ 285750 h 524636"/>
              <a:gd name="connsiteX11" fmla="*/ 119545 w 254567"/>
              <a:gd name="connsiteY11" fmla="*/ 214312 h 524636"/>
              <a:gd name="connsiteX12" fmla="*/ 76683 w 254567"/>
              <a:gd name="connsiteY12" fmla="*/ 400050 h 524636"/>
              <a:gd name="connsiteX13" fmla="*/ 62395 w 254567"/>
              <a:gd name="connsiteY13" fmla="*/ 342900 h 524636"/>
              <a:gd name="connsiteX14" fmla="*/ 48108 w 254567"/>
              <a:gd name="connsiteY14" fmla="*/ 157162 h 524636"/>
              <a:gd name="connsiteX15" fmla="*/ 33820 w 254567"/>
              <a:gd name="connsiteY15" fmla="*/ 200025 h 524636"/>
              <a:gd name="connsiteX16" fmla="*/ 19533 w 254567"/>
              <a:gd name="connsiteY16" fmla="*/ 228600 h 52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567" h="524636">
                <a:moveTo>
                  <a:pt x="19533" y="0"/>
                </a:moveTo>
                <a:cubicBezTo>
                  <a:pt x="29058" y="100012"/>
                  <a:pt x="0" y="211839"/>
                  <a:pt x="48108" y="300037"/>
                </a:cubicBezTo>
                <a:cubicBezTo>
                  <a:pt x="64680" y="330419"/>
                  <a:pt x="111144" y="133618"/>
                  <a:pt x="119545" y="100012"/>
                </a:cubicBezTo>
                <a:cubicBezTo>
                  <a:pt x="89216" y="524636"/>
                  <a:pt x="102536" y="188870"/>
                  <a:pt x="162408" y="57150"/>
                </a:cubicBezTo>
                <a:cubicBezTo>
                  <a:pt x="174395" y="30777"/>
                  <a:pt x="168054" y="115225"/>
                  <a:pt x="176695" y="142875"/>
                </a:cubicBezTo>
                <a:cubicBezTo>
                  <a:pt x="191995" y="191834"/>
                  <a:pt x="215431" y="237875"/>
                  <a:pt x="233845" y="285750"/>
                </a:cubicBezTo>
                <a:cubicBezTo>
                  <a:pt x="239251" y="299806"/>
                  <a:pt x="243370" y="314325"/>
                  <a:pt x="248133" y="328612"/>
                </a:cubicBezTo>
                <a:cubicBezTo>
                  <a:pt x="243370" y="276225"/>
                  <a:pt x="254567" y="219800"/>
                  <a:pt x="233845" y="171450"/>
                </a:cubicBezTo>
                <a:cubicBezTo>
                  <a:pt x="225455" y="151874"/>
                  <a:pt x="212748" y="208658"/>
                  <a:pt x="205270" y="228600"/>
                </a:cubicBezTo>
                <a:cubicBezTo>
                  <a:pt x="165730" y="334041"/>
                  <a:pt x="220316" y="241750"/>
                  <a:pt x="162408" y="328612"/>
                </a:cubicBezTo>
                <a:cubicBezTo>
                  <a:pt x="152883" y="314325"/>
                  <a:pt x="139862" y="301828"/>
                  <a:pt x="133833" y="285750"/>
                </a:cubicBezTo>
                <a:cubicBezTo>
                  <a:pt x="125306" y="263012"/>
                  <a:pt x="136717" y="197141"/>
                  <a:pt x="119545" y="214312"/>
                </a:cubicBezTo>
                <a:cubicBezTo>
                  <a:pt x="110927" y="222929"/>
                  <a:pt x="82689" y="370019"/>
                  <a:pt x="76683" y="400050"/>
                </a:cubicBezTo>
                <a:cubicBezTo>
                  <a:pt x="71920" y="381000"/>
                  <a:pt x="64689" y="362402"/>
                  <a:pt x="62395" y="342900"/>
                </a:cubicBezTo>
                <a:cubicBezTo>
                  <a:pt x="55140" y="281230"/>
                  <a:pt x="60286" y="218052"/>
                  <a:pt x="48108" y="157162"/>
                </a:cubicBezTo>
                <a:cubicBezTo>
                  <a:pt x="45154" y="142394"/>
                  <a:pt x="39413" y="186042"/>
                  <a:pt x="33820" y="200025"/>
                </a:cubicBezTo>
                <a:cubicBezTo>
                  <a:pt x="29865" y="209913"/>
                  <a:pt x="24295" y="219075"/>
                  <a:pt x="19533" y="22860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752851" y="3916280"/>
            <a:ext cx="674523" cy="1658808"/>
          </a:xfrm>
          <a:custGeom>
            <a:avLst/>
            <a:gdLst>
              <a:gd name="connsiteX0" fmla="*/ 80962 w 674523"/>
              <a:gd name="connsiteY0" fmla="*/ 312820 h 1658808"/>
              <a:gd name="connsiteX1" fmla="*/ 109537 w 674523"/>
              <a:gd name="connsiteY1" fmla="*/ 269958 h 1658808"/>
              <a:gd name="connsiteX2" fmla="*/ 123824 w 674523"/>
              <a:gd name="connsiteY2" fmla="*/ 469983 h 1658808"/>
              <a:gd name="connsiteX3" fmla="*/ 138112 w 674523"/>
              <a:gd name="connsiteY3" fmla="*/ 341395 h 1658808"/>
              <a:gd name="connsiteX4" fmla="*/ 152399 w 674523"/>
              <a:gd name="connsiteY4" fmla="*/ 398545 h 1658808"/>
              <a:gd name="connsiteX5" fmla="*/ 195262 w 674523"/>
              <a:gd name="connsiteY5" fmla="*/ 555708 h 1658808"/>
              <a:gd name="connsiteX6" fmla="*/ 266699 w 674523"/>
              <a:gd name="connsiteY6" fmla="*/ 298533 h 1658808"/>
              <a:gd name="connsiteX7" fmla="*/ 252412 w 674523"/>
              <a:gd name="connsiteY7" fmla="*/ 427120 h 1658808"/>
              <a:gd name="connsiteX8" fmla="*/ 238124 w 674523"/>
              <a:gd name="connsiteY8" fmla="*/ 284245 h 1658808"/>
              <a:gd name="connsiteX9" fmla="*/ 209549 w 674523"/>
              <a:gd name="connsiteY9" fmla="*/ 427120 h 1658808"/>
              <a:gd name="connsiteX10" fmla="*/ 209549 w 674523"/>
              <a:gd name="connsiteY10" fmla="*/ 198520 h 1658808"/>
              <a:gd name="connsiteX11" fmla="*/ 252412 w 674523"/>
              <a:gd name="connsiteY11" fmla="*/ 212808 h 1658808"/>
              <a:gd name="connsiteX12" fmla="*/ 266699 w 674523"/>
              <a:gd name="connsiteY12" fmla="*/ 269958 h 1658808"/>
              <a:gd name="connsiteX13" fmla="*/ 323849 w 674523"/>
              <a:gd name="connsiteY13" fmla="*/ 427120 h 1658808"/>
              <a:gd name="connsiteX14" fmla="*/ 352424 w 674523"/>
              <a:gd name="connsiteY14" fmla="*/ 512845 h 1658808"/>
              <a:gd name="connsiteX15" fmla="*/ 338137 w 674523"/>
              <a:gd name="connsiteY15" fmla="*/ 355683 h 1658808"/>
              <a:gd name="connsiteX16" fmla="*/ 252412 w 674523"/>
              <a:gd name="connsiteY16" fmla="*/ 341395 h 1658808"/>
              <a:gd name="connsiteX17" fmla="*/ 223837 w 674523"/>
              <a:gd name="connsiteY17" fmla="*/ 284245 h 1658808"/>
              <a:gd name="connsiteX18" fmla="*/ 238124 w 674523"/>
              <a:gd name="connsiteY18" fmla="*/ 198520 h 1658808"/>
              <a:gd name="connsiteX19" fmla="*/ 352424 w 674523"/>
              <a:gd name="connsiteY19" fmla="*/ 141370 h 1658808"/>
              <a:gd name="connsiteX20" fmla="*/ 395287 w 674523"/>
              <a:gd name="connsiteY20" fmla="*/ 112795 h 1658808"/>
              <a:gd name="connsiteX21" fmla="*/ 423862 w 674523"/>
              <a:gd name="connsiteY21" fmla="*/ 127083 h 1658808"/>
              <a:gd name="connsiteX22" fmla="*/ 466724 w 674523"/>
              <a:gd name="connsiteY22" fmla="*/ 112795 h 1658808"/>
              <a:gd name="connsiteX23" fmla="*/ 366712 w 674523"/>
              <a:gd name="connsiteY23" fmla="*/ 69933 h 1658808"/>
              <a:gd name="connsiteX24" fmla="*/ 266699 w 674523"/>
              <a:gd name="connsiteY24" fmla="*/ 84220 h 1658808"/>
              <a:gd name="connsiteX25" fmla="*/ 209549 w 674523"/>
              <a:gd name="connsiteY25" fmla="*/ 141370 h 1658808"/>
              <a:gd name="connsiteX26" fmla="*/ 195262 w 674523"/>
              <a:gd name="connsiteY26" fmla="*/ 198520 h 1658808"/>
              <a:gd name="connsiteX27" fmla="*/ 238124 w 674523"/>
              <a:gd name="connsiteY27" fmla="*/ 112795 h 1658808"/>
              <a:gd name="connsiteX28" fmla="*/ 266699 w 674523"/>
              <a:gd name="connsiteY28" fmla="*/ 155658 h 1658808"/>
              <a:gd name="connsiteX29" fmla="*/ 266699 w 674523"/>
              <a:gd name="connsiteY29" fmla="*/ 298533 h 1658808"/>
              <a:gd name="connsiteX30" fmla="*/ 223837 w 674523"/>
              <a:gd name="connsiteY30" fmla="*/ 341395 h 1658808"/>
              <a:gd name="connsiteX31" fmla="*/ 195262 w 674523"/>
              <a:gd name="connsiteY31" fmla="*/ 298533 h 1658808"/>
              <a:gd name="connsiteX32" fmla="*/ 138112 w 674523"/>
              <a:gd name="connsiteY32" fmla="*/ 227095 h 1658808"/>
              <a:gd name="connsiteX33" fmla="*/ 95249 w 674523"/>
              <a:gd name="connsiteY33" fmla="*/ 241383 h 1658808"/>
              <a:gd name="connsiteX34" fmla="*/ 80962 w 674523"/>
              <a:gd name="connsiteY34" fmla="*/ 384258 h 1658808"/>
              <a:gd name="connsiteX35" fmla="*/ 95249 w 674523"/>
              <a:gd name="connsiteY35" fmla="*/ 327108 h 1658808"/>
              <a:gd name="connsiteX36" fmla="*/ 138112 w 674523"/>
              <a:gd name="connsiteY36" fmla="*/ 441408 h 1658808"/>
              <a:gd name="connsiteX37" fmla="*/ 180974 w 674523"/>
              <a:gd name="connsiteY37" fmla="*/ 469983 h 1658808"/>
              <a:gd name="connsiteX38" fmla="*/ 309562 w 674523"/>
              <a:gd name="connsiteY38" fmla="*/ 498558 h 1658808"/>
              <a:gd name="connsiteX39" fmla="*/ 409574 w 674523"/>
              <a:gd name="connsiteY39" fmla="*/ 541420 h 1658808"/>
              <a:gd name="connsiteX40" fmla="*/ 438149 w 674523"/>
              <a:gd name="connsiteY40" fmla="*/ 584283 h 1658808"/>
              <a:gd name="connsiteX41" fmla="*/ 395287 w 674523"/>
              <a:gd name="connsiteY41" fmla="*/ 598570 h 1658808"/>
              <a:gd name="connsiteX42" fmla="*/ 323849 w 674523"/>
              <a:gd name="connsiteY42" fmla="*/ 584283 h 1658808"/>
              <a:gd name="connsiteX43" fmla="*/ 366712 w 674523"/>
              <a:gd name="connsiteY43" fmla="*/ 484270 h 1658808"/>
              <a:gd name="connsiteX44" fmla="*/ 423862 w 674523"/>
              <a:gd name="connsiteY44" fmla="*/ 498558 h 1658808"/>
              <a:gd name="connsiteX45" fmla="*/ 409574 w 674523"/>
              <a:gd name="connsiteY45" fmla="*/ 727158 h 1658808"/>
              <a:gd name="connsiteX46" fmla="*/ 366712 w 674523"/>
              <a:gd name="connsiteY46" fmla="*/ 670008 h 1658808"/>
              <a:gd name="connsiteX47" fmla="*/ 380999 w 674523"/>
              <a:gd name="connsiteY47" fmla="*/ 755733 h 1658808"/>
              <a:gd name="connsiteX48" fmla="*/ 409574 w 674523"/>
              <a:gd name="connsiteY48" fmla="*/ 670008 h 1658808"/>
              <a:gd name="connsiteX49" fmla="*/ 423862 w 674523"/>
              <a:gd name="connsiteY49" fmla="*/ 627145 h 1658808"/>
              <a:gd name="connsiteX50" fmla="*/ 438149 w 674523"/>
              <a:gd name="connsiteY50" fmla="*/ 670008 h 1658808"/>
              <a:gd name="connsiteX51" fmla="*/ 452437 w 674523"/>
              <a:gd name="connsiteY51" fmla="*/ 598570 h 1658808"/>
              <a:gd name="connsiteX52" fmla="*/ 466724 w 674523"/>
              <a:gd name="connsiteY52" fmla="*/ 555708 h 1658808"/>
              <a:gd name="connsiteX53" fmla="*/ 481012 w 674523"/>
              <a:gd name="connsiteY53" fmla="*/ 670008 h 1658808"/>
              <a:gd name="connsiteX54" fmla="*/ 538162 w 674523"/>
              <a:gd name="connsiteY54" fmla="*/ 555708 h 1658808"/>
              <a:gd name="connsiteX55" fmla="*/ 552449 w 674523"/>
              <a:gd name="connsiteY55" fmla="*/ 698583 h 1658808"/>
              <a:gd name="connsiteX56" fmla="*/ 566737 w 674523"/>
              <a:gd name="connsiteY56" fmla="*/ 627145 h 1658808"/>
              <a:gd name="connsiteX57" fmla="*/ 495299 w 674523"/>
              <a:gd name="connsiteY57" fmla="*/ 512845 h 1658808"/>
              <a:gd name="connsiteX58" fmla="*/ 466724 w 674523"/>
              <a:gd name="connsiteY58" fmla="*/ 612858 h 1658808"/>
              <a:gd name="connsiteX59" fmla="*/ 423862 w 674523"/>
              <a:gd name="connsiteY59" fmla="*/ 641433 h 1658808"/>
              <a:gd name="connsiteX60" fmla="*/ 395287 w 674523"/>
              <a:gd name="connsiteY60" fmla="*/ 741445 h 1658808"/>
              <a:gd name="connsiteX61" fmla="*/ 309562 w 674523"/>
              <a:gd name="connsiteY61" fmla="*/ 812883 h 1658808"/>
              <a:gd name="connsiteX62" fmla="*/ 238124 w 674523"/>
              <a:gd name="connsiteY62" fmla="*/ 898608 h 1658808"/>
              <a:gd name="connsiteX63" fmla="*/ 195262 w 674523"/>
              <a:gd name="connsiteY63" fmla="*/ 927183 h 1658808"/>
              <a:gd name="connsiteX64" fmla="*/ 152399 w 674523"/>
              <a:gd name="connsiteY64" fmla="*/ 898608 h 1658808"/>
              <a:gd name="connsiteX65" fmla="*/ 109537 w 674523"/>
              <a:gd name="connsiteY65" fmla="*/ 684295 h 1658808"/>
              <a:gd name="connsiteX66" fmla="*/ 95249 w 674523"/>
              <a:gd name="connsiteY66" fmla="*/ 627145 h 1658808"/>
              <a:gd name="connsiteX67" fmla="*/ 80962 w 674523"/>
              <a:gd name="connsiteY67" fmla="*/ 1484395 h 1658808"/>
              <a:gd name="connsiteX68" fmla="*/ 152399 w 674523"/>
              <a:gd name="connsiteY68" fmla="*/ 1341520 h 1658808"/>
              <a:gd name="connsiteX69" fmla="*/ 195262 w 674523"/>
              <a:gd name="connsiteY69" fmla="*/ 1170070 h 1658808"/>
              <a:gd name="connsiteX70" fmla="*/ 180974 w 674523"/>
              <a:gd name="connsiteY70" fmla="*/ 841458 h 1658808"/>
              <a:gd name="connsiteX71" fmla="*/ 166687 w 674523"/>
              <a:gd name="connsiteY71" fmla="*/ 898608 h 1658808"/>
              <a:gd name="connsiteX72" fmla="*/ 180974 w 674523"/>
              <a:gd name="connsiteY72" fmla="*/ 1098633 h 1658808"/>
              <a:gd name="connsiteX73" fmla="*/ 223837 w 674523"/>
              <a:gd name="connsiteY73" fmla="*/ 1027195 h 1658808"/>
              <a:gd name="connsiteX74" fmla="*/ 280987 w 674523"/>
              <a:gd name="connsiteY74" fmla="*/ 927183 h 1658808"/>
              <a:gd name="connsiteX75" fmla="*/ 295274 w 674523"/>
              <a:gd name="connsiteY75" fmla="*/ 970045 h 1658808"/>
              <a:gd name="connsiteX76" fmla="*/ 323849 w 674523"/>
              <a:gd name="connsiteY76" fmla="*/ 870033 h 1658808"/>
              <a:gd name="connsiteX77" fmla="*/ 352424 w 674523"/>
              <a:gd name="connsiteY77" fmla="*/ 841458 h 1658808"/>
              <a:gd name="connsiteX78" fmla="*/ 380999 w 674523"/>
              <a:gd name="connsiteY78" fmla="*/ 927183 h 1658808"/>
              <a:gd name="connsiteX79" fmla="*/ 395287 w 674523"/>
              <a:gd name="connsiteY79" fmla="*/ 1541545 h 1658808"/>
              <a:gd name="connsiteX80" fmla="*/ 409574 w 674523"/>
              <a:gd name="connsiteY80" fmla="*/ 1584408 h 1658808"/>
              <a:gd name="connsiteX81" fmla="*/ 452437 w 674523"/>
              <a:gd name="connsiteY81" fmla="*/ 1070058 h 1658808"/>
              <a:gd name="connsiteX82" fmla="*/ 509587 w 674523"/>
              <a:gd name="connsiteY82" fmla="*/ 1555833 h 1658808"/>
              <a:gd name="connsiteX83" fmla="*/ 566737 w 674523"/>
              <a:gd name="connsiteY83" fmla="*/ 1570120 h 1658808"/>
              <a:gd name="connsiteX84" fmla="*/ 552449 w 674523"/>
              <a:gd name="connsiteY84" fmla="*/ 1370095 h 1658808"/>
              <a:gd name="connsiteX85" fmla="*/ 538162 w 674523"/>
              <a:gd name="connsiteY85" fmla="*/ 1312945 h 1658808"/>
              <a:gd name="connsiteX86" fmla="*/ 509587 w 674523"/>
              <a:gd name="connsiteY86" fmla="*/ 1112920 h 1658808"/>
              <a:gd name="connsiteX87" fmla="*/ 495299 w 674523"/>
              <a:gd name="connsiteY87" fmla="*/ 1384383 h 1658808"/>
              <a:gd name="connsiteX88" fmla="*/ 509587 w 674523"/>
              <a:gd name="connsiteY88" fmla="*/ 1512970 h 1658808"/>
              <a:gd name="connsiteX89" fmla="*/ 523874 w 674523"/>
              <a:gd name="connsiteY89" fmla="*/ 1441533 h 1658808"/>
              <a:gd name="connsiteX90" fmla="*/ 495299 w 674523"/>
              <a:gd name="connsiteY90" fmla="*/ 1570120 h 1658808"/>
              <a:gd name="connsiteX91" fmla="*/ 380999 w 674523"/>
              <a:gd name="connsiteY91" fmla="*/ 1541545 h 1658808"/>
              <a:gd name="connsiteX92" fmla="*/ 366712 w 674523"/>
              <a:gd name="connsiteY92" fmla="*/ 1498683 h 1658808"/>
              <a:gd name="connsiteX93" fmla="*/ 338137 w 674523"/>
              <a:gd name="connsiteY93" fmla="*/ 1398670 h 1658808"/>
              <a:gd name="connsiteX94" fmla="*/ 323849 w 674523"/>
              <a:gd name="connsiteY94" fmla="*/ 1455820 h 1658808"/>
              <a:gd name="connsiteX95" fmla="*/ 309562 w 674523"/>
              <a:gd name="connsiteY95" fmla="*/ 1612983 h 1658808"/>
              <a:gd name="connsiteX96" fmla="*/ 295274 w 674523"/>
              <a:gd name="connsiteY96" fmla="*/ 1470108 h 1658808"/>
              <a:gd name="connsiteX97" fmla="*/ 280987 w 674523"/>
              <a:gd name="connsiteY97" fmla="*/ 1627270 h 1658808"/>
              <a:gd name="connsiteX98" fmla="*/ 252412 w 674523"/>
              <a:gd name="connsiteY98" fmla="*/ 1498683 h 1658808"/>
              <a:gd name="connsiteX99" fmla="*/ 238124 w 674523"/>
              <a:gd name="connsiteY99" fmla="*/ 1370095 h 1658808"/>
              <a:gd name="connsiteX100" fmla="*/ 223837 w 674523"/>
              <a:gd name="connsiteY100" fmla="*/ 1612983 h 1658808"/>
              <a:gd name="connsiteX101" fmla="*/ 138112 w 674523"/>
              <a:gd name="connsiteY101" fmla="*/ 1470108 h 1658808"/>
              <a:gd name="connsiteX102" fmla="*/ 123824 w 674523"/>
              <a:gd name="connsiteY102" fmla="*/ 1541545 h 1658808"/>
              <a:gd name="connsiteX103" fmla="*/ 109537 w 674523"/>
              <a:gd name="connsiteY103" fmla="*/ 1598695 h 1658808"/>
              <a:gd name="connsiteX104" fmla="*/ 95249 w 674523"/>
              <a:gd name="connsiteY104" fmla="*/ 1555833 h 1658808"/>
              <a:gd name="connsiteX105" fmla="*/ 52387 w 674523"/>
              <a:gd name="connsiteY105" fmla="*/ 1327233 h 1658808"/>
              <a:gd name="connsiteX106" fmla="*/ 52387 w 674523"/>
              <a:gd name="connsiteY106" fmla="*/ 1598695 h 1658808"/>
              <a:gd name="connsiteX107" fmla="*/ 95249 w 674523"/>
              <a:gd name="connsiteY107" fmla="*/ 1584408 h 1658808"/>
              <a:gd name="connsiteX108" fmla="*/ 138112 w 674523"/>
              <a:gd name="connsiteY108" fmla="*/ 1598695 h 1658808"/>
              <a:gd name="connsiteX109" fmla="*/ 138112 w 674523"/>
              <a:gd name="connsiteY109" fmla="*/ 1327233 h 1658808"/>
              <a:gd name="connsiteX110" fmla="*/ 180974 w 674523"/>
              <a:gd name="connsiteY110" fmla="*/ 1241508 h 1658808"/>
              <a:gd name="connsiteX111" fmla="*/ 209549 w 674523"/>
              <a:gd name="connsiteY111" fmla="*/ 1098633 h 1658808"/>
              <a:gd name="connsiteX112" fmla="*/ 223837 w 674523"/>
              <a:gd name="connsiteY112" fmla="*/ 1055770 h 1658808"/>
              <a:gd name="connsiteX113" fmla="*/ 252412 w 674523"/>
              <a:gd name="connsiteY113" fmla="*/ 898608 h 1658808"/>
              <a:gd name="connsiteX114" fmla="*/ 266699 w 674523"/>
              <a:gd name="connsiteY114" fmla="*/ 841458 h 1658808"/>
              <a:gd name="connsiteX115" fmla="*/ 309562 w 674523"/>
              <a:gd name="connsiteY115" fmla="*/ 870033 h 1658808"/>
              <a:gd name="connsiteX116" fmla="*/ 352424 w 674523"/>
              <a:gd name="connsiteY116" fmla="*/ 1027195 h 1658808"/>
              <a:gd name="connsiteX117" fmla="*/ 380999 w 674523"/>
              <a:gd name="connsiteY117" fmla="*/ 1070058 h 1658808"/>
              <a:gd name="connsiteX118" fmla="*/ 409574 w 674523"/>
              <a:gd name="connsiteY118" fmla="*/ 1027195 h 1658808"/>
              <a:gd name="connsiteX119" fmla="*/ 423862 w 674523"/>
              <a:gd name="connsiteY119" fmla="*/ 927183 h 1658808"/>
              <a:gd name="connsiteX120" fmla="*/ 438149 w 674523"/>
              <a:gd name="connsiteY120" fmla="*/ 641433 h 1658808"/>
              <a:gd name="connsiteX121" fmla="*/ 481012 w 674523"/>
              <a:gd name="connsiteY121" fmla="*/ 555708 h 1658808"/>
              <a:gd name="connsiteX122" fmla="*/ 538162 w 674523"/>
              <a:gd name="connsiteY122" fmla="*/ 527133 h 1658808"/>
              <a:gd name="connsiteX123" fmla="*/ 552449 w 674523"/>
              <a:gd name="connsiteY123" fmla="*/ 484270 h 1658808"/>
              <a:gd name="connsiteX124" fmla="*/ 581024 w 674523"/>
              <a:gd name="connsiteY124" fmla="*/ 541420 h 1658808"/>
              <a:gd name="connsiteX125" fmla="*/ 566737 w 674523"/>
              <a:gd name="connsiteY125" fmla="*/ 469983 h 1658808"/>
              <a:gd name="connsiteX126" fmla="*/ 523874 w 674523"/>
              <a:gd name="connsiteY126" fmla="*/ 484270 h 1658808"/>
              <a:gd name="connsiteX127" fmla="*/ 466724 w 674523"/>
              <a:gd name="connsiteY127" fmla="*/ 469983 h 1658808"/>
              <a:gd name="connsiteX128" fmla="*/ 395287 w 674523"/>
              <a:gd name="connsiteY128" fmla="*/ 455695 h 1658808"/>
              <a:gd name="connsiteX129" fmla="*/ 366712 w 674523"/>
              <a:gd name="connsiteY129" fmla="*/ 398545 h 1658808"/>
              <a:gd name="connsiteX130" fmla="*/ 338137 w 674523"/>
              <a:gd name="connsiteY130" fmla="*/ 141370 h 1658808"/>
              <a:gd name="connsiteX131" fmla="*/ 195262 w 674523"/>
              <a:gd name="connsiteY131" fmla="*/ 184233 h 1658808"/>
              <a:gd name="connsiteX132" fmla="*/ 152399 w 674523"/>
              <a:gd name="connsiteY132" fmla="*/ 255670 h 1658808"/>
              <a:gd name="connsiteX133" fmla="*/ 138112 w 674523"/>
              <a:gd name="connsiteY133" fmla="*/ 327108 h 1658808"/>
              <a:gd name="connsiteX134" fmla="*/ 152399 w 674523"/>
              <a:gd name="connsiteY134" fmla="*/ 241383 h 1658808"/>
              <a:gd name="connsiteX135" fmla="*/ 109537 w 674523"/>
              <a:gd name="connsiteY135" fmla="*/ 298533 h 1658808"/>
              <a:gd name="connsiteX136" fmla="*/ 95249 w 674523"/>
              <a:gd name="connsiteY136" fmla="*/ 198520 h 1658808"/>
              <a:gd name="connsiteX137" fmla="*/ 38099 w 674523"/>
              <a:gd name="connsiteY137" fmla="*/ 141370 h 1658808"/>
              <a:gd name="connsiteX138" fmla="*/ 80962 w 674523"/>
              <a:gd name="connsiteY138" fmla="*/ 169945 h 1658808"/>
              <a:gd name="connsiteX139" fmla="*/ 166687 w 674523"/>
              <a:gd name="connsiteY139" fmla="*/ 127083 h 1658808"/>
              <a:gd name="connsiteX140" fmla="*/ 209549 w 674523"/>
              <a:gd name="connsiteY140" fmla="*/ 112795 h 1658808"/>
              <a:gd name="connsiteX141" fmla="*/ 552449 w 674523"/>
              <a:gd name="connsiteY141" fmla="*/ 127083 h 1658808"/>
              <a:gd name="connsiteX142" fmla="*/ 509587 w 674523"/>
              <a:gd name="connsiteY142" fmla="*/ 98508 h 1658808"/>
              <a:gd name="connsiteX143" fmla="*/ 380999 w 674523"/>
              <a:gd name="connsiteY143" fmla="*/ 84220 h 1658808"/>
              <a:gd name="connsiteX144" fmla="*/ 80962 w 674523"/>
              <a:gd name="connsiteY144" fmla="*/ 98508 h 1658808"/>
              <a:gd name="connsiteX145" fmla="*/ 95249 w 674523"/>
              <a:gd name="connsiteY145" fmla="*/ 184233 h 1658808"/>
              <a:gd name="connsiteX146" fmla="*/ 152399 w 674523"/>
              <a:gd name="connsiteY146" fmla="*/ 155658 h 1658808"/>
              <a:gd name="connsiteX147" fmla="*/ 195262 w 674523"/>
              <a:gd name="connsiteY147" fmla="*/ 112795 h 1658808"/>
              <a:gd name="connsiteX148" fmla="*/ 238124 w 674523"/>
              <a:gd name="connsiteY148" fmla="*/ 55645 h 1658808"/>
              <a:gd name="connsiteX149" fmla="*/ 295274 w 674523"/>
              <a:gd name="connsiteY149" fmla="*/ 41358 h 1658808"/>
              <a:gd name="connsiteX150" fmla="*/ 338137 w 674523"/>
              <a:gd name="connsiteY150" fmla="*/ 12783 h 1658808"/>
              <a:gd name="connsiteX151" fmla="*/ 438149 w 674523"/>
              <a:gd name="connsiteY151" fmla="*/ 69933 h 1658808"/>
              <a:gd name="connsiteX152" fmla="*/ 481012 w 674523"/>
              <a:gd name="connsiteY152" fmla="*/ 84220 h 1658808"/>
              <a:gd name="connsiteX153" fmla="*/ 238124 w 674523"/>
              <a:gd name="connsiteY153" fmla="*/ 98508 h 1658808"/>
              <a:gd name="connsiteX154" fmla="*/ 195262 w 674523"/>
              <a:gd name="connsiteY154" fmla="*/ 141370 h 1658808"/>
              <a:gd name="connsiteX155" fmla="*/ 209549 w 674523"/>
              <a:gd name="connsiteY155" fmla="*/ 298533 h 1658808"/>
              <a:gd name="connsiteX156" fmla="*/ 223837 w 674523"/>
              <a:gd name="connsiteY156" fmla="*/ 341395 h 1658808"/>
              <a:gd name="connsiteX157" fmla="*/ 238124 w 674523"/>
              <a:gd name="connsiteY157" fmla="*/ 455695 h 1658808"/>
              <a:gd name="connsiteX158" fmla="*/ 280987 w 674523"/>
              <a:gd name="connsiteY158" fmla="*/ 484270 h 1658808"/>
              <a:gd name="connsiteX159" fmla="*/ 309562 w 674523"/>
              <a:gd name="connsiteY159" fmla="*/ 541420 h 1658808"/>
              <a:gd name="connsiteX160" fmla="*/ 423862 w 674523"/>
              <a:gd name="connsiteY160" fmla="*/ 627145 h 1658808"/>
              <a:gd name="connsiteX161" fmla="*/ 409574 w 674523"/>
              <a:gd name="connsiteY161" fmla="*/ 670008 h 1658808"/>
              <a:gd name="connsiteX162" fmla="*/ 295274 w 674523"/>
              <a:gd name="connsiteY162" fmla="*/ 698583 h 1658808"/>
              <a:gd name="connsiteX163" fmla="*/ 309562 w 674523"/>
              <a:gd name="connsiteY163" fmla="*/ 912895 h 1658808"/>
              <a:gd name="connsiteX164" fmla="*/ 338137 w 674523"/>
              <a:gd name="connsiteY164" fmla="*/ 770020 h 1658808"/>
              <a:gd name="connsiteX165" fmla="*/ 195262 w 674523"/>
              <a:gd name="connsiteY165" fmla="*/ 827170 h 1658808"/>
              <a:gd name="connsiteX166" fmla="*/ 180974 w 674523"/>
              <a:gd name="connsiteY166" fmla="*/ 870033 h 1658808"/>
              <a:gd name="connsiteX167" fmla="*/ 223837 w 674523"/>
              <a:gd name="connsiteY167" fmla="*/ 855745 h 1658808"/>
              <a:gd name="connsiteX168" fmla="*/ 280987 w 674523"/>
              <a:gd name="connsiteY168" fmla="*/ 841458 h 1658808"/>
              <a:gd name="connsiteX169" fmla="*/ 338137 w 674523"/>
              <a:gd name="connsiteY169" fmla="*/ 798595 h 1658808"/>
              <a:gd name="connsiteX170" fmla="*/ 380999 w 674523"/>
              <a:gd name="connsiteY170" fmla="*/ 770020 h 1658808"/>
              <a:gd name="connsiteX171" fmla="*/ 338137 w 674523"/>
              <a:gd name="connsiteY171" fmla="*/ 755733 h 1658808"/>
              <a:gd name="connsiteX172" fmla="*/ 152399 w 674523"/>
              <a:gd name="connsiteY172" fmla="*/ 770020 h 1658808"/>
              <a:gd name="connsiteX173" fmla="*/ 166687 w 674523"/>
              <a:gd name="connsiteY173" fmla="*/ 912895 h 1658808"/>
              <a:gd name="connsiteX174" fmla="*/ 209549 w 674523"/>
              <a:gd name="connsiteY174" fmla="*/ 898608 h 1658808"/>
              <a:gd name="connsiteX175" fmla="*/ 238124 w 674523"/>
              <a:gd name="connsiteY175" fmla="*/ 784308 h 1658808"/>
              <a:gd name="connsiteX176" fmla="*/ 195262 w 674523"/>
              <a:gd name="connsiteY176" fmla="*/ 770020 h 1658808"/>
              <a:gd name="connsiteX177" fmla="*/ 95249 w 674523"/>
              <a:gd name="connsiteY177" fmla="*/ 812883 h 1658808"/>
              <a:gd name="connsiteX178" fmla="*/ 138112 w 674523"/>
              <a:gd name="connsiteY178" fmla="*/ 841458 h 1658808"/>
              <a:gd name="connsiteX179" fmla="*/ 123824 w 674523"/>
              <a:gd name="connsiteY179" fmla="*/ 712870 h 1658808"/>
              <a:gd name="connsiteX180" fmla="*/ 95249 w 674523"/>
              <a:gd name="connsiteY180" fmla="*/ 627145 h 1658808"/>
              <a:gd name="connsiteX181" fmla="*/ 138112 w 674523"/>
              <a:gd name="connsiteY181" fmla="*/ 598570 h 1658808"/>
              <a:gd name="connsiteX182" fmla="*/ 152399 w 674523"/>
              <a:gd name="connsiteY182" fmla="*/ 912895 h 1658808"/>
              <a:gd name="connsiteX183" fmla="*/ 166687 w 674523"/>
              <a:gd name="connsiteY183" fmla="*/ 955758 h 1658808"/>
              <a:gd name="connsiteX184" fmla="*/ 195262 w 674523"/>
              <a:gd name="connsiteY184" fmla="*/ 998620 h 1658808"/>
              <a:gd name="connsiteX185" fmla="*/ 252412 w 674523"/>
              <a:gd name="connsiteY185" fmla="*/ 1055770 h 1658808"/>
              <a:gd name="connsiteX186" fmla="*/ 366712 w 674523"/>
              <a:gd name="connsiteY186" fmla="*/ 1127208 h 1658808"/>
              <a:gd name="connsiteX187" fmla="*/ 438149 w 674523"/>
              <a:gd name="connsiteY187" fmla="*/ 1155783 h 1658808"/>
              <a:gd name="connsiteX188" fmla="*/ 466724 w 674523"/>
              <a:gd name="connsiteY188" fmla="*/ 1198645 h 1658808"/>
              <a:gd name="connsiteX189" fmla="*/ 538162 w 674523"/>
              <a:gd name="connsiteY189" fmla="*/ 1127208 h 1658808"/>
              <a:gd name="connsiteX190" fmla="*/ 566737 w 674523"/>
              <a:gd name="connsiteY190" fmla="*/ 1084345 h 1658808"/>
              <a:gd name="connsiteX191" fmla="*/ 552449 w 674523"/>
              <a:gd name="connsiteY191" fmla="*/ 1012908 h 1658808"/>
              <a:gd name="connsiteX192" fmla="*/ 581024 w 674523"/>
              <a:gd name="connsiteY192" fmla="*/ 1412958 h 1658808"/>
              <a:gd name="connsiteX193" fmla="*/ 566737 w 674523"/>
              <a:gd name="connsiteY193" fmla="*/ 1012908 h 1658808"/>
              <a:gd name="connsiteX194" fmla="*/ 523874 w 674523"/>
              <a:gd name="connsiteY194" fmla="*/ 984333 h 1658808"/>
              <a:gd name="connsiteX195" fmla="*/ 538162 w 674523"/>
              <a:gd name="connsiteY195" fmla="*/ 1112920 h 1658808"/>
              <a:gd name="connsiteX196" fmla="*/ 552449 w 674523"/>
              <a:gd name="connsiteY196" fmla="*/ 1155783 h 1658808"/>
              <a:gd name="connsiteX197" fmla="*/ 523874 w 674523"/>
              <a:gd name="connsiteY197" fmla="*/ 1098633 h 1658808"/>
              <a:gd name="connsiteX198" fmla="*/ 495299 w 674523"/>
              <a:gd name="connsiteY198" fmla="*/ 998620 h 1658808"/>
              <a:gd name="connsiteX199" fmla="*/ 481012 w 674523"/>
              <a:gd name="connsiteY199" fmla="*/ 955758 h 1658808"/>
              <a:gd name="connsiteX200" fmla="*/ 466724 w 674523"/>
              <a:gd name="connsiteY200" fmla="*/ 1012908 h 1658808"/>
              <a:gd name="connsiteX201" fmla="*/ 423862 w 674523"/>
              <a:gd name="connsiteY201" fmla="*/ 1127208 h 1658808"/>
              <a:gd name="connsiteX202" fmla="*/ 409574 w 674523"/>
              <a:gd name="connsiteY202" fmla="*/ 1084345 h 1658808"/>
              <a:gd name="connsiteX203" fmla="*/ 395287 w 674523"/>
              <a:gd name="connsiteY203" fmla="*/ 1012908 h 1658808"/>
              <a:gd name="connsiteX204" fmla="*/ 323849 w 674523"/>
              <a:gd name="connsiteY204" fmla="*/ 927183 h 1658808"/>
              <a:gd name="connsiteX205" fmla="*/ 295274 w 674523"/>
              <a:gd name="connsiteY205" fmla="*/ 884320 h 1658808"/>
              <a:gd name="connsiteX206" fmla="*/ 338137 w 674523"/>
              <a:gd name="connsiteY206" fmla="*/ 870033 h 1658808"/>
              <a:gd name="connsiteX207" fmla="*/ 395287 w 674523"/>
              <a:gd name="connsiteY207" fmla="*/ 970045 h 1658808"/>
              <a:gd name="connsiteX208" fmla="*/ 438149 w 674523"/>
              <a:gd name="connsiteY208" fmla="*/ 998620 h 1658808"/>
              <a:gd name="connsiteX209" fmla="*/ 452437 w 674523"/>
              <a:gd name="connsiteY209" fmla="*/ 955758 h 1658808"/>
              <a:gd name="connsiteX210" fmla="*/ 538162 w 674523"/>
              <a:gd name="connsiteY210" fmla="*/ 941470 h 1658808"/>
              <a:gd name="connsiteX211" fmla="*/ 581024 w 674523"/>
              <a:gd name="connsiteY211" fmla="*/ 927183 h 1658808"/>
              <a:gd name="connsiteX212" fmla="*/ 538162 w 674523"/>
              <a:gd name="connsiteY212" fmla="*/ 898608 h 1658808"/>
              <a:gd name="connsiteX213" fmla="*/ 395287 w 674523"/>
              <a:gd name="connsiteY213" fmla="*/ 841458 h 1658808"/>
              <a:gd name="connsiteX214" fmla="*/ 409574 w 674523"/>
              <a:gd name="connsiteY214" fmla="*/ 741445 h 1658808"/>
              <a:gd name="connsiteX215" fmla="*/ 452437 w 674523"/>
              <a:gd name="connsiteY215" fmla="*/ 712870 h 1658808"/>
              <a:gd name="connsiteX216" fmla="*/ 423862 w 674523"/>
              <a:gd name="connsiteY216" fmla="*/ 755733 h 1658808"/>
              <a:gd name="connsiteX217" fmla="*/ 438149 w 674523"/>
              <a:gd name="connsiteY217" fmla="*/ 912895 h 1658808"/>
              <a:gd name="connsiteX218" fmla="*/ 452437 w 674523"/>
              <a:gd name="connsiteY218" fmla="*/ 770020 h 1658808"/>
              <a:gd name="connsiteX219" fmla="*/ 423862 w 674523"/>
              <a:gd name="connsiteY219" fmla="*/ 727158 h 1658808"/>
              <a:gd name="connsiteX220" fmla="*/ 466724 w 674523"/>
              <a:gd name="connsiteY220" fmla="*/ 698583 h 1658808"/>
              <a:gd name="connsiteX221" fmla="*/ 638174 w 674523"/>
              <a:gd name="connsiteY221" fmla="*/ 712870 h 1658808"/>
              <a:gd name="connsiteX222" fmla="*/ 566737 w 674523"/>
              <a:gd name="connsiteY222" fmla="*/ 798595 h 1658808"/>
              <a:gd name="connsiteX223" fmla="*/ 566737 w 674523"/>
              <a:gd name="connsiteY223" fmla="*/ 698583 h 165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74523" h="1658808">
                <a:moveTo>
                  <a:pt x="80962" y="312820"/>
                </a:moveTo>
                <a:cubicBezTo>
                  <a:pt x="115290" y="827757"/>
                  <a:pt x="74093" y="340846"/>
                  <a:pt x="109537" y="269958"/>
                </a:cubicBezTo>
                <a:cubicBezTo>
                  <a:pt x="139431" y="210170"/>
                  <a:pt x="119062" y="403308"/>
                  <a:pt x="123824" y="469983"/>
                </a:cubicBezTo>
                <a:cubicBezTo>
                  <a:pt x="128587" y="427120"/>
                  <a:pt x="122095" y="381437"/>
                  <a:pt x="138112" y="341395"/>
                </a:cubicBezTo>
                <a:cubicBezTo>
                  <a:pt x="145405" y="323163"/>
                  <a:pt x="146757" y="379737"/>
                  <a:pt x="152399" y="398545"/>
                </a:cubicBezTo>
                <a:cubicBezTo>
                  <a:pt x="195906" y="543570"/>
                  <a:pt x="169219" y="425499"/>
                  <a:pt x="195262" y="555708"/>
                </a:cubicBezTo>
                <a:cubicBezTo>
                  <a:pt x="257806" y="336802"/>
                  <a:pt x="235594" y="422956"/>
                  <a:pt x="266699" y="298533"/>
                </a:cubicBezTo>
                <a:cubicBezTo>
                  <a:pt x="261937" y="341395"/>
                  <a:pt x="290985" y="446407"/>
                  <a:pt x="252412" y="427120"/>
                </a:cubicBezTo>
                <a:cubicBezTo>
                  <a:pt x="209603" y="405715"/>
                  <a:pt x="285987" y="284245"/>
                  <a:pt x="238124" y="284245"/>
                </a:cubicBezTo>
                <a:cubicBezTo>
                  <a:pt x="189556" y="284245"/>
                  <a:pt x="209549" y="427120"/>
                  <a:pt x="209549" y="427120"/>
                </a:cubicBezTo>
                <a:cubicBezTo>
                  <a:pt x="207835" y="409981"/>
                  <a:pt x="178039" y="237907"/>
                  <a:pt x="209549" y="198520"/>
                </a:cubicBezTo>
                <a:cubicBezTo>
                  <a:pt x="218957" y="186760"/>
                  <a:pt x="238124" y="208045"/>
                  <a:pt x="252412" y="212808"/>
                </a:cubicBezTo>
                <a:cubicBezTo>
                  <a:pt x="257174" y="231858"/>
                  <a:pt x="261304" y="251077"/>
                  <a:pt x="266699" y="269958"/>
                </a:cubicBezTo>
                <a:cubicBezTo>
                  <a:pt x="277846" y="308974"/>
                  <a:pt x="318952" y="413409"/>
                  <a:pt x="323849" y="427120"/>
                </a:cubicBezTo>
                <a:cubicBezTo>
                  <a:pt x="333980" y="455486"/>
                  <a:pt x="342899" y="484270"/>
                  <a:pt x="352424" y="512845"/>
                </a:cubicBezTo>
                <a:cubicBezTo>
                  <a:pt x="347662" y="460458"/>
                  <a:pt x="364642" y="401121"/>
                  <a:pt x="338137" y="355683"/>
                </a:cubicBezTo>
                <a:cubicBezTo>
                  <a:pt x="323540" y="330660"/>
                  <a:pt x="276978" y="356749"/>
                  <a:pt x="252412" y="341395"/>
                </a:cubicBezTo>
                <a:cubicBezTo>
                  <a:pt x="234351" y="330107"/>
                  <a:pt x="233362" y="303295"/>
                  <a:pt x="223837" y="284245"/>
                </a:cubicBezTo>
                <a:cubicBezTo>
                  <a:pt x="228599" y="255670"/>
                  <a:pt x="224055" y="223844"/>
                  <a:pt x="238124" y="198520"/>
                </a:cubicBezTo>
                <a:cubicBezTo>
                  <a:pt x="261626" y="156216"/>
                  <a:pt x="312874" y="151258"/>
                  <a:pt x="352424" y="141370"/>
                </a:cubicBezTo>
                <a:cubicBezTo>
                  <a:pt x="366712" y="131845"/>
                  <a:pt x="384560" y="126204"/>
                  <a:pt x="395287" y="112795"/>
                </a:cubicBezTo>
                <a:cubicBezTo>
                  <a:pt x="422616" y="78634"/>
                  <a:pt x="397012" y="19689"/>
                  <a:pt x="423862" y="127083"/>
                </a:cubicBezTo>
                <a:cubicBezTo>
                  <a:pt x="438149" y="122320"/>
                  <a:pt x="471487" y="127082"/>
                  <a:pt x="466724" y="112795"/>
                </a:cubicBezTo>
                <a:cubicBezTo>
                  <a:pt x="462310" y="99553"/>
                  <a:pt x="382965" y="75351"/>
                  <a:pt x="366712" y="69933"/>
                </a:cubicBezTo>
                <a:cubicBezTo>
                  <a:pt x="333374" y="74695"/>
                  <a:pt x="297357" y="70285"/>
                  <a:pt x="266699" y="84220"/>
                </a:cubicBezTo>
                <a:cubicBezTo>
                  <a:pt x="242173" y="95368"/>
                  <a:pt x="223828" y="118524"/>
                  <a:pt x="209549" y="141370"/>
                </a:cubicBezTo>
                <a:cubicBezTo>
                  <a:pt x="199142" y="158022"/>
                  <a:pt x="181377" y="212405"/>
                  <a:pt x="195262" y="198520"/>
                </a:cubicBezTo>
                <a:cubicBezTo>
                  <a:pt x="217852" y="175930"/>
                  <a:pt x="223837" y="141370"/>
                  <a:pt x="238124" y="112795"/>
                </a:cubicBezTo>
                <a:cubicBezTo>
                  <a:pt x="247649" y="127083"/>
                  <a:pt x="260670" y="139580"/>
                  <a:pt x="266699" y="155658"/>
                </a:cubicBezTo>
                <a:cubicBezTo>
                  <a:pt x="291547" y="221920"/>
                  <a:pt x="279952" y="232271"/>
                  <a:pt x="266699" y="298533"/>
                </a:cubicBezTo>
                <a:cubicBezTo>
                  <a:pt x="235994" y="114299"/>
                  <a:pt x="272640" y="268191"/>
                  <a:pt x="223837" y="341395"/>
                </a:cubicBezTo>
                <a:cubicBezTo>
                  <a:pt x="214312" y="355682"/>
                  <a:pt x="205565" y="312270"/>
                  <a:pt x="195262" y="298533"/>
                </a:cubicBezTo>
                <a:cubicBezTo>
                  <a:pt x="176965" y="274137"/>
                  <a:pt x="157162" y="250908"/>
                  <a:pt x="138112" y="227095"/>
                </a:cubicBezTo>
                <a:cubicBezTo>
                  <a:pt x="123824" y="231858"/>
                  <a:pt x="100396" y="227229"/>
                  <a:pt x="95249" y="241383"/>
                </a:cubicBezTo>
                <a:cubicBezTo>
                  <a:pt x="78892" y="286364"/>
                  <a:pt x="80962" y="336395"/>
                  <a:pt x="80962" y="384258"/>
                </a:cubicBezTo>
                <a:cubicBezTo>
                  <a:pt x="80962" y="403894"/>
                  <a:pt x="90487" y="346158"/>
                  <a:pt x="95249" y="327108"/>
                </a:cubicBezTo>
                <a:cubicBezTo>
                  <a:pt x="103852" y="352917"/>
                  <a:pt x="127437" y="426462"/>
                  <a:pt x="138112" y="441408"/>
                </a:cubicBezTo>
                <a:cubicBezTo>
                  <a:pt x="148093" y="455381"/>
                  <a:pt x="165615" y="462304"/>
                  <a:pt x="180974" y="469983"/>
                </a:cubicBezTo>
                <a:cubicBezTo>
                  <a:pt x="219566" y="489279"/>
                  <a:pt x="270060" y="489780"/>
                  <a:pt x="309562" y="498558"/>
                </a:cubicBezTo>
                <a:cubicBezTo>
                  <a:pt x="347404" y="506967"/>
                  <a:pt x="374628" y="523947"/>
                  <a:pt x="409574" y="541420"/>
                </a:cubicBezTo>
                <a:cubicBezTo>
                  <a:pt x="419099" y="555708"/>
                  <a:pt x="442314" y="567624"/>
                  <a:pt x="438149" y="584283"/>
                </a:cubicBezTo>
                <a:cubicBezTo>
                  <a:pt x="434497" y="598894"/>
                  <a:pt x="410347" y="598570"/>
                  <a:pt x="395287" y="598570"/>
                </a:cubicBezTo>
                <a:cubicBezTo>
                  <a:pt x="371003" y="598570"/>
                  <a:pt x="347662" y="589045"/>
                  <a:pt x="323849" y="584283"/>
                </a:cubicBezTo>
                <a:cubicBezTo>
                  <a:pt x="327941" y="567916"/>
                  <a:pt x="339803" y="493240"/>
                  <a:pt x="366712" y="484270"/>
                </a:cubicBezTo>
                <a:cubicBezTo>
                  <a:pt x="385341" y="478060"/>
                  <a:pt x="404812" y="493795"/>
                  <a:pt x="423862" y="498558"/>
                </a:cubicBezTo>
                <a:cubicBezTo>
                  <a:pt x="419099" y="574758"/>
                  <a:pt x="433718" y="654727"/>
                  <a:pt x="409574" y="727158"/>
                </a:cubicBezTo>
                <a:cubicBezTo>
                  <a:pt x="402044" y="749748"/>
                  <a:pt x="383550" y="653170"/>
                  <a:pt x="366712" y="670008"/>
                </a:cubicBezTo>
                <a:cubicBezTo>
                  <a:pt x="346228" y="690492"/>
                  <a:pt x="376237" y="727158"/>
                  <a:pt x="380999" y="755733"/>
                </a:cubicBezTo>
                <a:lnTo>
                  <a:pt x="409574" y="670008"/>
                </a:lnTo>
                <a:lnTo>
                  <a:pt x="423862" y="627145"/>
                </a:lnTo>
                <a:cubicBezTo>
                  <a:pt x="428624" y="641433"/>
                  <a:pt x="427500" y="680657"/>
                  <a:pt x="438149" y="670008"/>
                </a:cubicBezTo>
                <a:cubicBezTo>
                  <a:pt x="455321" y="652836"/>
                  <a:pt x="446547" y="622129"/>
                  <a:pt x="452437" y="598570"/>
                </a:cubicBezTo>
                <a:cubicBezTo>
                  <a:pt x="456090" y="583960"/>
                  <a:pt x="461962" y="569995"/>
                  <a:pt x="466724" y="555708"/>
                </a:cubicBezTo>
                <a:cubicBezTo>
                  <a:pt x="471487" y="593808"/>
                  <a:pt x="442615" y="670008"/>
                  <a:pt x="481012" y="670008"/>
                </a:cubicBezTo>
                <a:cubicBezTo>
                  <a:pt x="523609" y="670008"/>
                  <a:pt x="498612" y="539888"/>
                  <a:pt x="538162" y="555708"/>
                </a:cubicBezTo>
                <a:cubicBezTo>
                  <a:pt x="582601" y="573484"/>
                  <a:pt x="547687" y="650958"/>
                  <a:pt x="552449" y="698583"/>
                </a:cubicBezTo>
                <a:cubicBezTo>
                  <a:pt x="557212" y="674770"/>
                  <a:pt x="568936" y="651330"/>
                  <a:pt x="566737" y="627145"/>
                </a:cubicBezTo>
                <a:cubicBezTo>
                  <a:pt x="559059" y="542681"/>
                  <a:pt x="548215" y="548122"/>
                  <a:pt x="495299" y="512845"/>
                </a:cubicBezTo>
                <a:cubicBezTo>
                  <a:pt x="460082" y="407192"/>
                  <a:pt x="500927" y="510249"/>
                  <a:pt x="466724" y="612858"/>
                </a:cubicBezTo>
                <a:cubicBezTo>
                  <a:pt x="461294" y="629148"/>
                  <a:pt x="438149" y="631908"/>
                  <a:pt x="423862" y="641433"/>
                </a:cubicBezTo>
                <a:cubicBezTo>
                  <a:pt x="421958" y="649050"/>
                  <a:pt x="403484" y="729149"/>
                  <a:pt x="395287" y="741445"/>
                </a:cubicBezTo>
                <a:cubicBezTo>
                  <a:pt x="363982" y="788402"/>
                  <a:pt x="349095" y="779939"/>
                  <a:pt x="309562" y="812883"/>
                </a:cubicBezTo>
                <a:cubicBezTo>
                  <a:pt x="169129" y="929910"/>
                  <a:pt x="350507" y="786223"/>
                  <a:pt x="238124" y="898608"/>
                </a:cubicBezTo>
                <a:cubicBezTo>
                  <a:pt x="225982" y="910750"/>
                  <a:pt x="209549" y="917658"/>
                  <a:pt x="195262" y="927183"/>
                </a:cubicBezTo>
                <a:cubicBezTo>
                  <a:pt x="180974" y="917658"/>
                  <a:pt x="157116" y="915119"/>
                  <a:pt x="152399" y="898608"/>
                </a:cubicBezTo>
                <a:cubicBezTo>
                  <a:pt x="69902" y="609869"/>
                  <a:pt x="189920" y="804870"/>
                  <a:pt x="109537" y="684295"/>
                </a:cubicBezTo>
                <a:cubicBezTo>
                  <a:pt x="104774" y="665245"/>
                  <a:pt x="95950" y="607521"/>
                  <a:pt x="95249" y="627145"/>
                </a:cubicBezTo>
                <a:cubicBezTo>
                  <a:pt x="85049" y="912753"/>
                  <a:pt x="58172" y="1199515"/>
                  <a:pt x="80962" y="1484395"/>
                </a:cubicBezTo>
                <a:cubicBezTo>
                  <a:pt x="85208" y="1537472"/>
                  <a:pt x="134202" y="1391561"/>
                  <a:pt x="152399" y="1341520"/>
                </a:cubicBezTo>
                <a:cubicBezTo>
                  <a:pt x="172531" y="1286158"/>
                  <a:pt x="180974" y="1227220"/>
                  <a:pt x="195262" y="1170070"/>
                </a:cubicBezTo>
                <a:cubicBezTo>
                  <a:pt x="190499" y="1060533"/>
                  <a:pt x="192452" y="950496"/>
                  <a:pt x="180974" y="841458"/>
                </a:cubicBezTo>
                <a:cubicBezTo>
                  <a:pt x="178918" y="821930"/>
                  <a:pt x="166687" y="878972"/>
                  <a:pt x="166687" y="898608"/>
                </a:cubicBezTo>
                <a:cubicBezTo>
                  <a:pt x="166687" y="965453"/>
                  <a:pt x="176212" y="1031958"/>
                  <a:pt x="180974" y="1098633"/>
                </a:cubicBezTo>
                <a:cubicBezTo>
                  <a:pt x="195262" y="1074820"/>
                  <a:pt x="214347" y="1053293"/>
                  <a:pt x="223837" y="1027195"/>
                </a:cubicBezTo>
                <a:cubicBezTo>
                  <a:pt x="263144" y="919100"/>
                  <a:pt x="198921" y="954537"/>
                  <a:pt x="280987" y="927183"/>
                </a:cubicBezTo>
                <a:cubicBezTo>
                  <a:pt x="285749" y="941470"/>
                  <a:pt x="293144" y="955136"/>
                  <a:pt x="295274" y="970045"/>
                </a:cubicBezTo>
                <a:cubicBezTo>
                  <a:pt x="320865" y="1149181"/>
                  <a:pt x="300884" y="1283424"/>
                  <a:pt x="323849" y="870033"/>
                </a:cubicBezTo>
                <a:cubicBezTo>
                  <a:pt x="362973" y="1026524"/>
                  <a:pt x="308634" y="841458"/>
                  <a:pt x="352424" y="841458"/>
                </a:cubicBezTo>
                <a:cubicBezTo>
                  <a:pt x="382545" y="841458"/>
                  <a:pt x="371474" y="898608"/>
                  <a:pt x="380999" y="927183"/>
                </a:cubicBezTo>
                <a:cubicBezTo>
                  <a:pt x="385762" y="1131970"/>
                  <a:pt x="386389" y="1336896"/>
                  <a:pt x="395287" y="1541545"/>
                </a:cubicBezTo>
                <a:cubicBezTo>
                  <a:pt x="395941" y="1556591"/>
                  <a:pt x="408572" y="1599435"/>
                  <a:pt x="409574" y="1584408"/>
                </a:cubicBezTo>
                <a:cubicBezTo>
                  <a:pt x="444125" y="1066143"/>
                  <a:pt x="334487" y="1246981"/>
                  <a:pt x="452437" y="1070058"/>
                </a:cubicBezTo>
                <a:cubicBezTo>
                  <a:pt x="464261" y="1460279"/>
                  <a:pt x="317838" y="1501048"/>
                  <a:pt x="509587" y="1555833"/>
                </a:cubicBezTo>
                <a:cubicBezTo>
                  <a:pt x="528468" y="1561227"/>
                  <a:pt x="547687" y="1565358"/>
                  <a:pt x="566737" y="1570120"/>
                </a:cubicBezTo>
                <a:cubicBezTo>
                  <a:pt x="561974" y="1503445"/>
                  <a:pt x="559831" y="1436531"/>
                  <a:pt x="552449" y="1370095"/>
                </a:cubicBezTo>
                <a:cubicBezTo>
                  <a:pt x="550281" y="1350579"/>
                  <a:pt x="540939" y="1332384"/>
                  <a:pt x="538162" y="1312945"/>
                </a:cubicBezTo>
                <a:cubicBezTo>
                  <a:pt x="505679" y="1085566"/>
                  <a:pt x="542145" y="1243157"/>
                  <a:pt x="509587" y="1112920"/>
                </a:cubicBezTo>
                <a:cubicBezTo>
                  <a:pt x="504824" y="1203408"/>
                  <a:pt x="495299" y="1293770"/>
                  <a:pt x="495299" y="1384383"/>
                </a:cubicBezTo>
                <a:cubicBezTo>
                  <a:pt x="495299" y="1427509"/>
                  <a:pt x="490300" y="1474397"/>
                  <a:pt x="509587" y="1512970"/>
                </a:cubicBezTo>
                <a:cubicBezTo>
                  <a:pt x="520447" y="1534690"/>
                  <a:pt x="529764" y="1417974"/>
                  <a:pt x="523874" y="1441533"/>
                </a:cubicBezTo>
                <a:cubicBezTo>
                  <a:pt x="513224" y="1484130"/>
                  <a:pt x="504824" y="1527258"/>
                  <a:pt x="495299" y="1570120"/>
                </a:cubicBezTo>
                <a:cubicBezTo>
                  <a:pt x="457199" y="1560595"/>
                  <a:pt x="415329" y="1560617"/>
                  <a:pt x="380999" y="1541545"/>
                </a:cubicBezTo>
                <a:cubicBezTo>
                  <a:pt x="367834" y="1534231"/>
                  <a:pt x="371039" y="1513108"/>
                  <a:pt x="366712" y="1498683"/>
                </a:cubicBezTo>
                <a:cubicBezTo>
                  <a:pt x="356749" y="1465474"/>
                  <a:pt x="347662" y="1432008"/>
                  <a:pt x="338137" y="1398670"/>
                </a:cubicBezTo>
                <a:cubicBezTo>
                  <a:pt x="333374" y="1417720"/>
                  <a:pt x="326444" y="1436356"/>
                  <a:pt x="323849" y="1455820"/>
                </a:cubicBezTo>
                <a:cubicBezTo>
                  <a:pt x="316897" y="1507962"/>
                  <a:pt x="356612" y="1589457"/>
                  <a:pt x="309562" y="1612983"/>
                </a:cubicBezTo>
                <a:cubicBezTo>
                  <a:pt x="266753" y="1634388"/>
                  <a:pt x="300037" y="1517733"/>
                  <a:pt x="295274" y="1470108"/>
                </a:cubicBezTo>
                <a:cubicBezTo>
                  <a:pt x="290512" y="1522495"/>
                  <a:pt x="324755" y="1598091"/>
                  <a:pt x="280987" y="1627270"/>
                </a:cubicBezTo>
                <a:cubicBezTo>
                  <a:pt x="244454" y="1651626"/>
                  <a:pt x="259630" y="1541993"/>
                  <a:pt x="252412" y="1498683"/>
                </a:cubicBezTo>
                <a:cubicBezTo>
                  <a:pt x="245322" y="1456143"/>
                  <a:pt x="242887" y="1412958"/>
                  <a:pt x="238124" y="1370095"/>
                </a:cubicBezTo>
                <a:cubicBezTo>
                  <a:pt x="233362" y="1451058"/>
                  <a:pt x="265564" y="1543438"/>
                  <a:pt x="223837" y="1612983"/>
                </a:cubicBezTo>
                <a:cubicBezTo>
                  <a:pt x="196342" y="1658808"/>
                  <a:pt x="145983" y="1493721"/>
                  <a:pt x="138112" y="1470108"/>
                </a:cubicBezTo>
                <a:cubicBezTo>
                  <a:pt x="133349" y="1493920"/>
                  <a:pt x="129092" y="1517839"/>
                  <a:pt x="123824" y="1541545"/>
                </a:cubicBezTo>
                <a:cubicBezTo>
                  <a:pt x="119564" y="1560714"/>
                  <a:pt x="127100" y="1589913"/>
                  <a:pt x="109537" y="1598695"/>
                </a:cubicBezTo>
                <a:cubicBezTo>
                  <a:pt x="96067" y="1605430"/>
                  <a:pt x="98352" y="1570570"/>
                  <a:pt x="95249" y="1555833"/>
                </a:cubicBezTo>
                <a:cubicBezTo>
                  <a:pt x="79277" y="1479968"/>
                  <a:pt x="52387" y="1327233"/>
                  <a:pt x="52387" y="1327233"/>
                </a:cubicBezTo>
                <a:cubicBezTo>
                  <a:pt x="19405" y="1426173"/>
                  <a:pt x="9525" y="1437963"/>
                  <a:pt x="52387" y="1598695"/>
                </a:cubicBezTo>
                <a:cubicBezTo>
                  <a:pt x="56267" y="1613247"/>
                  <a:pt x="80962" y="1589170"/>
                  <a:pt x="95249" y="1584408"/>
                </a:cubicBezTo>
                <a:cubicBezTo>
                  <a:pt x="109537" y="1589170"/>
                  <a:pt x="137299" y="1613733"/>
                  <a:pt x="138112" y="1598695"/>
                </a:cubicBezTo>
                <a:cubicBezTo>
                  <a:pt x="146559" y="1442428"/>
                  <a:pt x="101736" y="636115"/>
                  <a:pt x="138112" y="1327233"/>
                </a:cubicBezTo>
                <a:cubicBezTo>
                  <a:pt x="152399" y="1298658"/>
                  <a:pt x="169109" y="1271171"/>
                  <a:pt x="180974" y="1241508"/>
                </a:cubicBezTo>
                <a:cubicBezTo>
                  <a:pt x="195210" y="1205919"/>
                  <a:pt x="202477" y="1130457"/>
                  <a:pt x="209549" y="1098633"/>
                </a:cubicBezTo>
                <a:cubicBezTo>
                  <a:pt x="212816" y="1083931"/>
                  <a:pt x="220184" y="1070381"/>
                  <a:pt x="223837" y="1055770"/>
                </a:cubicBezTo>
                <a:cubicBezTo>
                  <a:pt x="239155" y="994499"/>
                  <a:pt x="239679" y="962272"/>
                  <a:pt x="252412" y="898608"/>
                </a:cubicBezTo>
                <a:cubicBezTo>
                  <a:pt x="256263" y="879353"/>
                  <a:pt x="261937" y="860508"/>
                  <a:pt x="266699" y="841458"/>
                </a:cubicBezTo>
                <a:cubicBezTo>
                  <a:pt x="280987" y="850983"/>
                  <a:pt x="300461" y="855472"/>
                  <a:pt x="309562" y="870033"/>
                </a:cubicBezTo>
                <a:cubicBezTo>
                  <a:pt x="353026" y="939576"/>
                  <a:pt x="326417" y="957842"/>
                  <a:pt x="352424" y="1027195"/>
                </a:cubicBezTo>
                <a:cubicBezTo>
                  <a:pt x="358453" y="1043273"/>
                  <a:pt x="371474" y="1055770"/>
                  <a:pt x="380999" y="1070058"/>
                </a:cubicBezTo>
                <a:cubicBezTo>
                  <a:pt x="390524" y="1055770"/>
                  <a:pt x="404640" y="1043642"/>
                  <a:pt x="409574" y="1027195"/>
                </a:cubicBezTo>
                <a:cubicBezTo>
                  <a:pt x="419251" y="994939"/>
                  <a:pt x="421374" y="960767"/>
                  <a:pt x="423862" y="927183"/>
                </a:cubicBezTo>
                <a:cubicBezTo>
                  <a:pt x="430907" y="832075"/>
                  <a:pt x="429887" y="736443"/>
                  <a:pt x="438149" y="641433"/>
                </a:cubicBezTo>
                <a:cubicBezTo>
                  <a:pt x="440130" y="618654"/>
                  <a:pt x="464306" y="569629"/>
                  <a:pt x="481012" y="555708"/>
                </a:cubicBezTo>
                <a:cubicBezTo>
                  <a:pt x="497374" y="542073"/>
                  <a:pt x="519112" y="536658"/>
                  <a:pt x="538162" y="527133"/>
                </a:cubicBezTo>
                <a:cubicBezTo>
                  <a:pt x="542924" y="512845"/>
                  <a:pt x="538161" y="479508"/>
                  <a:pt x="552449" y="484270"/>
                </a:cubicBezTo>
                <a:cubicBezTo>
                  <a:pt x="572655" y="491005"/>
                  <a:pt x="565963" y="556480"/>
                  <a:pt x="581024" y="541420"/>
                </a:cubicBezTo>
                <a:cubicBezTo>
                  <a:pt x="598196" y="524249"/>
                  <a:pt x="571499" y="493795"/>
                  <a:pt x="566737" y="469983"/>
                </a:cubicBezTo>
                <a:cubicBezTo>
                  <a:pt x="552449" y="474745"/>
                  <a:pt x="538934" y="484270"/>
                  <a:pt x="523874" y="484270"/>
                </a:cubicBezTo>
                <a:cubicBezTo>
                  <a:pt x="504238" y="484270"/>
                  <a:pt x="485893" y="474243"/>
                  <a:pt x="466724" y="469983"/>
                </a:cubicBezTo>
                <a:cubicBezTo>
                  <a:pt x="443018" y="464715"/>
                  <a:pt x="419099" y="460458"/>
                  <a:pt x="395287" y="455695"/>
                </a:cubicBezTo>
                <a:cubicBezTo>
                  <a:pt x="385762" y="436645"/>
                  <a:pt x="372316" y="419093"/>
                  <a:pt x="366712" y="398545"/>
                </a:cubicBezTo>
                <a:cubicBezTo>
                  <a:pt x="354859" y="355086"/>
                  <a:pt x="340048" y="162388"/>
                  <a:pt x="338137" y="141370"/>
                </a:cubicBezTo>
                <a:cubicBezTo>
                  <a:pt x="289014" y="148388"/>
                  <a:pt x="231528" y="141923"/>
                  <a:pt x="195262" y="184233"/>
                </a:cubicBezTo>
                <a:cubicBezTo>
                  <a:pt x="177190" y="205317"/>
                  <a:pt x="166687" y="231858"/>
                  <a:pt x="152399" y="255670"/>
                </a:cubicBezTo>
                <a:cubicBezTo>
                  <a:pt x="147637" y="279483"/>
                  <a:pt x="138112" y="351392"/>
                  <a:pt x="138112" y="327108"/>
                </a:cubicBezTo>
                <a:cubicBezTo>
                  <a:pt x="138112" y="298139"/>
                  <a:pt x="172883" y="261867"/>
                  <a:pt x="152399" y="241383"/>
                </a:cubicBezTo>
                <a:cubicBezTo>
                  <a:pt x="135561" y="224545"/>
                  <a:pt x="123824" y="279483"/>
                  <a:pt x="109537" y="298533"/>
                </a:cubicBezTo>
                <a:cubicBezTo>
                  <a:pt x="104774" y="265195"/>
                  <a:pt x="119062" y="222333"/>
                  <a:pt x="95249" y="198520"/>
                </a:cubicBezTo>
                <a:cubicBezTo>
                  <a:pt x="19049" y="122320"/>
                  <a:pt x="0" y="331872"/>
                  <a:pt x="38099" y="141370"/>
                </a:cubicBezTo>
                <a:cubicBezTo>
                  <a:pt x="52387" y="150895"/>
                  <a:pt x="64024" y="167122"/>
                  <a:pt x="80962" y="169945"/>
                </a:cubicBezTo>
                <a:cubicBezTo>
                  <a:pt x="107895" y="174434"/>
                  <a:pt x="148029" y="136412"/>
                  <a:pt x="166687" y="127083"/>
                </a:cubicBezTo>
                <a:cubicBezTo>
                  <a:pt x="180157" y="120348"/>
                  <a:pt x="195262" y="117558"/>
                  <a:pt x="209549" y="112795"/>
                </a:cubicBezTo>
                <a:cubicBezTo>
                  <a:pt x="323849" y="117558"/>
                  <a:pt x="438179" y="132524"/>
                  <a:pt x="552449" y="127083"/>
                </a:cubicBezTo>
                <a:cubicBezTo>
                  <a:pt x="569601" y="126266"/>
                  <a:pt x="526246" y="102673"/>
                  <a:pt x="509587" y="98508"/>
                </a:cubicBezTo>
                <a:cubicBezTo>
                  <a:pt x="467748" y="88048"/>
                  <a:pt x="423862" y="88983"/>
                  <a:pt x="380999" y="84220"/>
                </a:cubicBezTo>
                <a:cubicBezTo>
                  <a:pt x="280987" y="88983"/>
                  <a:pt x="175466" y="65431"/>
                  <a:pt x="80962" y="98508"/>
                </a:cubicBezTo>
                <a:cubicBezTo>
                  <a:pt x="53619" y="108078"/>
                  <a:pt x="72628" y="166136"/>
                  <a:pt x="95249" y="184233"/>
                </a:cubicBezTo>
                <a:cubicBezTo>
                  <a:pt x="111880" y="197538"/>
                  <a:pt x="135068" y="168038"/>
                  <a:pt x="152399" y="155658"/>
                </a:cubicBezTo>
                <a:cubicBezTo>
                  <a:pt x="168841" y="143914"/>
                  <a:pt x="182112" y="128136"/>
                  <a:pt x="195262" y="112795"/>
                </a:cubicBezTo>
                <a:cubicBezTo>
                  <a:pt x="210759" y="94715"/>
                  <a:pt x="218747" y="69486"/>
                  <a:pt x="238124" y="55645"/>
                </a:cubicBezTo>
                <a:cubicBezTo>
                  <a:pt x="254103" y="44232"/>
                  <a:pt x="276224" y="46120"/>
                  <a:pt x="295274" y="41358"/>
                </a:cubicBezTo>
                <a:cubicBezTo>
                  <a:pt x="309562" y="31833"/>
                  <a:pt x="321098" y="14913"/>
                  <a:pt x="338137" y="12783"/>
                </a:cubicBezTo>
                <a:cubicBezTo>
                  <a:pt x="440395" y="0"/>
                  <a:pt x="386216" y="28387"/>
                  <a:pt x="438149" y="69933"/>
                </a:cubicBezTo>
                <a:cubicBezTo>
                  <a:pt x="449909" y="79341"/>
                  <a:pt x="466724" y="79458"/>
                  <a:pt x="481012" y="84220"/>
                </a:cubicBezTo>
                <a:cubicBezTo>
                  <a:pt x="400049" y="88983"/>
                  <a:pt x="317652" y="82602"/>
                  <a:pt x="238124" y="98508"/>
                </a:cubicBezTo>
                <a:cubicBezTo>
                  <a:pt x="218311" y="102471"/>
                  <a:pt x="198119" y="121368"/>
                  <a:pt x="195262" y="141370"/>
                </a:cubicBezTo>
                <a:cubicBezTo>
                  <a:pt x="187823" y="193445"/>
                  <a:pt x="202110" y="246458"/>
                  <a:pt x="209549" y="298533"/>
                </a:cubicBezTo>
                <a:cubicBezTo>
                  <a:pt x="211679" y="313442"/>
                  <a:pt x="219074" y="327108"/>
                  <a:pt x="223837" y="341395"/>
                </a:cubicBezTo>
                <a:cubicBezTo>
                  <a:pt x="228599" y="379495"/>
                  <a:pt x="223864" y="420045"/>
                  <a:pt x="238124" y="455695"/>
                </a:cubicBezTo>
                <a:cubicBezTo>
                  <a:pt x="244501" y="471638"/>
                  <a:pt x="269994" y="471078"/>
                  <a:pt x="280987" y="484270"/>
                </a:cubicBezTo>
                <a:cubicBezTo>
                  <a:pt x="294622" y="500632"/>
                  <a:pt x="297183" y="524089"/>
                  <a:pt x="309562" y="541420"/>
                </a:cubicBezTo>
                <a:cubicBezTo>
                  <a:pt x="340813" y="585171"/>
                  <a:pt x="378043" y="599654"/>
                  <a:pt x="423862" y="627145"/>
                </a:cubicBezTo>
                <a:cubicBezTo>
                  <a:pt x="419099" y="641433"/>
                  <a:pt x="422739" y="662694"/>
                  <a:pt x="409574" y="670008"/>
                </a:cubicBezTo>
                <a:cubicBezTo>
                  <a:pt x="375244" y="689080"/>
                  <a:pt x="295274" y="698583"/>
                  <a:pt x="295274" y="698583"/>
                </a:cubicBezTo>
                <a:cubicBezTo>
                  <a:pt x="300037" y="770020"/>
                  <a:pt x="272726" y="851502"/>
                  <a:pt x="309562" y="912895"/>
                </a:cubicBezTo>
                <a:cubicBezTo>
                  <a:pt x="334550" y="954542"/>
                  <a:pt x="365078" y="729609"/>
                  <a:pt x="338137" y="770020"/>
                </a:cubicBezTo>
                <a:cubicBezTo>
                  <a:pt x="288264" y="844831"/>
                  <a:pt x="326601" y="810753"/>
                  <a:pt x="195262" y="827170"/>
                </a:cubicBezTo>
                <a:cubicBezTo>
                  <a:pt x="190499" y="841458"/>
                  <a:pt x="170325" y="859384"/>
                  <a:pt x="180974" y="870033"/>
                </a:cubicBezTo>
                <a:cubicBezTo>
                  <a:pt x="191623" y="880682"/>
                  <a:pt x="209356" y="859882"/>
                  <a:pt x="223837" y="855745"/>
                </a:cubicBezTo>
                <a:cubicBezTo>
                  <a:pt x="242718" y="850351"/>
                  <a:pt x="261937" y="846220"/>
                  <a:pt x="280987" y="841458"/>
                </a:cubicBezTo>
                <a:cubicBezTo>
                  <a:pt x="300037" y="827170"/>
                  <a:pt x="318760" y="812436"/>
                  <a:pt x="338137" y="798595"/>
                </a:cubicBezTo>
                <a:cubicBezTo>
                  <a:pt x="352110" y="788614"/>
                  <a:pt x="380999" y="787191"/>
                  <a:pt x="380999" y="770020"/>
                </a:cubicBezTo>
                <a:cubicBezTo>
                  <a:pt x="380999" y="754960"/>
                  <a:pt x="352424" y="760495"/>
                  <a:pt x="338137" y="755733"/>
                </a:cubicBezTo>
                <a:cubicBezTo>
                  <a:pt x="276224" y="760495"/>
                  <a:pt x="198173" y="728061"/>
                  <a:pt x="152399" y="770020"/>
                </a:cubicBezTo>
                <a:cubicBezTo>
                  <a:pt x="117117" y="802362"/>
                  <a:pt x="147248" y="869158"/>
                  <a:pt x="166687" y="912895"/>
                </a:cubicBezTo>
                <a:cubicBezTo>
                  <a:pt x="172803" y="926657"/>
                  <a:pt x="195262" y="903370"/>
                  <a:pt x="209549" y="898608"/>
                </a:cubicBezTo>
                <a:cubicBezTo>
                  <a:pt x="248324" y="859833"/>
                  <a:pt x="281924" y="850009"/>
                  <a:pt x="238124" y="784308"/>
                </a:cubicBezTo>
                <a:cubicBezTo>
                  <a:pt x="229770" y="771777"/>
                  <a:pt x="209549" y="774783"/>
                  <a:pt x="195262" y="770020"/>
                </a:cubicBezTo>
                <a:cubicBezTo>
                  <a:pt x="189152" y="771547"/>
                  <a:pt x="95249" y="788217"/>
                  <a:pt x="95249" y="812883"/>
                </a:cubicBezTo>
                <a:cubicBezTo>
                  <a:pt x="95249" y="830055"/>
                  <a:pt x="123824" y="831933"/>
                  <a:pt x="138112" y="841458"/>
                </a:cubicBezTo>
                <a:cubicBezTo>
                  <a:pt x="133349" y="798595"/>
                  <a:pt x="132282" y="755159"/>
                  <a:pt x="123824" y="712870"/>
                </a:cubicBezTo>
                <a:cubicBezTo>
                  <a:pt x="117917" y="683334"/>
                  <a:pt x="104774" y="655720"/>
                  <a:pt x="95249" y="627145"/>
                </a:cubicBezTo>
                <a:cubicBezTo>
                  <a:pt x="74752" y="565654"/>
                  <a:pt x="66352" y="580631"/>
                  <a:pt x="138112" y="598570"/>
                </a:cubicBezTo>
                <a:cubicBezTo>
                  <a:pt x="142874" y="703345"/>
                  <a:pt x="144035" y="808346"/>
                  <a:pt x="152399" y="912895"/>
                </a:cubicBezTo>
                <a:cubicBezTo>
                  <a:pt x="153600" y="927908"/>
                  <a:pt x="159952" y="942287"/>
                  <a:pt x="166687" y="955758"/>
                </a:cubicBezTo>
                <a:cubicBezTo>
                  <a:pt x="174366" y="971116"/>
                  <a:pt x="184087" y="985583"/>
                  <a:pt x="195262" y="998620"/>
                </a:cubicBezTo>
                <a:cubicBezTo>
                  <a:pt x="212795" y="1019075"/>
                  <a:pt x="230859" y="1039605"/>
                  <a:pt x="252412" y="1055770"/>
                </a:cubicBezTo>
                <a:cubicBezTo>
                  <a:pt x="288355" y="1082728"/>
                  <a:pt x="327153" y="1105907"/>
                  <a:pt x="366712" y="1127208"/>
                </a:cubicBezTo>
                <a:cubicBezTo>
                  <a:pt x="389293" y="1139367"/>
                  <a:pt x="414337" y="1146258"/>
                  <a:pt x="438149" y="1155783"/>
                </a:cubicBezTo>
                <a:cubicBezTo>
                  <a:pt x="447674" y="1170070"/>
                  <a:pt x="449786" y="1195822"/>
                  <a:pt x="466724" y="1198645"/>
                </a:cubicBezTo>
                <a:cubicBezTo>
                  <a:pt x="529336" y="1209080"/>
                  <a:pt x="522801" y="1157929"/>
                  <a:pt x="538162" y="1127208"/>
                </a:cubicBezTo>
                <a:cubicBezTo>
                  <a:pt x="545841" y="1111849"/>
                  <a:pt x="557212" y="1098633"/>
                  <a:pt x="566737" y="1084345"/>
                </a:cubicBezTo>
                <a:cubicBezTo>
                  <a:pt x="561974" y="1060533"/>
                  <a:pt x="552449" y="988624"/>
                  <a:pt x="552449" y="1012908"/>
                </a:cubicBezTo>
                <a:cubicBezTo>
                  <a:pt x="552449" y="1315003"/>
                  <a:pt x="541585" y="1255196"/>
                  <a:pt x="581024" y="1412958"/>
                </a:cubicBezTo>
                <a:cubicBezTo>
                  <a:pt x="576262" y="1279608"/>
                  <a:pt x="574809" y="1146099"/>
                  <a:pt x="566737" y="1012908"/>
                </a:cubicBezTo>
                <a:cubicBezTo>
                  <a:pt x="560361" y="907711"/>
                  <a:pt x="557943" y="933229"/>
                  <a:pt x="523874" y="984333"/>
                </a:cubicBezTo>
                <a:cubicBezTo>
                  <a:pt x="528637" y="1027195"/>
                  <a:pt x="531072" y="1070381"/>
                  <a:pt x="538162" y="1112920"/>
                </a:cubicBezTo>
                <a:cubicBezTo>
                  <a:pt x="540638" y="1127776"/>
                  <a:pt x="563099" y="1166432"/>
                  <a:pt x="552449" y="1155783"/>
                </a:cubicBezTo>
                <a:cubicBezTo>
                  <a:pt x="537388" y="1140723"/>
                  <a:pt x="532264" y="1118210"/>
                  <a:pt x="523874" y="1098633"/>
                </a:cubicBezTo>
                <a:cubicBezTo>
                  <a:pt x="509196" y="1064384"/>
                  <a:pt x="505653" y="1034860"/>
                  <a:pt x="495299" y="998620"/>
                </a:cubicBezTo>
                <a:cubicBezTo>
                  <a:pt x="491162" y="984139"/>
                  <a:pt x="485774" y="970045"/>
                  <a:pt x="481012" y="955758"/>
                </a:cubicBezTo>
                <a:cubicBezTo>
                  <a:pt x="476249" y="974808"/>
                  <a:pt x="472934" y="994279"/>
                  <a:pt x="466724" y="1012908"/>
                </a:cubicBezTo>
                <a:cubicBezTo>
                  <a:pt x="453856" y="1051511"/>
                  <a:pt x="449281" y="1095434"/>
                  <a:pt x="423862" y="1127208"/>
                </a:cubicBezTo>
                <a:cubicBezTo>
                  <a:pt x="414454" y="1138968"/>
                  <a:pt x="413227" y="1098956"/>
                  <a:pt x="409574" y="1084345"/>
                </a:cubicBezTo>
                <a:cubicBezTo>
                  <a:pt x="403684" y="1060786"/>
                  <a:pt x="402966" y="1035946"/>
                  <a:pt x="395287" y="1012908"/>
                </a:cubicBezTo>
                <a:cubicBezTo>
                  <a:pt x="374570" y="950758"/>
                  <a:pt x="371906" y="959221"/>
                  <a:pt x="323849" y="927183"/>
                </a:cubicBezTo>
                <a:cubicBezTo>
                  <a:pt x="314324" y="912895"/>
                  <a:pt x="291109" y="900979"/>
                  <a:pt x="295274" y="884320"/>
                </a:cubicBezTo>
                <a:cubicBezTo>
                  <a:pt x="298927" y="869709"/>
                  <a:pt x="324154" y="864440"/>
                  <a:pt x="338137" y="870033"/>
                </a:cubicBezTo>
                <a:cubicBezTo>
                  <a:pt x="352221" y="875666"/>
                  <a:pt x="391661" y="965694"/>
                  <a:pt x="395287" y="970045"/>
                </a:cubicBezTo>
                <a:cubicBezTo>
                  <a:pt x="406280" y="983236"/>
                  <a:pt x="423862" y="989095"/>
                  <a:pt x="438149" y="998620"/>
                </a:cubicBezTo>
                <a:cubicBezTo>
                  <a:pt x="442912" y="984333"/>
                  <a:pt x="439361" y="963230"/>
                  <a:pt x="452437" y="955758"/>
                </a:cubicBezTo>
                <a:cubicBezTo>
                  <a:pt x="477589" y="941385"/>
                  <a:pt x="509883" y="947754"/>
                  <a:pt x="538162" y="941470"/>
                </a:cubicBezTo>
                <a:cubicBezTo>
                  <a:pt x="552864" y="938203"/>
                  <a:pt x="566737" y="931945"/>
                  <a:pt x="581024" y="927183"/>
                </a:cubicBezTo>
                <a:cubicBezTo>
                  <a:pt x="566737" y="917658"/>
                  <a:pt x="554821" y="902773"/>
                  <a:pt x="538162" y="898608"/>
                </a:cubicBezTo>
                <a:cubicBezTo>
                  <a:pt x="387356" y="860906"/>
                  <a:pt x="425743" y="932829"/>
                  <a:pt x="395287" y="841458"/>
                </a:cubicBezTo>
                <a:cubicBezTo>
                  <a:pt x="400049" y="808120"/>
                  <a:pt x="395897" y="772219"/>
                  <a:pt x="409574" y="741445"/>
                </a:cubicBezTo>
                <a:cubicBezTo>
                  <a:pt x="416548" y="725753"/>
                  <a:pt x="440295" y="700728"/>
                  <a:pt x="452437" y="712870"/>
                </a:cubicBezTo>
                <a:cubicBezTo>
                  <a:pt x="464579" y="725012"/>
                  <a:pt x="433387" y="741445"/>
                  <a:pt x="423862" y="755733"/>
                </a:cubicBezTo>
                <a:cubicBezTo>
                  <a:pt x="428624" y="808120"/>
                  <a:pt x="391099" y="889371"/>
                  <a:pt x="438149" y="912895"/>
                </a:cubicBezTo>
                <a:cubicBezTo>
                  <a:pt x="480959" y="934299"/>
                  <a:pt x="478987" y="809844"/>
                  <a:pt x="452437" y="770020"/>
                </a:cubicBezTo>
                <a:lnTo>
                  <a:pt x="423862" y="727158"/>
                </a:lnTo>
                <a:cubicBezTo>
                  <a:pt x="438149" y="717633"/>
                  <a:pt x="449591" y="699725"/>
                  <a:pt x="466724" y="698583"/>
                </a:cubicBezTo>
                <a:cubicBezTo>
                  <a:pt x="523945" y="694768"/>
                  <a:pt x="586880" y="687223"/>
                  <a:pt x="638174" y="712870"/>
                </a:cubicBezTo>
                <a:cubicBezTo>
                  <a:pt x="674523" y="731044"/>
                  <a:pt x="568787" y="802011"/>
                  <a:pt x="566737" y="798595"/>
                </a:cubicBezTo>
                <a:cubicBezTo>
                  <a:pt x="549585" y="770008"/>
                  <a:pt x="566737" y="731920"/>
                  <a:pt x="566737" y="698583"/>
                </a:cubicBezTo>
              </a:path>
            </a:pathLst>
          </a:cu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409222" y="3216632"/>
            <a:ext cx="527149" cy="2408151"/>
          </a:xfrm>
          <a:custGeom>
            <a:avLst/>
            <a:gdLst>
              <a:gd name="connsiteX0" fmla="*/ 24666 w 527149"/>
              <a:gd name="connsiteY0" fmla="*/ 798156 h 2408151"/>
              <a:gd name="connsiteX1" fmla="*/ 38953 w 527149"/>
              <a:gd name="connsiteY1" fmla="*/ 1398231 h 2408151"/>
              <a:gd name="connsiteX2" fmla="*/ 53241 w 527149"/>
              <a:gd name="connsiteY2" fmla="*/ 1498243 h 2408151"/>
              <a:gd name="connsiteX3" fmla="*/ 67528 w 527149"/>
              <a:gd name="connsiteY3" fmla="*/ 1169631 h 2408151"/>
              <a:gd name="connsiteX4" fmla="*/ 53241 w 527149"/>
              <a:gd name="connsiteY4" fmla="*/ 769581 h 2408151"/>
              <a:gd name="connsiteX5" fmla="*/ 38953 w 527149"/>
              <a:gd name="connsiteY5" fmla="*/ 712431 h 2408151"/>
              <a:gd name="connsiteX6" fmla="*/ 10378 w 527149"/>
              <a:gd name="connsiteY6" fmla="*/ 112356 h 2408151"/>
              <a:gd name="connsiteX7" fmla="*/ 24666 w 527149"/>
              <a:gd name="connsiteY7" fmla="*/ 812443 h 2408151"/>
              <a:gd name="connsiteX8" fmla="*/ 67528 w 527149"/>
              <a:gd name="connsiteY8" fmla="*/ 726718 h 2408151"/>
              <a:gd name="connsiteX9" fmla="*/ 124678 w 527149"/>
              <a:gd name="connsiteY9" fmla="*/ 612418 h 2408151"/>
              <a:gd name="connsiteX10" fmla="*/ 138966 w 527149"/>
              <a:gd name="connsiteY10" fmla="*/ 655281 h 2408151"/>
              <a:gd name="connsiteX11" fmla="*/ 110391 w 527149"/>
              <a:gd name="connsiteY11" fmla="*/ 669568 h 2408151"/>
              <a:gd name="connsiteX12" fmla="*/ 153253 w 527149"/>
              <a:gd name="connsiteY12" fmla="*/ 712431 h 2408151"/>
              <a:gd name="connsiteX13" fmla="*/ 196116 w 527149"/>
              <a:gd name="connsiteY13" fmla="*/ 726718 h 2408151"/>
              <a:gd name="connsiteX14" fmla="*/ 210403 w 527149"/>
              <a:gd name="connsiteY14" fmla="*/ 540981 h 2408151"/>
              <a:gd name="connsiteX15" fmla="*/ 253266 w 527149"/>
              <a:gd name="connsiteY15" fmla="*/ 555268 h 2408151"/>
              <a:gd name="connsiteX16" fmla="*/ 281841 w 527149"/>
              <a:gd name="connsiteY16" fmla="*/ 612418 h 2408151"/>
              <a:gd name="connsiteX17" fmla="*/ 238978 w 527149"/>
              <a:gd name="connsiteY17" fmla="*/ 626706 h 2408151"/>
              <a:gd name="connsiteX18" fmla="*/ 181828 w 527149"/>
              <a:gd name="connsiteY18" fmla="*/ 540981 h 2408151"/>
              <a:gd name="connsiteX19" fmla="*/ 124678 w 527149"/>
              <a:gd name="connsiteY19" fmla="*/ 512406 h 2408151"/>
              <a:gd name="connsiteX20" fmla="*/ 81816 w 527149"/>
              <a:gd name="connsiteY20" fmla="*/ 483831 h 2408151"/>
              <a:gd name="connsiteX21" fmla="*/ 253266 w 527149"/>
              <a:gd name="connsiteY21" fmla="*/ 469543 h 2408151"/>
              <a:gd name="connsiteX22" fmla="*/ 224691 w 527149"/>
              <a:gd name="connsiteY22" fmla="*/ 398106 h 2408151"/>
              <a:gd name="connsiteX23" fmla="*/ 167541 w 527149"/>
              <a:gd name="connsiteY23" fmla="*/ 269518 h 2408151"/>
              <a:gd name="connsiteX24" fmla="*/ 224691 w 527149"/>
              <a:gd name="connsiteY24" fmla="*/ 255231 h 2408151"/>
              <a:gd name="connsiteX25" fmla="*/ 210403 w 527149"/>
              <a:gd name="connsiteY25" fmla="*/ 55206 h 2408151"/>
              <a:gd name="connsiteX26" fmla="*/ 524728 w 527149"/>
              <a:gd name="connsiteY26" fmla="*/ 69493 h 2408151"/>
              <a:gd name="connsiteX27" fmla="*/ 510441 w 527149"/>
              <a:gd name="connsiteY27" fmla="*/ 312381 h 2408151"/>
              <a:gd name="connsiteX28" fmla="*/ 467578 w 527149"/>
              <a:gd name="connsiteY28" fmla="*/ 340956 h 2408151"/>
              <a:gd name="connsiteX29" fmla="*/ 453291 w 527149"/>
              <a:gd name="connsiteY29" fmla="*/ 283806 h 2408151"/>
              <a:gd name="connsiteX30" fmla="*/ 467578 w 527149"/>
              <a:gd name="connsiteY30" fmla="*/ 240943 h 2408151"/>
              <a:gd name="connsiteX31" fmla="*/ 453291 w 527149"/>
              <a:gd name="connsiteY31" fmla="*/ 469543 h 2408151"/>
              <a:gd name="connsiteX32" fmla="*/ 424716 w 527149"/>
              <a:gd name="connsiteY32" fmla="*/ 426681 h 2408151"/>
              <a:gd name="connsiteX33" fmla="*/ 410428 w 527149"/>
              <a:gd name="connsiteY33" fmla="*/ 326668 h 2408151"/>
              <a:gd name="connsiteX34" fmla="*/ 381853 w 527149"/>
              <a:gd name="connsiteY34" fmla="*/ 398106 h 2408151"/>
              <a:gd name="connsiteX35" fmla="*/ 367566 w 527149"/>
              <a:gd name="connsiteY35" fmla="*/ 498118 h 2408151"/>
              <a:gd name="connsiteX36" fmla="*/ 353278 w 527149"/>
              <a:gd name="connsiteY36" fmla="*/ 440968 h 2408151"/>
              <a:gd name="connsiteX37" fmla="*/ 324703 w 527149"/>
              <a:gd name="connsiteY37" fmla="*/ 312381 h 2408151"/>
              <a:gd name="connsiteX38" fmla="*/ 310416 w 527149"/>
              <a:gd name="connsiteY38" fmla="*/ 483831 h 2408151"/>
              <a:gd name="connsiteX39" fmla="*/ 267553 w 527149"/>
              <a:gd name="connsiteY39" fmla="*/ 440968 h 2408151"/>
              <a:gd name="connsiteX40" fmla="*/ 253266 w 527149"/>
              <a:gd name="connsiteY40" fmla="*/ 398106 h 2408151"/>
              <a:gd name="connsiteX41" fmla="*/ 281841 w 527149"/>
              <a:gd name="connsiteY41" fmla="*/ 483831 h 2408151"/>
              <a:gd name="connsiteX42" fmla="*/ 296128 w 527149"/>
              <a:gd name="connsiteY42" fmla="*/ 412393 h 2408151"/>
              <a:gd name="connsiteX43" fmla="*/ 281841 w 527149"/>
              <a:gd name="connsiteY43" fmla="*/ 369531 h 2408151"/>
              <a:gd name="connsiteX44" fmla="*/ 296128 w 527149"/>
              <a:gd name="connsiteY44" fmla="*/ 255231 h 2408151"/>
              <a:gd name="connsiteX45" fmla="*/ 253266 w 527149"/>
              <a:gd name="connsiteY45" fmla="*/ 240943 h 2408151"/>
              <a:gd name="connsiteX46" fmla="*/ 481866 w 527149"/>
              <a:gd name="connsiteY46" fmla="*/ 255231 h 2408151"/>
              <a:gd name="connsiteX47" fmla="*/ 496153 w 527149"/>
              <a:gd name="connsiteY47" fmla="*/ 812443 h 2408151"/>
              <a:gd name="connsiteX48" fmla="*/ 510441 w 527149"/>
              <a:gd name="connsiteY48" fmla="*/ 855306 h 2408151"/>
              <a:gd name="connsiteX49" fmla="*/ 481866 w 527149"/>
              <a:gd name="connsiteY49" fmla="*/ 1012468 h 2408151"/>
              <a:gd name="connsiteX50" fmla="*/ 453291 w 527149"/>
              <a:gd name="connsiteY50" fmla="*/ 898168 h 2408151"/>
              <a:gd name="connsiteX51" fmla="*/ 410428 w 527149"/>
              <a:gd name="connsiteY51" fmla="*/ 841018 h 2408151"/>
              <a:gd name="connsiteX52" fmla="*/ 396141 w 527149"/>
              <a:gd name="connsiteY52" fmla="*/ 955318 h 2408151"/>
              <a:gd name="connsiteX53" fmla="*/ 310416 w 527149"/>
              <a:gd name="connsiteY53" fmla="*/ 741006 h 2408151"/>
              <a:gd name="connsiteX54" fmla="*/ 281841 w 527149"/>
              <a:gd name="connsiteY54" fmla="*/ 855306 h 2408151"/>
              <a:gd name="connsiteX55" fmla="*/ 253266 w 527149"/>
              <a:gd name="connsiteY55" fmla="*/ 783868 h 2408151"/>
              <a:gd name="connsiteX56" fmla="*/ 224691 w 527149"/>
              <a:gd name="connsiteY56" fmla="*/ 683856 h 2408151"/>
              <a:gd name="connsiteX57" fmla="*/ 210403 w 527149"/>
              <a:gd name="connsiteY57" fmla="*/ 755293 h 2408151"/>
              <a:gd name="connsiteX58" fmla="*/ 196116 w 527149"/>
              <a:gd name="connsiteY58" fmla="*/ 1055331 h 2408151"/>
              <a:gd name="connsiteX59" fmla="*/ 96103 w 527149"/>
              <a:gd name="connsiteY59" fmla="*/ 926743 h 2408151"/>
              <a:gd name="connsiteX60" fmla="*/ 81816 w 527149"/>
              <a:gd name="connsiteY60" fmla="*/ 826731 h 2408151"/>
              <a:gd name="connsiteX61" fmla="*/ 96103 w 527149"/>
              <a:gd name="connsiteY61" fmla="*/ 969606 h 2408151"/>
              <a:gd name="connsiteX62" fmla="*/ 110391 w 527149"/>
              <a:gd name="connsiteY62" fmla="*/ 869593 h 2408151"/>
              <a:gd name="connsiteX63" fmla="*/ 124678 w 527149"/>
              <a:gd name="connsiteY63" fmla="*/ 712431 h 2408151"/>
              <a:gd name="connsiteX64" fmla="*/ 138966 w 527149"/>
              <a:gd name="connsiteY64" fmla="*/ 755293 h 2408151"/>
              <a:gd name="connsiteX65" fmla="*/ 167541 w 527149"/>
              <a:gd name="connsiteY65" fmla="*/ 955318 h 2408151"/>
              <a:gd name="connsiteX66" fmla="*/ 181828 w 527149"/>
              <a:gd name="connsiteY66" fmla="*/ 869593 h 2408151"/>
              <a:gd name="connsiteX67" fmla="*/ 296128 w 527149"/>
              <a:gd name="connsiteY67" fmla="*/ 955318 h 2408151"/>
              <a:gd name="connsiteX68" fmla="*/ 324703 w 527149"/>
              <a:gd name="connsiteY68" fmla="*/ 926743 h 2408151"/>
              <a:gd name="connsiteX69" fmla="*/ 353278 w 527149"/>
              <a:gd name="connsiteY69" fmla="*/ 841018 h 2408151"/>
              <a:gd name="connsiteX70" fmla="*/ 367566 w 527149"/>
              <a:gd name="connsiteY70" fmla="*/ 741006 h 2408151"/>
              <a:gd name="connsiteX71" fmla="*/ 381853 w 527149"/>
              <a:gd name="connsiteY71" fmla="*/ 812443 h 2408151"/>
              <a:gd name="connsiteX72" fmla="*/ 424716 w 527149"/>
              <a:gd name="connsiteY72" fmla="*/ 926743 h 2408151"/>
              <a:gd name="connsiteX73" fmla="*/ 439003 w 527149"/>
              <a:gd name="connsiteY73" fmla="*/ 983893 h 2408151"/>
              <a:gd name="connsiteX74" fmla="*/ 467578 w 527149"/>
              <a:gd name="connsiteY74" fmla="*/ 941031 h 2408151"/>
              <a:gd name="connsiteX75" fmla="*/ 453291 w 527149"/>
              <a:gd name="connsiteY75" fmla="*/ 883881 h 2408151"/>
              <a:gd name="connsiteX76" fmla="*/ 439003 w 527149"/>
              <a:gd name="connsiteY76" fmla="*/ 926743 h 2408151"/>
              <a:gd name="connsiteX77" fmla="*/ 410428 w 527149"/>
              <a:gd name="connsiteY77" fmla="*/ 712431 h 2408151"/>
              <a:gd name="connsiteX78" fmla="*/ 396141 w 527149"/>
              <a:gd name="connsiteY78" fmla="*/ 669568 h 2408151"/>
              <a:gd name="connsiteX79" fmla="*/ 353278 w 527149"/>
              <a:gd name="connsiteY79" fmla="*/ 640993 h 2408151"/>
              <a:gd name="connsiteX80" fmla="*/ 338991 w 527149"/>
              <a:gd name="connsiteY80" fmla="*/ 1183918 h 2408151"/>
              <a:gd name="connsiteX81" fmla="*/ 324703 w 527149"/>
              <a:gd name="connsiteY81" fmla="*/ 1341081 h 2408151"/>
              <a:gd name="connsiteX82" fmla="*/ 310416 w 527149"/>
              <a:gd name="connsiteY82" fmla="*/ 955318 h 2408151"/>
              <a:gd name="connsiteX83" fmla="*/ 267553 w 527149"/>
              <a:gd name="connsiteY83" fmla="*/ 1426806 h 2408151"/>
              <a:gd name="connsiteX84" fmla="*/ 253266 w 527149"/>
              <a:gd name="connsiteY84" fmla="*/ 1383943 h 2408151"/>
              <a:gd name="connsiteX85" fmla="*/ 196116 w 527149"/>
              <a:gd name="connsiteY85" fmla="*/ 1326793 h 2408151"/>
              <a:gd name="connsiteX86" fmla="*/ 181828 w 527149"/>
              <a:gd name="connsiteY86" fmla="*/ 1483956 h 2408151"/>
              <a:gd name="connsiteX87" fmla="*/ 153253 w 527149"/>
              <a:gd name="connsiteY87" fmla="*/ 1398231 h 2408151"/>
              <a:gd name="connsiteX88" fmla="*/ 138966 w 527149"/>
              <a:gd name="connsiteY88" fmla="*/ 1612543 h 2408151"/>
              <a:gd name="connsiteX89" fmla="*/ 124678 w 527149"/>
              <a:gd name="connsiteY89" fmla="*/ 1655406 h 2408151"/>
              <a:gd name="connsiteX90" fmla="*/ 96103 w 527149"/>
              <a:gd name="connsiteY90" fmla="*/ 1512531 h 2408151"/>
              <a:gd name="connsiteX91" fmla="*/ 67528 w 527149"/>
              <a:gd name="connsiteY91" fmla="*/ 1298218 h 2408151"/>
              <a:gd name="connsiteX92" fmla="*/ 53241 w 527149"/>
              <a:gd name="connsiteY92" fmla="*/ 2141181 h 2408151"/>
              <a:gd name="connsiteX93" fmla="*/ 38953 w 527149"/>
              <a:gd name="connsiteY93" fmla="*/ 2055456 h 2408151"/>
              <a:gd name="connsiteX94" fmla="*/ 24666 w 527149"/>
              <a:gd name="connsiteY94" fmla="*/ 1998306 h 2408151"/>
              <a:gd name="connsiteX95" fmla="*/ 67528 w 527149"/>
              <a:gd name="connsiteY95" fmla="*/ 1969731 h 2408151"/>
              <a:gd name="connsiteX96" fmla="*/ 110391 w 527149"/>
              <a:gd name="connsiteY96" fmla="*/ 1812568 h 2408151"/>
              <a:gd name="connsiteX97" fmla="*/ 124678 w 527149"/>
              <a:gd name="connsiteY97" fmla="*/ 2184043 h 2408151"/>
              <a:gd name="connsiteX98" fmla="*/ 153253 w 527149"/>
              <a:gd name="connsiteY98" fmla="*/ 2069743 h 2408151"/>
              <a:gd name="connsiteX99" fmla="*/ 167541 w 527149"/>
              <a:gd name="connsiteY99" fmla="*/ 2212618 h 2408151"/>
              <a:gd name="connsiteX100" fmla="*/ 196116 w 527149"/>
              <a:gd name="connsiteY100" fmla="*/ 2155468 h 2408151"/>
              <a:gd name="connsiteX101" fmla="*/ 238978 w 527149"/>
              <a:gd name="connsiteY101" fmla="*/ 2084031 h 2408151"/>
              <a:gd name="connsiteX102" fmla="*/ 253266 w 527149"/>
              <a:gd name="connsiteY102" fmla="*/ 1998306 h 2408151"/>
              <a:gd name="connsiteX103" fmla="*/ 296128 w 527149"/>
              <a:gd name="connsiteY103" fmla="*/ 1884006 h 2408151"/>
              <a:gd name="connsiteX104" fmla="*/ 267553 w 527149"/>
              <a:gd name="connsiteY104" fmla="*/ 1841143 h 2408151"/>
              <a:gd name="connsiteX105" fmla="*/ 224691 w 527149"/>
              <a:gd name="connsiteY105" fmla="*/ 1626831 h 2408151"/>
              <a:gd name="connsiteX106" fmla="*/ 196116 w 527149"/>
              <a:gd name="connsiteY106" fmla="*/ 1669693 h 2408151"/>
              <a:gd name="connsiteX107" fmla="*/ 181828 w 527149"/>
              <a:gd name="connsiteY107" fmla="*/ 1798281 h 2408151"/>
              <a:gd name="connsiteX108" fmla="*/ 153253 w 527149"/>
              <a:gd name="connsiteY108" fmla="*/ 1741131 h 2408151"/>
              <a:gd name="connsiteX109" fmla="*/ 110391 w 527149"/>
              <a:gd name="connsiteY109" fmla="*/ 1726843 h 2408151"/>
              <a:gd name="connsiteX110" fmla="*/ 110391 w 527149"/>
              <a:gd name="connsiteY110" fmla="*/ 1612543 h 2408151"/>
              <a:gd name="connsiteX111" fmla="*/ 124678 w 527149"/>
              <a:gd name="connsiteY111" fmla="*/ 1383943 h 2408151"/>
              <a:gd name="connsiteX112" fmla="*/ 138966 w 527149"/>
              <a:gd name="connsiteY112" fmla="*/ 1241068 h 2408151"/>
              <a:gd name="connsiteX113" fmla="*/ 153253 w 527149"/>
              <a:gd name="connsiteY113" fmla="*/ 1298218 h 2408151"/>
              <a:gd name="connsiteX114" fmla="*/ 181828 w 527149"/>
              <a:gd name="connsiteY114" fmla="*/ 1341081 h 2408151"/>
              <a:gd name="connsiteX115" fmla="*/ 196116 w 527149"/>
              <a:gd name="connsiteY115" fmla="*/ 1412518 h 2408151"/>
              <a:gd name="connsiteX116" fmla="*/ 210403 w 527149"/>
              <a:gd name="connsiteY116" fmla="*/ 1455381 h 2408151"/>
              <a:gd name="connsiteX117" fmla="*/ 253266 w 527149"/>
              <a:gd name="connsiteY117" fmla="*/ 1369656 h 2408151"/>
              <a:gd name="connsiteX118" fmla="*/ 281841 w 527149"/>
              <a:gd name="connsiteY118" fmla="*/ 1426806 h 2408151"/>
              <a:gd name="connsiteX119" fmla="*/ 296128 w 527149"/>
              <a:gd name="connsiteY119" fmla="*/ 1326793 h 2408151"/>
              <a:gd name="connsiteX120" fmla="*/ 381853 w 527149"/>
              <a:gd name="connsiteY120" fmla="*/ 1383943 h 2408151"/>
              <a:gd name="connsiteX121" fmla="*/ 410428 w 527149"/>
              <a:gd name="connsiteY121" fmla="*/ 1469668 h 2408151"/>
              <a:gd name="connsiteX122" fmla="*/ 396141 w 527149"/>
              <a:gd name="connsiteY122" fmla="*/ 2155468 h 2408151"/>
              <a:gd name="connsiteX123" fmla="*/ 381853 w 527149"/>
              <a:gd name="connsiteY123" fmla="*/ 2069743 h 2408151"/>
              <a:gd name="connsiteX124" fmla="*/ 367566 w 527149"/>
              <a:gd name="connsiteY124" fmla="*/ 1769706 h 2408151"/>
              <a:gd name="connsiteX125" fmla="*/ 324703 w 527149"/>
              <a:gd name="connsiteY125" fmla="*/ 1783993 h 2408151"/>
              <a:gd name="connsiteX126" fmla="*/ 353278 w 527149"/>
              <a:gd name="connsiteY126" fmla="*/ 1955443 h 2408151"/>
              <a:gd name="connsiteX127" fmla="*/ 367566 w 527149"/>
              <a:gd name="connsiteY127" fmla="*/ 2069743 h 2408151"/>
              <a:gd name="connsiteX128" fmla="*/ 396141 w 527149"/>
              <a:gd name="connsiteY128" fmla="*/ 1726843 h 2408151"/>
              <a:gd name="connsiteX129" fmla="*/ 381853 w 527149"/>
              <a:gd name="connsiteY129" fmla="*/ 1441093 h 2408151"/>
              <a:gd name="connsiteX130" fmla="*/ 338991 w 527149"/>
              <a:gd name="connsiteY130" fmla="*/ 1498243 h 2408151"/>
              <a:gd name="connsiteX131" fmla="*/ 324703 w 527149"/>
              <a:gd name="connsiteY131" fmla="*/ 1541106 h 2408151"/>
              <a:gd name="connsiteX132" fmla="*/ 281841 w 527149"/>
              <a:gd name="connsiteY132" fmla="*/ 1512531 h 2408151"/>
              <a:gd name="connsiteX133" fmla="*/ 238978 w 527149"/>
              <a:gd name="connsiteY133" fmla="*/ 1541106 h 2408151"/>
              <a:gd name="connsiteX134" fmla="*/ 224691 w 527149"/>
              <a:gd name="connsiteY134" fmla="*/ 1498243 h 2408151"/>
              <a:gd name="connsiteX135" fmla="*/ 267553 w 527149"/>
              <a:gd name="connsiteY135" fmla="*/ 1512531 h 2408151"/>
              <a:gd name="connsiteX136" fmla="*/ 353278 w 527149"/>
              <a:gd name="connsiteY136" fmla="*/ 1483956 h 2408151"/>
              <a:gd name="connsiteX137" fmla="*/ 453291 w 527149"/>
              <a:gd name="connsiteY137" fmla="*/ 1455381 h 2408151"/>
              <a:gd name="connsiteX138" fmla="*/ 481866 w 527149"/>
              <a:gd name="connsiteY138" fmla="*/ 1398231 h 2408151"/>
              <a:gd name="connsiteX139" fmla="*/ 467578 w 527149"/>
              <a:gd name="connsiteY139" fmla="*/ 1269643 h 2408151"/>
              <a:gd name="connsiteX140" fmla="*/ 439003 w 527149"/>
              <a:gd name="connsiteY140" fmla="*/ 1483956 h 2408151"/>
              <a:gd name="connsiteX141" fmla="*/ 424716 w 527149"/>
              <a:gd name="connsiteY141" fmla="*/ 2298343 h 2408151"/>
              <a:gd name="connsiteX142" fmla="*/ 396141 w 527149"/>
              <a:gd name="connsiteY142" fmla="*/ 2255481 h 2408151"/>
              <a:gd name="connsiteX143" fmla="*/ 367566 w 527149"/>
              <a:gd name="connsiteY143" fmla="*/ 2184043 h 2408151"/>
              <a:gd name="connsiteX144" fmla="*/ 310416 w 527149"/>
              <a:gd name="connsiteY144" fmla="*/ 2098318 h 2408151"/>
              <a:gd name="connsiteX145" fmla="*/ 296128 w 527149"/>
              <a:gd name="connsiteY145" fmla="*/ 2184043 h 2408151"/>
              <a:gd name="connsiteX146" fmla="*/ 281841 w 527149"/>
              <a:gd name="connsiteY146" fmla="*/ 2055456 h 2408151"/>
              <a:gd name="connsiteX147" fmla="*/ 267553 w 527149"/>
              <a:gd name="connsiteY147" fmla="*/ 2241193 h 2408151"/>
              <a:gd name="connsiteX148" fmla="*/ 253266 w 527149"/>
              <a:gd name="connsiteY148" fmla="*/ 2184043 h 2408151"/>
              <a:gd name="connsiteX149" fmla="*/ 196116 w 527149"/>
              <a:gd name="connsiteY149" fmla="*/ 2084031 h 2408151"/>
              <a:gd name="connsiteX150" fmla="*/ 167541 w 527149"/>
              <a:gd name="connsiteY150" fmla="*/ 2141181 h 2408151"/>
              <a:gd name="connsiteX151" fmla="*/ 96103 w 527149"/>
              <a:gd name="connsiteY151" fmla="*/ 2298343 h 2408151"/>
              <a:gd name="connsiteX152" fmla="*/ 67528 w 527149"/>
              <a:gd name="connsiteY152" fmla="*/ 2212618 h 2408151"/>
              <a:gd name="connsiteX153" fmla="*/ 53241 w 527149"/>
              <a:gd name="connsiteY153" fmla="*/ 2069743 h 2408151"/>
              <a:gd name="connsiteX154" fmla="*/ 24666 w 527149"/>
              <a:gd name="connsiteY154" fmla="*/ 2326918 h 240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27149" h="2408151">
                <a:moveTo>
                  <a:pt x="24666" y="798156"/>
                </a:moveTo>
                <a:cubicBezTo>
                  <a:pt x="29428" y="998181"/>
                  <a:pt x="30793" y="1198316"/>
                  <a:pt x="38953" y="1398231"/>
                </a:cubicBezTo>
                <a:cubicBezTo>
                  <a:pt x="40326" y="1431879"/>
                  <a:pt x="49064" y="1531659"/>
                  <a:pt x="53241" y="1498243"/>
                </a:cubicBezTo>
                <a:cubicBezTo>
                  <a:pt x="66840" y="1389449"/>
                  <a:pt x="62766" y="1279168"/>
                  <a:pt x="67528" y="1169631"/>
                </a:cubicBezTo>
                <a:cubicBezTo>
                  <a:pt x="62766" y="1036281"/>
                  <a:pt x="61564" y="902756"/>
                  <a:pt x="53241" y="769581"/>
                </a:cubicBezTo>
                <a:cubicBezTo>
                  <a:pt x="52016" y="749983"/>
                  <a:pt x="39910" y="732044"/>
                  <a:pt x="38953" y="712431"/>
                </a:cubicBezTo>
                <a:cubicBezTo>
                  <a:pt x="8102" y="79980"/>
                  <a:pt x="61430" y="367604"/>
                  <a:pt x="10378" y="112356"/>
                </a:cubicBezTo>
                <a:cubicBezTo>
                  <a:pt x="15141" y="345718"/>
                  <a:pt x="3047" y="580035"/>
                  <a:pt x="24666" y="812443"/>
                </a:cubicBezTo>
                <a:cubicBezTo>
                  <a:pt x="27625" y="844253"/>
                  <a:pt x="52230" y="754765"/>
                  <a:pt x="67528" y="726718"/>
                </a:cubicBezTo>
                <a:cubicBezTo>
                  <a:pt x="125370" y="620675"/>
                  <a:pt x="97688" y="693390"/>
                  <a:pt x="124678" y="612418"/>
                </a:cubicBezTo>
                <a:cubicBezTo>
                  <a:pt x="129441" y="626706"/>
                  <a:pt x="138966" y="640220"/>
                  <a:pt x="138966" y="655281"/>
                </a:cubicBezTo>
                <a:cubicBezTo>
                  <a:pt x="138966" y="780867"/>
                  <a:pt x="117127" y="689778"/>
                  <a:pt x="110391" y="669568"/>
                </a:cubicBezTo>
                <a:cubicBezTo>
                  <a:pt x="147537" y="558126"/>
                  <a:pt x="93246" y="692430"/>
                  <a:pt x="153253" y="712431"/>
                </a:cubicBezTo>
                <a:lnTo>
                  <a:pt x="196116" y="726718"/>
                </a:lnTo>
                <a:cubicBezTo>
                  <a:pt x="200878" y="664806"/>
                  <a:pt x="190767" y="599890"/>
                  <a:pt x="210403" y="540981"/>
                </a:cubicBezTo>
                <a:cubicBezTo>
                  <a:pt x="215166" y="526693"/>
                  <a:pt x="242617" y="544619"/>
                  <a:pt x="253266" y="555268"/>
                </a:cubicBezTo>
                <a:cubicBezTo>
                  <a:pt x="268326" y="570328"/>
                  <a:pt x="272316" y="593368"/>
                  <a:pt x="281841" y="612418"/>
                </a:cubicBezTo>
                <a:cubicBezTo>
                  <a:pt x="267553" y="617181"/>
                  <a:pt x="253266" y="631469"/>
                  <a:pt x="238978" y="626706"/>
                </a:cubicBezTo>
                <a:cubicBezTo>
                  <a:pt x="155757" y="598966"/>
                  <a:pt x="224650" y="583802"/>
                  <a:pt x="181828" y="540981"/>
                </a:cubicBezTo>
                <a:cubicBezTo>
                  <a:pt x="166768" y="525921"/>
                  <a:pt x="143170" y="522973"/>
                  <a:pt x="124678" y="512406"/>
                </a:cubicBezTo>
                <a:cubicBezTo>
                  <a:pt x="109769" y="503887"/>
                  <a:pt x="96103" y="493356"/>
                  <a:pt x="81816" y="483831"/>
                </a:cubicBezTo>
                <a:cubicBezTo>
                  <a:pt x="138966" y="479068"/>
                  <a:pt x="204090" y="499048"/>
                  <a:pt x="253266" y="469543"/>
                </a:cubicBezTo>
                <a:cubicBezTo>
                  <a:pt x="275258" y="456348"/>
                  <a:pt x="230458" y="423096"/>
                  <a:pt x="224691" y="398106"/>
                </a:cubicBezTo>
                <a:cubicBezTo>
                  <a:pt x="193726" y="263925"/>
                  <a:pt x="252638" y="297885"/>
                  <a:pt x="167541" y="269518"/>
                </a:cubicBezTo>
                <a:cubicBezTo>
                  <a:pt x="186591" y="264756"/>
                  <a:pt x="220840" y="274486"/>
                  <a:pt x="224691" y="255231"/>
                </a:cubicBezTo>
                <a:cubicBezTo>
                  <a:pt x="237800" y="189684"/>
                  <a:pt x="153567" y="90390"/>
                  <a:pt x="210403" y="55206"/>
                </a:cubicBezTo>
                <a:cubicBezTo>
                  <a:pt x="299581" y="0"/>
                  <a:pt x="419953" y="64731"/>
                  <a:pt x="524728" y="69493"/>
                </a:cubicBezTo>
                <a:cubicBezTo>
                  <a:pt x="519966" y="150456"/>
                  <a:pt x="527149" y="233018"/>
                  <a:pt x="510441" y="312381"/>
                </a:cubicBezTo>
                <a:cubicBezTo>
                  <a:pt x="506903" y="329184"/>
                  <a:pt x="482937" y="348635"/>
                  <a:pt x="467578" y="340956"/>
                </a:cubicBezTo>
                <a:cubicBezTo>
                  <a:pt x="450015" y="332174"/>
                  <a:pt x="458053" y="302856"/>
                  <a:pt x="453291" y="283806"/>
                </a:cubicBezTo>
                <a:cubicBezTo>
                  <a:pt x="458053" y="269518"/>
                  <a:pt x="467578" y="225883"/>
                  <a:pt x="467578" y="240943"/>
                </a:cubicBezTo>
                <a:cubicBezTo>
                  <a:pt x="467578" y="317292"/>
                  <a:pt x="470458" y="395149"/>
                  <a:pt x="453291" y="469543"/>
                </a:cubicBezTo>
                <a:cubicBezTo>
                  <a:pt x="449430" y="486275"/>
                  <a:pt x="434241" y="440968"/>
                  <a:pt x="424716" y="426681"/>
                </a:cubicBezTo>
                <a:cubicBezTo>
                  <a:pt x="419953" y="393343"/>
                  <a:pt x="438448" y="345348"/>
                  <a:pt x="410428" y="326668"/>
                </a:cubicBezTo>
                <a:cubicBezTo>
                  <a:pt x="389088" y="312442"/>
                  <a:pt x="388073" y="373225"/>
                  <a:pt x="381853" y="398106"/>
                </a:cubicBezTo>
                <a:cubicBezTo>
                  <a:pt x="373686" y="430776"/>
                  <a:pt x="372328" y="464781"/>
                  <a:pt x="367566" y="498118"/>
                </a:cubicBezTo>
                <a:cubicBezTo>
                  <a:pt x="362803" y="479068"/>
                  <a:pt x="355714" y="460453"/>
                  <a:pt x="353278" y="440968"/>
                </a:cubicBezTo>
                <a:cubicBezTo>
                  <a:pt x="332090" y="271461"/>
                  <a:pt x="358610" y="210661"/>
                  <a:pt x="324703" y="312381"/>
                </a:cubicBezTo>
                <a:cubicBezTo>
                  <a:pt x="319941" y="369531"/>
                  <a:pt x="333707" y="431426"/>
                  <a:pt x="310416" y="483831"/>
                </a:cubicBezTo>
                <a:cubicBezTo>
                  <a:pt x="302210" y="502295"/>
                  <a:pt x="278761" y="457780"/>
                  <a:pt x="267553" y="440968"/>
                </a:cubicBezTo>
                <a:cubicBezTo>
                  <a:pt x="259199" y="428437"/>
                  <a:pt x="258028" y="412393"/>
                  <a:pt x="253266" y="398106"/>
                </a:cubicBezTo>
                <a:cubicBezTo>
                  <a:pt x="282485" y="105908"/>
                  <a:pt x="252867" y="324473"/>
                  <a:pt x="281841" y="483831"/>
                </a:cubicBezTo>
                <a:cubicBezTo>
                  <a:pt x="286185" y="507724"/>
                  <a:pt x="291366" y="436206"/>
                  <a:pt x="296128" y="412393"/>
                </a:cubicBezTo>
                <a:cubicBezTo>
                  <a:pt x="291366" y="398106"/>
                  <a:pt x="281841" y="384591"/>
                  <a:pt x="281841" y="369531"/>
                </a:cubicBezTo>
                <a:cubicBezTo>
                  <a:pt x="281841" y="331135"/>
                  <a:pt x="304457" y="292713"/>
                  <a:pt x="296128" y="255231"/>
                </a:cubicBezTo>
                <a:cubicBezTo>
                  <a:pt x="292861" y="240529"/>
                  <a:pt x="238206" y="240943"/>
                  <a:pt x="253266" y="240943"/>
                </a:cubicBezTo>
                <a:cubicBezTo>
                  <a:pt x="329615" y="240943"/>
                  <a:pt x="405666" y="250468"/>
                  <a:pt x="481866" y="255231"/>
                </a:cubicBezTo>
                <a:cubicBezTo>
                  <a:pt x="486628" y="440968"/>
                  <a:pt x="487315" y="626855"/>
                  <a:pt x="496153" y="812443"/>
                </a:cubicBezTo>
                <a:cubicBezTo>
                  <a:pt x="496869" y="827487"/>
                  <a:pt x="510441" y="840245"/>
                  <a:pt x="510441" y="855306"/>
                </a:cubicBezTo>
                <a:cubicBezTo>
                  <a:pt x="510441" y="906494"/>
                  <a:pt x="494370" y="962451"/>
                  <a:pt x="481866" y="1012468"/>
                </a:cubicBezTo>
                <a:cubicBezTo>
                  <a:pt x="478249" y="994385"/>
                  <a:pt x="466807" y="921821"/>
                  <a:pt x="453291" y="898168"/>
                </a:cubicBezTo>
                <a:cubicBezTo>
                  <a:pt x="441477" y="877493"/>
                  <a:pt x="424716" y="860068"/>
                  <a:pt x="410428" y="841018"/>
                </a:cubicBezTo>
                <a:cubicBezTo>
                  <a:pt x="405666" y="879118"/>
                  <a:pt x="434015" y="949005"/>
                  <a:pt x="396141" y="955318"/>
                </a:cubicBezTo>
                <a:cubicBezTo>
                  <a:pt x="320370" y="967947"/>
                  <a:pt x="312928" y="761106"/>
                  <a:pt x="310416" y="741006"/>
                </a:cubicBezTo>
                <a:cubicBezTo>
                  <a:pt x="300891" y="779106"/>
                  <a:pt x="309611" y="883076"/>
                  <a:pt x="281841" y="855306"/>
                </a:cubicBezTo>
                <a:cubicBezTo>
                  <a:pt x="240773" y="814238"/>
                  <a:pt x="289504" y="566433"/>
                  <a:pt x="253266" y="783868"/>
                </a:cubicBezTo>
                <a:cubicBezTo>
                  <a:pt x="243741" y="750531"/>
                  <a:pt x="253539" y="703088"/>
                  <a:pt x="224691" y="683856"/>
                </a:cubicBezTo>
                <a:cubicBezTo>
                  <a:pt x="204485" y="670386"/>
                  <a:pt x="212265" y="731081"/>
                  <a:pt x="210403" y="755293"/>
                </a:cubicBezTo>
                <a:cubicBezTo>
                  <a:pt x="202724" y="855124"/>
                  <a:pt x="200878" y="955318"/>
                  <a:pt x="196116" y="1055331"/>
                </a:cubicBezTo>
                <a:cubicBezTo>
                  <a:pt x="99742" y="958957"/>
                  <a:pt x="123170" y="1007943"/>
                  <a:pt x="96103" y="926743"/>
                </a:cubicBezTo>
                <a:cubicBezTo>
                  <a:pt x="91341" y="893406"/>
                  <a:pt x="81816" y="793055"/>
                  <a:pt x="81816" y="826731"/>
                </a:cubicBezTo>
                <a:cubicBezTo>
                  <a:pt x="81816" y="874594"/>
                  <a:pt x="69553" y="929782"/>
                  <a:pt x="96103" y="969606"/>
                </a:cubicBezTo>
                <a:cubicBezTo>
                  <a:pt x="114783" y="997626"/>
                  <a:pt x="106672" y="903063"/>
                  <a:pt x="110391" y="869593"/>
                </a:cubicBezTo>
                <a:cubicBezTo>
                  <a:pt x="116200" y="817311"/>
                  <a:pt x="119916" y="764818"/>
                  <a:pt x="124678" y="712431"/>
                </a:cubicBezTo>
                <a:cubicBezTo>
                  <a:pt x="129441" y="726718"/>
                  <a:pt x="135313" y="740682"/>
                  <a:pt x="138966" y="755293"/>
                </a:cubicBezTo>
                <a:cubicBezTo>
                  <a:pt x="157160" y="828070"/>
                  <a:pt x="158652" y="875318"/>
                  <a:pt x="167541" y="955318"/>
                </a:cubicBezTo>
                <a:cubicBezTo>
                  <a:pt x="172303" y="926743"/>
                  <a:pt x="155917" y="882548"/>
                  <a:pt x="181828" y="869593"/>
                </a:cubicBezTo>
                <a:cubicBezTo>
                  <a:pt x="205498" y="857758"/>
                  <a:pt x="280991" y="940181"/>
                  <a:pt x="296128" y="955318"/>
                </a:cubicBezTo>
                <a:cubicBezTo>
                  <a:pt x="320234" y="1027635"/>
                  <a:pt x="304014" y="1002604"/>
                  <a:pt x="324703" y="926743"/>
                </a:cubicBezTo>
                <a:cubicBezTo>
                  <a:pt x="332628" y="897684"/>
                  <a:pt x="343753" y="869593"/>
                  <a:pt x="353278" y="841018"/>
                </a:cubicBezTo>
                <a:cubicBezTo>
                  <a:pt x="358041" y="807681"/>
                  <a:pt x="343754" y="764818"/>
                  <a:pt x="367566" y="741006"/>
                </a:cubicBezTo>
                <a:cubicBezTo>
                  <a:pt x="384737" y="723835"/>
                  <a:pt x="375963" y="788884"/>
                  <a:pt x="381853" y="812443"/>
                </a:cubicBezTo>
                <a:cubicBezTo>
                  <a:pt x="391884" y="852568"/>
                  <a:pt x="411607" y="887417"/>
                  <a:pt x="424716" y="926743"/>
                </a:cubicBezTo>
                <a:cubicBezTo>
                  <a:pt x="430925" y="945372"/>
                  <a:pt x="434241" y="964843"/>
                  <a:pt x="439003" y="983893"/>
                </a:cubicBezTo>
                <a:cubicBezTo>
                  <a:pt x="448528" y="969606"/>
                  <a:pt x="465150" y="958030"/>
                  <a:pt x="467578" y="941031"/>
                </a:cubicBezTo>
                <a:cubicBezTo>
                  <a:pt x="470355" y="921592"/>
                  <a:pt x="470854" y="892663"/>
                  <a:pt x="453291" y="883881"/>
                </a:cubicBezTo>
                <a:cubicBezTo>
                  <a:pt x="439821" y="877146"/>
                  <a:pt x="443766" y="912456"/>
                  <a:pt x="439003" y="926743"/>
                </a:cubicBezTo>
                <a:cubicBezTo>
                  <a:pt x="430075" y="837457"/>
                  <a:pt x="430158" y="791352"/>
                  <a:pt x="410428" y="712431"/>
                </a:cubicBezTo>
                <a:cubicBezTo>
                  <a:pt x="406775" y="697820"/>
                  <a:pt x="405549" y="681328"/>
                  <a:pt x="396141" y="669568"/>
                </a:cubicBezTo>
                <a:cubicBezTo>
                  <a:pt x="385414" y="656159"/>
                  <a:pt x="367566" y="650518"/>
                  <a:pt x="353278" y="640993"/>
                </a:cubicBezTo>
                <a:cubicBezTo>
                  <a:pt x="348516" y="821968"/>
                  <a:pt x="346374" y="1003031"/>
                  <a:pt x="338991" y="1183918"/>
                </a:cubicBezTo>
                <a:cubicBezTo>
                  <a:pt x="336846" y="1236478"/>
                  <a:pt x="331228" y="1393279"/>
                  <a:pt x="324703" y="1341081"/>
                </a:cubicBezTo>
                <a:cubicBezTo>
                  <a:pt x="308743" y="1213399"/>
                  <a:pt x="315178" y="1083906"/>
                  <a:pt x="310416" y="955318"/>
                </a:cubicBezTo>
                <a:cubicBezTo>
                  <a:pt x="260551" y="1204635"/>
                  <a:pt x="349373" y="744968"/>
                  <a:pt x="267553" y="1426806"/>
                </a:cubicBezTo>
                <a:cubicBezTo>
                  <a:pt x="265759" y="1441759"/>
                  <a:pt x="262020" y="1396198"/>
                  <a:pt x="253266" y="1383943"/>
                </a:cubicBezTo>
                <a:cubicBezTo>
                  <a:pt x="237607" y="1362020"/>
                  <a:pt x="215166" y="1345843"/>
                  <a:pt x="196116" y="1326793"/>
                </a:cubicBezTo>
                <a:cubicBezTo>
                  <a:pt x="191353" y="1379181"/>
                  <a:pt x="208892" y="1438849"/>
                  <a:pt x="181828" y="1483956"/>
                </a:cubicBezTo>
                <a:cubicBezTo>
                  <a:pt x="166331" y="1509784"/>
                  <a:pt x="162778" y="1369656"/>
                  <a:pt x="153253" y="1398231"/>
                </a:cubicBezTo>
                <a:cubicBezTo>
                  <a:pt x="130613" y="1466153"/>
                  <a:pt x="146872" y="1541385"/>
                  <a:pt x="138966" y="1612543"/>
                </a:cubicBezTo>
                <a:cubicBezTo>
                  <a:pt x="137303" y="1627511"/>
                  <a:pt x="129441" y="1641118"/>
                  <a:pt x="124678" y="1655406"/>
                </a:cubicBezTo>
                <a:cubicBezTo>
                  <a:pt x="100558" y="1583044"/>
                  <a:pt x="110696" y="1621976"/>
                  <a:pt x="96103" y="1512531"/>
                </a:cubicBezTo>
                <a:cubicBezTo>
                  <a:pt x="59171" y="1235545"/>
                  <a:pt x="103444" y="1549620"/>
                  <a:pt x="67528" y="1298218"/>
                </a:cubicBezTo>
                <a:cubicBezTo>
                  <a:pt x="62766" y="1579206"/>
                  <a:pt x="63838" y="1860353"/>
                  <a:pt x="53241" y="2141181"/>
                </a:cubicBezTo>
                <a:cubicBezTo>
                  <a:pt x="52149" y="2170130"/>
                  <a:pt x="44634" y="2083863"/>
                  <a:pt x="38953" y="2055456"/>
                </a:cubicBezTo>
                <a:cubicBezTo>
                  <a:pt x="35102" y="2036201"/>
                  <a:pt x="29428" y="2017356"/>
                  <a:pt x="24666" y="1998306"/>
                </a:cubicBezTo>
                <a:cubicBezTo>
                  <a:pt x="38953" y="1988781"/>
                  <a:pt x="57547" y="1983704"/>
                  <a:pt x="67528" y="1969731"/>
                </a:cubicBezTo>
                <a:cubicBezTo>
                  <a:pt x="97455" y="1927832"/>
                  <a:pt x="102511" y="1859844"/>
                  <a:pt x="110391" y="1812568"/>
                </a:cubicBezTo>
                <a:cubicBezTo>
                  <a:pt x="115153" y="1936393"/>
                  <a:pt x="104306" y="2061812"/>
                  <a:pt x="124678" y="2184043"/>
                </a:cubicBezTo>
                <a:cubicBezTo>
                  <a:pt x="131134" y="2222781"/>
                  <a:pt x="120576" y="2047959"/>
                  <a:pt x="153253" y="2069743"/>
                </a:cubicBezTo>
                <a:cubicBezTo>
                  <a:pt x="193077" y="2096292"/>
                  <a:pt x="162778" y="2164993"/>
                  <a:pt x="167541" y="2212618"/>
                </a:cubicBezTo>
                <a:cubicBezTo>
                  <a:pt x="177066" y="2193568"/>
                  <a:pt x="185773" y="2174086"/>
                  <a:pt x="196116" y="2155468"/>
                </a:cubicBezTo>
                <a:cubicBezTo>
                  <a:pt x="209602" y="2131193"/>
                  <a:pt x="229488" y="2110129"/>
                  <a:pt x="238978" y="2084031"/>
                </a:cubicBezTo>
                <a:cubicBezTo>
                  <a:pt x="248878" y="2056806"/>
                  <a:pt x="245308" y="2026161"/>
                  <a:pt x="253266" y="1998306"/>
                </a:cubicBezTo>
                <a:cubicBezTo>
                  <a:pt x="264445" y="1959181"/>
                  <a:pt x="281841" y="1922106"/>
                  <a:pt x="296128" y="1884006"/>
                </a:cubicBezTo>
                <a:cubicBezTo>
                  <a:pt x="286603" y="1869718"/>
                  <a:pt x="273421" y="1857281"/>
                  <a:pt x="267553" y="1841143"/>
                </a:cubicBezTo>
                <a:cubicBezTo>
                  <a:pt x="241616" y="1769817"/>
                  <a:pt x="235266" y="1700857"/>
                  <a:pt x="224691" y="1626831"/>
                </a:cubicBezTo>
                <a:cubicBezTo>
                  <a:pt x="215166" y="1641118"/>
                  <a:pt x="200281" y="1653034"/>
                  <a:pt x="196116" y="1669693"/>
                </a:cubicBezTo>
                <a:cubicBezTo>
                  <a:pt x="185656" y="1711532"/>
                  <a:pt x="204016" y="1761300"/>
                  <a:pt x="181828" y="1798281"/>
                </a:cubicBezTo>
                <a:cubicBezTo>
                  <a:pt x="170870" y="1816544"/>
                  <a:pt x="168313" y="1756191"/>
                  <a:pt x="153253" y="1741131"/>
                </a:cubicBezTo>
                <a:cubicBezTo>
                  <a:pt x="142604" y="1730482"/>
                  <a:pt x="124678" y="1731606"/>
                  <a:pt x="110391" y="1726843"/>
                </a:cubicBezTo>
                <a:cubicBezTo>
                  <a:pt x="84067" y="1647874"/>
                  <a:pt x="100174" y="1719822"/>
                  <a:pt x="110391" y="1612543"/>
                </a:cubicBezTo>
                <a:cubicBezTo>
                  <a:pt x="117630" y="1536538"/>
                  <a:pt x="118822" y="1460067"/>
                  <a:pt x="124678" y="1383943"/>
                </a:cubicBezTo>
                <a:cubicBezTo>
                  <a:pt x="128349" y="1336221"/>
                  <a:pt x="134203" y="1288693"/>
                  <a:pt x="138966" y="1241068"/>
                </a:cubicBezTo>
                <a:cubicBezTo>
                  <a:pt x="143728" y="1260118"/>
                  <a:pt x="145518" y="1280169"/>
                  <a:pt x="153253" y="1298218"/>
                </a:cubicBezTo>
                <a:cubicBezTo>
                  <a:pt x="160017" y="1314001"/>
                  <a:pt x="175799" y="1325003"/>
                  <a:pt x="181828" y="1341081"/>
                </a:cubicBezTo>
                <a:cubicBezTo>
                  <a:pt x="190355" y="1363819"/>
                  <a:pt x="190226" y="1388959"/>
                  <a:pt x="196116" y="1412518"/>
                </a:cubicBezTo>
                <a:cubicBezTo>
                  <a:pt x="199769" y="1427129"/>
                  <a:pt x="205641" y="1441093"/>
                  <a:pt x="210403" y="1455381"/>
                </a:cubicBezTo>
                <a:cubicBezTo>
                  <a:pt x="224691" y="1426806"/>
                  <a:pt x="241401" y="1399319"/>
                  <a:pt x="253266" y="1369656"/>
                </a:cubicBezTo>
                <a:cubicBezTo>
                  <a:pt x="280237" y="1302229"/>
                  <a:pt x="258524" y="1240279"/>
                  <a:pt x="281841" y="1426806"/>
                </a:cubicBezTo>
                <a:cubicBezTo>
                  <a:pt x="286603" y="1393468"/>
                  <a:pt x="265175" y="1340059"/>
                  <a:pt x="296128" y="1326793"/>
                </a:cubicBezTo>
                <a:cubicBezTo>
                  <a:pt x="327694" y="1313264"/>
                  <a:pt x="360399" y="1357126"/>
                  <a:pt x="381853" y="1383943"/>
                </a:cubicBezTo>
                <a:cubicBezTo>
                  <a:pt x="400669" y="1407463"/>
                  <a:pt x="410428" y="1469668"/>
                  <a:pt x="410428" y="1469668"/>
                </a:cubicBezTo>
                <a:cubicBezTo>
                  <a:pt x="405666" y="1698268"/>
                  <a:pt x="407017" y="1927077"/>
                  <a:pt x="396141" y="2155468"/>
                </a:cubicBezTo>
                <a:cubicBezTo>
                  <a:pt x="394763" y="2184404"/>
                  <a:pt x="383993" y="2098633"/>
                  <a:pt x="381853" y="2069743"/>
                </a:cubicBezTo>
                <a:cubicBezTo>
                  <a:pt x="374457" y="1969891"/>
                  <a:pt x="372328" y="1869718"/>
                  <a:pt x="367566" y="1769706"/>
                </a:cubicBezTo>
                <a:cubicBezTo>
                  <a:pt x="353278" y="1774468"/>
                  <a:pt x="325858" y="1768977"/>
                  <a:pt x="324703" y="1783993"/>
                </a:cubicBezTo>
                <a:cubicBezTo>
                  <a:pt x="320259" y="1841761"/>
                  <a:pt x="344683" y="1898146"/>
                  <a:pt x="353278" y="1955443"/>
                </a:cubicBezTo>
                <a:cubicBezTo>
                  <a:pt x="358974" y="1993415"/>
                  <a:pt x="362803" y="2031643"/>
                  <a:pt x="367566" y="2069743"/>
                </a:cubicBezTo>
                <a:cubicBezTo>
                  <a:pt x="386568" y="1936722"/>
                  <a:pt x="396141" y="1889486"/>
                  <a:pt x="396141" y="1726843"/>
                </a:cubicBezTo>
                <a:cubicBezTo>
                  <a:pt x="396141" y="1631474"/>
                  <a:pt x="386616" y="1536343"/>
                  <a:pt x="381853" y="1441093"/>
                </a:cubicBezTo>
                <a:cubicBezTo>
                  <a:pt x="367566" y="1460143"/>
                  <a:pt x="350805" y="1477568"/>
                  <a:pt x="338991" y="1498243"/>
                </a:cubicBezTo>
                <a:cubicBezTo>
                  <a:pt x="331519" y="1511319"/>
                  <a:pt x="339314" y="1537453"/>
                  <a:pt x="324703" y="1541106"/>
                </a:cubicBezTo>
                <a:cubicBezTo>
                  <a:pt x="308044" y="1545271"/>
                  <a:pt x="296128" y="1522056"/>
                  <a:pt x="281841" y="1512531"/>
                </a:cubicBezTo>
                <a:cubicBezTo>
                  <a:pt x="267553" y="1522056"/>
                  <a:pt x="255637" y="1545271"/>
                  <a:pt x="238978" y="1541106"/>
                </a:cubicBezTo>
                <a:cubicBezTo>
                  <a:pt x="224367" y="1537453"/>
                  <a:pt x="214042" y="1508892"/>
                  <a:pt x="224691" y="1498243"/>
                </a:cubicBezTo>
                <a:cubicBezTo>
                  <a:pt x="235340" y="1487594"/>
                  <a:pt x="253266" y="1507768"/>
                  <a:pt x="267553" y="1512531"/>
                </a:cubicBezTo>
                <a:cubicBezTo>
                  <a:pt x="296128" y="1503006"/>
                  <a:pt x="324057" y="1491262"/>
                  <a:pt x="353278" y="1483956"/>
                </a:cubicBezTo>
                <a:cubicBezTo>
                  <a:pt x="425039" y="1466015"/>
                  <a:pt x="391799" y="1475877"/>
                  <a:pt x="453291" y="1455381"/>
                </a:cubicBezTo>
                <a:cubicBezTo>
                  <a:pt x="462816" y="1436331"/>
                  <a:pt x="480233" y="1419467"/>
                  <a:pt x="481866" y="1398231"/>
                </a:cubicBezTo>
                <a:cubicBezTo>
                  <a:pt x="485174" y="1355232"/>
                  <a:pt x="486865" y="1231070"/>
                  <a:pt x="467578" y="1269643"/>
                </a:cubicBezTo>
                <a:cubicBezTo>
                  <a:pt x="435347" y="1334104"/>
                  <a:pt x="448528" y="1412518"/>
                  <a:pt x="439003" y="1483956"/>
                </a:cubicBezTo>
                <a:cubicBezTo>
                  <a:pt x="434241" y="1755418"/>
                  <a:pt x="439776" y="2027257"/>
                  <a:pt x="424716" y="2298343"/>
                </a:cubicBezTo>
                <a:cubicBezTo>
                  <a:pt x="423764" y="2315488"/>
                  <a:pt x="403820" y="2270839"/>
                  <a:pt x="396141" y="2255481"/>
                </a:cubicBezTo>
                <a:cubicBezTo>
                  <a:pt x="384671" y="2232542"/>
                  <a:pt x="379847" y="2206558"/>
                  <a:pt x="367566" y="2184043"/>
                </a:cubicBezTo>
                <a:cubicBezTo>
                  <a:pt x="351121" y="2153894"/>
                  <a:pt x="310416" y="2098318"/>
                  <a:pt x="310416" y="2098318"/>
                </a:cubicBezTo>
                <a:cubicBezTo>
                  <a:pt x="305653" y="2126893"/>
                  <a:pt x="312197" y="2208147"/>
                  <a:pt x="296128" y="2184043"/>
                </a:cubicBezTo>
                <a:cubicBezTo>
                  <a:pt x="272206" y="2148160"/>
                  <a:pt x="301128" y="2016883"/>
                  <a:pt x="281841" y="2055456"/>
                </a:cubicBezTo>
                <a:cubicBezTo>
                  <a:pt x="254071" y="2110996"/>
                  <a:pt x="272316" y="2179281"/>
                  <a:pt x="267553" y="2241193"/>
                </a:cubicBezTo>
                <a:cubicBezTo>
                  <a:pt x="262791" y="2222143"/>
                  <a:pt x="260161" y="2202429"/>
                  <a:pt x="253266" y="2184043"/>
                </a:cubicBezTo>
                <a:cubicBezTo>
                  <a:pt x="237729" y="2142609"/>
                  <a:pt x="219803" y="2119561"/>
                  <a:pt x="196116" y="2084031"/>
                </a:cubicBezTo>
                <a:cubicBezTo>
                  <a:pt x="186591" y="2103081"/>
                  <a:pt x="176354" y="2121792"/>
                  <a:pt x="167541" y="2141181"/>
                </a:cubicBezTo>
                <a:cubicBezTo>
                  <a:pt x="82120" y="2329106"/>
                  <a:pt x="160963" y="2168623"/>
                  <a:pt x="96103" y="2298343"/>
                </a:cubicBezTo>
                <a:cubicBezTo>
                  <a:pt x="86578" y="2269768"/>
                  <a:pt x="73079" y="2242223"/>
                  <a:pt x="67528" y="2212618"/>
                </a:cubicBezTo>
                <a:cubicBezTo>
                  <a:pt x="58708" y="2165575"/>
                  <a:pt x="63624" y="2023020"/>
                  <a:pt x="53241" y="2069743"/>
                </a:cubicBezTo>
                <a:cubicBezTo>
                  <a:pt x="0" y="2309330"/>
                  <a:pt x="105893" y="2408151"/>
                  <a:pt x="24666" y="2326918"/>
                </a:cubicBezTo>
              </a:path>
            </a:pathLst>
          </a:custGeom>
          <a:ln w="19050">
            <a:solidFill>
              <a:srgbClr val="666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833795" y="4160902"/>
            <a:ext cx="674111" cy="1946142"/>
          </a:xfrm>
          <a:custGeom>
            <a:avLst/>
            <a:gdLst>
              <a:gd name="connsiteX0" fmla="*/ 257318 w 674111"/>
              <a:gd name="connsiteY0" fmla="*/ 382523 h 1946142"/>
              <a:gd name="connsiteX1" fmla="*/ 257318 w 674111"/>
              <a:gd name="connsiteY1" fmla="*/ 825436 h 1946142"/>
              <a:gd name="connsiteX2" fmla="*/ 243030 w 674111"/>
              <a:gd name="connsiteY2" fmla="*/ 925448 h 1946142"/>
              <a:gd name="connsiteX3" fmla="*/ 214455 w 674111"/>
              <a:gd name="connsiteY3" fmla="*/ 1039748 h 1946142"/>
              <a:gd name="connsiteX4" fmla="*/ 171593 w 674111"/>
              <a:gd name="connsiteY4" fmla="*/ 968311 h 1946142"/>
              <a:gd name="connsiteX5" fmla="*/ 157305 w 674111"/>
              <a:gd name="connsiteY5" fmla="*/ 839723 h 1946142"/>
              <a:gd name="connsiteX6" fmla="*/ 185880 w 674111"/>
              <a:gd name="connsiteY6" fmla="*/ 468248 h 1946142"/>
              <a:gd name="connsiteX7" fmla="*/ 228743 w 674111"/>
              <a:gd name="connsiteY7" fmla="*/ 782573 h 1946142"/>
              <a:gd name="connsiteX8" fmla="*/ 271605 w 674111"/>
              <a:gd name="connsiteY8" fmla="*/ 682561 h 1946142"/>
              <a:gd name="connsiteX9" fmla="*/ 314468 w 674111"/>
              <a:gd name="connsiteY9" fmla="*/ 525398 h 1946142"/>
              <a:gd name="connsiteX10" fmla="*/ 343043 w 674111"/>
              <a:gd name="connsiteY10" fmla="*/ 468248 h 1946142"/>
              <a:gd name="connsiteX11" fmla="*/ 357330 w 674111"/>
              <a:gd name="connsiteY11" fmla="*/ 425386 h 1946142"/>
              <a:gd name="connsiteX12" fmla="*/ 300180 w 674111"/>
              <a:gd name="connsiteY12" fmla="*/ 296798 h 1946142"/>
              <a:gd name="connsiteX13" fmla="*/ 285893 w 674111"/>
              <a:gd name="connsiteY13" fmla="*/ 253936 h 1946142"/>
              <a:gd name="connsiteX14" fmla="*/ 243030 w 674111"/>
              <a:gd name="connsiteY14" fmla="*/ 239648 h 1946142"/>
              <a:gd name="connsiteX15" fmla="*/ 214455 w 674111"/>
              <a:gd name="connsiteY15" fmla="*/ 325373 h 1946142"/>
              <a:gd name="connsiteX16" fmla="*/ 200168 w 674111"/>
              <a:gd name="connsiteY16" fmla="*/ 425386 h 1946142"/>
              <a:gd name="connsiteX17" fmla="*/ 185880 w 674111"/>
              <a:gd name="connsiteY17" fmla="*/ 325373 h 1946142"/>
              <a:gd name="connsiteX18" fmla="*/ 228743 w 674111"/>
              <a:gd name="connsiteY18" fmla="*/ 511111 h 1946142"/>
              <a:gd name="connsiteX19" fmla="*/ 271605 w 674111"/>
              <a:gd name="connsiteY19" fmla="*/ 1168336 h 1946142"/>
              <a:gd name="connsiteX20" fmla="*/ 314468 w 674111"/>
              <a:gd name="connsiteY20" fmla="*/ 811148 h 1946142"/>
              <a:gd name="connsiteX21" fmla="*/ 414480 w 674111"/>
              <a:gd name="connsiteY21" fmla="*/ 1368361 h 1946142"/>
              <a:gd name="connsiteX22" fmla="*/ 428768 w 674111"/>
              <a:gd name="connsiteY22" fmla="*/ 1496948 h 1946142"/>
              <a:gd name="connsiteX23" fmla="*/ 471630 w 674111"/>
              <a:gd name="connsiteY23" fmla="*/ 1111186 h 1946142"/>
              <a:gd name="connsiteX24" fmla="*/ 500205 w 674111"/>
              <a:gd name="connsiteY24" fmla="*/ 982598 h 1946142"/>
              <a:gd name="connsiteX25" fmla="*/ 457343 w 674111"/>
              <a:gd name="connsiteY25" fmla="*/ 839723 h 1946142"/>
              <a:gd name="connsiteX26" fmla="*/ 443055 w 674111"/>
              <a:gd name="connsiteY26" fmla="*/ 539686 h 1946142"/>
              <a:gd name="connsiteX27" fmla="*/ 428768 w 674111"/>
              <a:gd name="connsiteY27" fmla="*/ 1368361 h 1946142"/>
              <a:gd name="connsiteX28" fmla="*/ 371618 w 674111"/>
              <a:gd name="connsiteY28" fmla="*/ 1111186 h 1946142"/>
              <a:gd name="connsiteX29" fmla="*/ 357330 w 674111"/>
              <a:gd name="connsiteY29" fmla="*/ 911161 h 1946142"/>
              <a:gd name="connsiteX30" fmla="*/ 385905 w 674111"/>
              <a:gd name="connsiteY30" fmla="*/ 1111186 h 1946142"/>
              <a:gd name="connsiteX31" fmla="*/ 428768 w 674111"/>
              <a:gd name="connsiteY31" fmla="*/ 1125473 h 1946142"/>
              <a:gd name="connsiteX32" fmla="*/ 428768 w 674111"/>
              <a:gd name="connsiteY32" fmla="*/ 739711 h 1946142"/>
              <a:gd name="connsiteX33" fmla="*/ 400193 w 674111"/>
              <a:gd name="connsiteY33" fmla="*/ 868298 h 1946142"/>
              <a:gd name="connsiteX34" fmla="*/ 385905 w 674111"/>
              <a:gd name="connsiteY34" fmla="*/ 1225486 h 1946142"/>
              <a:gd name="connsiteX35" fmla="*/ 357330 w 674111"/>
              <a:gd name="connsiteY35" fmla="*/ 1168336 h 1946142"/>
              <a:gd name="connsiteX36" fmla="*/ 343043 w 674111"/>
              <a:gd name="connsiteY36" fmla="*/ 825436 h 1946142"/>
              <a:gd name="connsiteX37" fmla="*/ 328755 w 674111"/>
              <a:gd name="connsiteY37" fmla="*/ 596836 h 1946142"/>
              <a:gd name="connsiteX38" fmla="*/ 314468 w 674111"/>
              <a:gd name="connsiteY38" fmla="*/ 1225486 h 1946142"/>
              <a:gd name="connsiteX39" fmla="*/ 271605 w 674111"/>
              <a:gd name="connsiteY39" fmla="*/ 1196911 h 1946142"/>
              <a:gd name="connsiteX40" fmla="*/ 328755 w 674111"/>
              <a:gd name="connsiteY40" fmla="*/ 925448 h 1946142"/>
              <a:gd name="connsiteX41" fmla="*/ 343043 w 674111"/>
              <a:gd name="connsiteY41" fmla="*/ 1582673 h 1946142"/>
              <a:gd name="connsiteX42" fmla="*/ 414480 w 674111"/>
              <a:gd name="connsiteY42" fmla="*/ 1368361 h 1946142"/>
              <a:gd name="connsiteX43" fmla="*/ 457343 w 674111"/>
              <a:gd name="connsiteY43" fmla="*/ 1239773 h 1946142"/>
              <a:gd name="connsiteX44" fmla="*/ 543068 w 674111"/>
              <a:gd name="connsiteY44" fmla="*/ 925448 h 1946142"/>
              <a:gd name="connsiteX45" fmla="*/ 585930 w 674111"/>
              <a:gd name="connsiteY45" fmla="*/ 1282636 h 1946142"/>
              <a:gd name="connsiteX46" fmla="*/ 628793 w 674111"/>
              <a:gd name="connsiteY46" fmla="*/ 1111186 h 1946142"/>
              <a:gd name="connsiteX47" fmla="*/ 671655 w 674111"/>
              <a:gd name="connsiteY47" fmla="*/ 854011 h 1946142"/>
              <a:gd name="connsiteX48" fmla="*/ 657368 w 674111"/>
              <a:gd name="connsiteY48" fmla="*/ 482536 h 1946142"/>
              <a:gd name="connsiteX49" fmla="*/ 628793 w 674111"/>
              <a:gd name="connsiteY49" fmla="*/ 539686 h 1946142"/>
              <a:gd name="connsiteX50" fmla="*/ 614505 w 674111"/>
              <a:gd name="connsiteY50" fmla="*/ 611123 h 1946142"/>
              <a:gd name="connsiteX51" fmla="*/ 600218 w 674111"/>
              <a:gd name="connsiteY51" fmla="*/ 653986 h 1946142"/>
              <a:gd name="connsiteX52" fmla="*/ 571643 w 674111"/>
              <a:gd name="connsiteY52" fmla="*/ 668273 h 1946142"/>
              <a:gd name="connsiteX53" fmla="*/ 543068 w 674111"/>
              <a:gd name="connsiteY53" fmla="*/ 796861 h 1946142"/>
              <a:gd name="connsiteX54" fmla="*/ 500205 w 674111"/>
              <a:gd name="connsiteY54" fmla="*/ 596836 h 1946142"/>
              <a:gd name="connsiteX55" fmla="*/ 485918 w 674111"/>
              <a:gd name="connsiteY55" fmla="*/ 496823 h 1946142"/>
              <a:gd name="connsiteX56" fmla="*/ 457343 w 674111"/>
              <a:gd name="connsiteY56" fmla="*/ 668273 h 1946142"/>
              <a:gd name="connsiteX57" fmla="*/ 414480 w 674111"/>
              <a:gd name="connsiteY57" fmla="*/ 539686 h 1946142"/>
              <a:gd name="connsiteX58" fmla="*/ 385905 w 674111"/>
              <a:gd name="connsiteY58" fmla="*/ 582548 h 1946142"/>
              <a:gd name="connsiteX59" fmla="*/ 343043 w 674111"/>
              <a:gd name="connsiteY59" fmla="*/ 596836 h 1946142"/>
              <a:gd name="connsiteX60" fmla="*/ 314468 w 674111"/>
              <a:gd name="connsiteY60" fmla="*/ 453961 h 1946142"/>
              <a:gd name="connsiteX61" fmla="*/ 471630 w 674111"/>
              <a:gd name="connsiteY61" fmla="*/ 253936 h 1946142"/>
              <a:gd name="connsiteX62" fmla="*/ 428768 w 674111"/>
              <a:gd name="connsiteY62" fmla="*/ 225361 h 1946142"/>
              <a:gd name="connsiteX63" fmla="*/ 543068 w 674111"/>
              <a:gd name="connsiteY63" fmla="*/ 239648 h 1946142"/>
              <a:gd name="connsiteX64" fmla="*/ 571643 w 674111"/>
              <a:gd name="connsiteY64" fmla="*/ 282511 h 1946142"/>
              <a:gd name="connsiteX65" fmla="*/ 543068 w 674111"/>
              <a:gd name="connsiteY65" fmla="*/ 782573 h 1946142"/>
              <a:gd name="connsiteX66" fmla="*/ 528780 w 674111"/>
              <a:gd name="connsiteY66" fmla="*/ 525398 h 1946142"/>
              <a:gd name="connsiteX67" fmla="*/ 471630 w 674111"/>
              <a:gd name="connsiteY67" fmla="*/ 482536 h 1946142"/>
              <a:gd name="connsiteX68" fmla="*/ 443055 w 674111"/>
              <a:gd name="connsiteY68" fmla="*/ 553973 h 1946142"/>
              <a:gd name="connsiteX69" fmla="*/ 485918 w 674111"/>
              <a:gd name="connsiteY69" fmla="*/ 568261 h 1946142"/>
              <a:gd name="connsiteX70" fmla="*/ 500205 w 674111"/>
              <a:gd name="connsiteY70" fmla="*/ 511111 h 1946142"/>
              <a:gd name="connsiteX71" fmla="*/ 471630 w 674111"/>
              <a:gd name="connsiteY71" fmla="*/ 596836 h 1946142"/>
              <a:gd name="connsiteX72" fmla="*/ 357330 w 674111"/>
              <a:gd name="connsiteY72" fmla="*/ 711136 h 1946142"/>
              <a:gd name="connsiteX73" fmla="*/ 285893 w 674111"/>
              <a:gd name="connsiteY73" fmla="*/ 725423 h 1946142"/>
              <a:gd name="connsiteX74" fmla="*/ 214455 w 674111"/>
              <a:gd name="connsiteY74" fmla="*/ 653986 h 1946142"/>
              <a:gd name="connsiteX75" fmla="*/ 185880 w 674111"/>
              <a:gd name="connsiteY75" fmla="*/ 568261 h 1946142"/>
              <a:gd name="connsiteX76" fmla="*/ 171593 w 674111"/>
              <a:gd name="connsiteY76" fmla="*/ 911161 h 1946142"/>
              <a:gd name="connsiteX77" fmla="*/ 143018 w 674111"/>
              <a:gd name="connsiteY77" fmla="*/ 811148 h 1946142"/>
              <a:gd name="connsiteX78" fmla="*/ 128730 w 674111"/>
              <a:gd name="connsiteY78" fmla="*/ 725423 h 1946142"/>
              <a:gd name="connsiteX79" fmla="*/ 71580 w 674111"/>
              <a:gd name="connsiteY79" fmla="*/ 868298 h 1946142"/>
              <a:gd name="connsiteX80" fmla="*/ 43005 w 674111"/>
              <a:gd name="connsiteY80" fmla="*/ 1096898 h 1946142"/>
              <a:gd name="connsiteX81" fmla="*/ 28718 w 674111"/>
              <a:gd name="connsiteY81" fmla="*/ 954023 h 1946142"/>
              <a:gd name="connsiteX82" fmla="*/ 85868 w 674111"/>
              <a:gd name="connsiteY82" fmla="*/ 1039748 h 1946142"/>
              <a:gd name="connsiteX83" fmla="*/ 143018 w 674111"/>
              <a:gd name="connsiteY83" fmla="*/ 1196911 h 1946142"/>
              <a:gd name="connsiteX84" fmla="*/ 171593 w 674111"/>
              <a:gd name="connsiteY84" fmla="*/ 1296923 h 1946142"/>
              <a:gd name="connsiteX85" fmla="*/ 214455 w 674111"/>
              <a:gd name="connsiteY85" fmla="*/ 1411223 h 1946142"/>
              <a:gd name="connsiteX86" fmla="*/ 228743 w 674111"/>
              <a:gd name="connsiteY86" fmla="*/ 1454086 h 1946142"/>
              <a:gd name="connsiteX87" fmla="*/ 271605 w 674111"/>
              <a:gd name="connsiteY87" fmla="*/ 1496948 h 1946142"/>
              <a:gd name="connsiteX88" fmla="*/ 300180 w 674111"/>
              <a:gd name="connsiteY88" fmla="*/ 1439798 h 1946142"/>
              <a:gd name="connsiteX89" fmla="*/ 328755 w 674111"/>
              <a:gd name="connsiteY89" fmla="*/ 1182623 h 1946142"/>
              <a:gd name="connsiteX90" fmla="*/ 343043 w 674111"/>
              <a:gd name="connsiteY90" fmla="*/ 1482661 h 1946142"/>
              <a:gd name="connsiteX91" fmla="*/ 357330 w 674111"/>
              <a:gd name="connsiteY91" fmla="*/ 1525523 h 1946142"/>
              <a:gd name="connsiteX92" fmla="*/ 371618 w 674111"/>
              <a:gd name="connsiteY92" fmla="*/ 1468373 h 1946142"/>
              <a:gd name="connsiteX93" fmla="*/ 385905 w 674111"/>
              <a:gd name="connsiteY93" fmla="*/ 1339786 h 1946142"/>
              <a:gd name="connsiteX94" fmla="*/ 414480 w 674111"/>
              <a:gd name="connsiteY94" fmla="*/ 1611248 h 1946142"/>
              <a:gd name="connsiteX95" fmla="*/ 443055 w 674111"/>
              <a:gd name="connsiteY95" fmla="*/ 1668398 h 1946142"/>
              <a:gd name="connsiteX96" fmla="*/ 485918 w 674111"/>
              <a:gd name="connsiteY96" fmla="*/ 1296923 h 1946142"/>
              <a:gd name="connsiteX97" fmla="*/ 528780 w 674111"/>
              <a:gd name="connsiteY97" fmla="*/ 1125473 h 1946142"/>
              <a:gd name="connsiteX98" fmla="*/ 514493 w 674111"/>
              <a:gd name="connsiteY98" fmla="*/ 882586 h 1946142"/>
              <a:gd name="connsiteX99" fmla="*/ 500205 w 674111"/>
              <a:gd name="connsiteY99" fmla="*/ 1211198 h 1946142"/>
              <a:gd name="connsiteX100" fmla="*/ 443055 w 674111"/>
              <a:gd name="connsiteY100" fmla="*/ 668273 h 1946142"/>
              <a:gd name="connsiteX101" fmla="*/ 414480 w 674111"/>
              <a:gd name="connsiteY101" fmla="*/ 596836 h 1946142"/>
              <a:gd name="connsiteX102" fmla="*/ 400193 w 674111"/>
              <a:gd name="connsiteY102" fmla="*/ 653986 h 1946142"/>
              <a:gd name="connsiteX103" fmla="*/ 371618 w 674111"/>
              <a:gd name="connsiteY103" fmla="*/ 825436 h 1946142"/>
              <a:gd name="connsiteX104" fmla="*/ 343043 w 674111"/>
              <a:gd name="connsiteY104" fmla="*/ 739711 h 1946142"/>
              <a:gd name="connsiteX105" fmla="*/ 300180 w 674111"/>
              <a:gd name="connsiteY105" fmla="*/ 954023 h 1946142"/>
              <a:gd name="connsiteX106" fmla="*/ 257318 w 674111"/>
              <a:gd name="connsiteY106" fmla="*/ 1125473 h 1946142"/>
              <a:gd name="connsiteX107" fmla="*/ 214455 w 674111"/>
              <a:gd name="connsiteY107" fmla="*/ 682561 h 1946142"/>
              <a:gd name="connsiteX108" fmla="*/ 185880 w 674111"/>
              <a:gd name="connsiteY108" fmla="*/ 882586 h 1946142"/>
              <a:gd name="connsiteX109" fmla="*/ 171593 w 674111"/>
              <a:gd name="connsiteY109" fmla="*/ 1096898 h 1946142"/>
              <a:gd name="connsiteX110" fmla="*/ 157305 w 674111"/>
              <a:gd name="connsiteY110" fmla="*/ 868298 h 1946142"/>
              <a:gd name="connsiteX111" fmla="*/ 185880 w 674111"/>
              <a:gd name="connsiteY111" fmla="*/ 1111186 h 1946142"/>
              <a:gd name="connsiteX112" fmla="*/ 243030 w 674111"/>
              <a:gd name="connsiteY112" fmla="*/ 1225486 h 1946142"/>
              <a:gd name="connsiteX113" fmla="*/ 271605 w 674111"/>
              <a:gd name="connsiteY113" fmla="*/ 368236 h 1946142"/>
              <a:gd name="connsiteX114" fmla="*/ 143018 w 674111"/>
              <a:gd name="connsiteY114" fmla="*/ 282511 h 1946142"/>
              <a:gd name="connsiteX115" fmla="*/ 128730 w 674111"/>
              <a:gd name="connsiteY115" fmla="*/ 668273 h 1946142"/>
              <a:gd name="connsiteX116" fmla="*/ 143018 w 674111"/>
              <a:gd name="connsiteY116" fmla="*/ 411098 h 1946142"/>
              <a:gd name="connsiteX117" fmla="*/ 200168 w 674111"/>
              <a:gd name="connsiteY117" fmla="*/ 653986 h 1946142"/>
              <a:gd name="connsiteX118" fmla="*/ 257318 w 674111"/>
              <a:gd name="connsiteY118" fmla="*/ 768286 h 1946142"/>
              <a:gd name="connsiteX119" fmla="*/ 314468 w 674111"/>
              <a:gd name="connsiteY119" fmla="*/ 939736 h 1946142"/>
              <a:gd name="connsiteX120" fmla="*/ 328755 w 674111"/>
              <a:gd name="connsiteY120" fmla="*/ 811148 h 1946142"/>
              <a:gd name="connsiteX121" fmla="*/ 371618 w 674111"/>
              <a:gd name="connsiteY121" fmla="*/ 1082611 h 1946142"/>
              <a:gd name="connsiteX122" fmla="*/ 385905 w 674111"/>
              <a:gd name="connsiteY122" fmla="*/ 1139761 h 1946142"/>
              <a:gd name="connsiteX123" fmla="*/ 414480 w 674111"/>
              <a:gd name="connsiteY123" fmla="*/ 1082611 h 1946142"/>
              <a:gd name="connsiteX124" fmla="*/ 471630 w 674111"/>
              <a:gd name="connsiteY124" fmla="*/ 982598 h 1946142"/>
              <a:gd name="connsiteX125" fmla="*/ 528780 w 674111"/>
              <a:gd name="connsiteY125" fmla="*/ 825436 h 1946142"/>
              <a:gd name="connsiteX126" fmla="*/ 500205 w 674111"/>
              <a:gd name="connsiteY126" fmla="*/ 539686 h 1946142"/>
              <a:gd name="connsiteX127" fmla="*/ 543068 w 674111"/>
              <a:gd name="connsiteY127" fmla="*/ 1125473 h 1946142"/>
              <a:gd name="connsiteX128" fmla="*/ 585930 w 674111"/>
              <a:gd name="connsiteY128" fmla="*/ 1025461 h 1946142"/>
              <a:gd name="connsiteX129" fmla="*/ 585930 w 674111"/>
              <a:gd name="connsiteY129" fmla="*/ 1368361 h 19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74111" h="1946142">
                <a:moveTo>
                  <a:pt x="257318" y="382523"/>
                </a:moveTo>
                <a:cubicBezTo>
                  <a:pt x="294384" y="123052"/>
                  <a:pt x="287665" y="142623"/>
                  <a:pt x="257318" y="825436"/>
                </a:cubicBezTo>
                <a:cubicBezTo>
                  <a:pt x="255823" y="859079"/>
                  <a:pt x="248566" y="892230"/>
                  <a:pt x="243030" y="925448"/>
                </a:cubicBezTo>
                <a:cubicBezTo>
                  <a:pt x="231535" y="994419"/>
                  <a:pt x="232860" y="984537"/>
                  <a:pt x="214455" y="1039748"/>
                </a:cubicBezTo>
                <a:cubicBezTo>
                  <a:pt x="200168" y="1015936"/>
                  <a:pt x="179222" y="995012"/>
                  <a:pt x="171593" y="968311"/>
                </a:cubicBezTo>
                <a:cubicBezTo>
                  <a:pt x="159745" y="926844"/>
                  <a:pt x="157305" y="882849"/>
                  <a:pt x="157305" y="839723"/>
                </a:cubicBezTo>
                <a:cubicBezTo>
                  <a:pt x="157305" y="675559"/>
                  <a:pt x="168286" y="609002"/>
                  <a:pt x="185880" y="468248"/>
                </a:cubicBezTo>
                <a:cubicBezTo>
                  <a:pt x="200168" y="573023"/>
                  <a:pt x="189470" y="684391"/>
                  <a:pt x="228743" y="782573"/>
                </a:cubicBezTo>
                <a:cubicBezTo>
                  <a:pt x="242213" y="816249"/>
                  <a:pt x="260135" y="716970"/>
                  <a:pt x="271605" y="682561"/>
                </a:cubicBezTo>
                <a:cubicBezTo>
                  <a:pt x="288777" y="631046"/>
                  <a:pt x="297296" y="576912"/>
                  <a:pt x="314468" y="525398"/>
                </a:cubicBezTo>
                <a:cubicBezTo>
                  <a:pt x="321203" y="505192"/>
                  <a:pt x="334653" y="487824"/>
                  <a:pt x="343043" y="468248"/>
                </a:cubicBezTo>
                <a:cubicBezTo>
                  <a:pt x="348975" y="454406"/>
                  <a:pt x="352568" y="439673"/>
                  <a:pt x="357330" y="425386"/>
                </a:cubicBezTo>
                <a:cubicBezTo>
                  <a:pt x="330864" y="293053"/>
                  <a:pt x="364977" y="410191"/>
                  <a:pt x="300180" y="296798"/>
                </a:cubicBezTo>
                <a:cubicBezTo>
                  <a:pt x="292708" y="283722"/>
                  <a:pt x="296542" y="264585"/>
                  <a:pt x="285893" y="253936"/>
                </a:cubicBezTo>
                <a:cubicBezTo>
                  <a:pt x="275244" y="243287"/>
                  <a:pt x="257318" y="244411"/>
                  <a:pt x="243030" y="239648"/>
                </a:cubicBezTo>
                <a:cubicBezTo>
                  <a:pt x="233505" y="268223"/>
                  <a:pt x="221228" y="296024"/>
                  <a:pt x="214455" y="325373"/>
                </a:cubicBezTo>
                <a:cubicBezTo>
                  <a:pt x="206883" y="358187"/>
                  <a:pt x="233844" y="425386"/>
                  <a:pt x="200168" y="425386"/>
                </a:cubicBezTo>
                <a:cubicBezTo>
                  <a:pt x="166492" y="425386"/>
                  <a:pt x="175231" y="293425"/>
                  <a:pt x="185880" y="325373"/>
                </a:cubicBezTo>
                <a:cubicBezTo>
                  <a:pt x="205973" y="385652"/>
                  <a:pt x="214455" y="449198"/>
                  <a:pt x="228743" y="511111"/>
                </a:cubicBezTo>
                <a:cubicBezTo>
                  <a:pt x="313928" y="0"/>
                  <a:pt x="202951" y="601941"/>
                  <a:pt x="271605" y="1168336"/>
                </a:cubicBezTo>
                <a:cubicBezTo>
                  <a:pt x="286035" y="1287382"/>
                  <a:pt x="300180" y="930211"/>
                  <a:pt x="314468" y="811148"/>
                </a:cubicBezTo>
                <a:cubicBezTo>
                  <a:pt x="348437" y="980993"/>
                  <a:pt x="398540" y="1224905"/>
                  <a:pt x="414480" y="1368361"/>
                </a:cubicBezTo>
                <a:lnTo>
                  <a:pt x="428768" y="1496948"/>
                </a:lnTo>
                <a:cubicBezTo>
                  <a:pt x="443055" y="1368361"/>
                  <a:pt x="453832" y="1239335"/>
                  <a:pt x="471630" y="1111186"/>
                </a:cubicBezTo>
                <a:cubicBezTo>
                  <a:pt x="477670" y="1067695"/>
                  <a:pt x="500205" y="982598"/>
                  <a:pt x="500205" y="982598"/>
                </a:cubicBezTo>
                <a:cubicBezTo>
                  <a:pt x="485918" y="934973"/>
                  <a:pt x="463706" y="889036"/>
                  <a:pt x="457343" y="839723"/>
                </a:cubicBezTo>
                <a:cubicBezTo>
                  <a:pt x="444530" y="740421"/>
                  <a:pt x="448459" y="439706"/>
                  <a:pt x="443055" y="539686"/>
                </a:cubicBezTo>
                <a:cubicBezTo>
                  <a:pt x="428143" y="815549"/>
                  <a:pt x="433530" y="1092136"/>
                  <a:pt x="428768" y="1368361"/>
                </a:cubicBezTo>
                <a:cubicBezTo>
                  <a:pt x="385235" y="1223254"/>
                  <a:pt x="384069" y="1248148"/>
                  <a:pt x="371618" y="1111186"/>
                </a:cubicBezTo>
                <a:cubicBezTo>
                  <a:pt x="365566" y="1044616"/>
                  <a:pt x="290485" y="911161"/>
                  <a:pt x="357330" y="911161"/>
                </a:cubicBezTo>
                <a:cubicBezTo>
                  <a:pt x="424682" y="911161"/>
                  <a:pt x="364606" y="1047290"/>
                  <a:pt x="385905" y="1111186"/>
                </a:cubicBezTo>
                <a:cubicBezTo>
                  <a:pt x="390668" y="1125474"/>
                  <a:pt x="414480" y="1120711"/>
                  <a:pt x="428768" y="1125473"/>
                </a:cubicBezTo>
                <a:cubicBezTo>
                  <a:pt x="437560" y="1028757"/>
                  <a:pt x="464344" y="822722"/>
                  <a:pt x="428768" y="739711"/>
                </a:cubicBezTo>
                <a:cubicBezTo>
                  <a:pt x="411472" y="699353"/>
                  <a:pt x="409718" y="825436"/>
                  <a:pt x="400193" y="868298"/>
                </a:cubicBezTo>
                <a:cubicBezTo>
                  <a:pt x="395430" y="987361"/>
                  <a:pt x="402757" y="1107526"/>
                  <a:pt x="385905" y="1225486"/>
                </a:cubicBezTo>
                <a:cubicBezTo>
                  <a:pt x="382893" y="1246570"/>
                  <a:pt x="359599" y="1189513"/>
                  <a:pt x="357330" y="1168336"/>
                </a:cubicBezTo>
                <a:cubicBezTo>
                  <a:pt x="345143" y="1054588"/>
                  <a:pt x="348756" y="939692"/>
                  <a:pt x="343043" y="825436"/>
                </a:cubicBezTo>
                <a:cubicBezTo>
                  <a:pt x="339230" y="749183"/>
                  <a:pt x="333518" y="673036"/>
                  <a:pt x="328755" y="596836"/>
                </a:cubicBezTo>
                <a:cubicBezTo>
                  <a:pt x="323993" y="806386"/>
                  <a:pt x="334340" y="1016826"/>
                  <a:pt x="314468" y="1225486"/>
                </a:cubicBezTo>
                <a:cubicBezTo>
                  <a:pt x="312840" y="1242580"/>
                  <a:pt x="272747" y="1214045"/>
                  <a:pt x="271605" y="1196911"/>
                </a:cubicBezTo>
                <a:cubicBezTo>
                  <a:pt x="265158" y="1100209"/>
                  <a:pt x="299414" y="1013472"/>
                  <a:pt x="328755" y="925448"/>
                </a:cubicBezTo>
                <a:cubicBezTo>
                  <a:pt x="333518" y="1144523"/>
                  <a:pt x="301404" y="1367539"/>
                  <a:pt x="343043" y="1582673"/>
                </a:cubicBezTo>
                <a:cubicBezTo>
                  <a:pt x="357352" y="1656603"/>
                  <a:pt x="390668" y="1439798"/>
                  <a:pt x="414480" y="1368361"/>
                </a:cubicBezTo>
                <a:cubicBezTo>
                  <a:pt x="428768" y="1325498"/>
                  <a:pt x="444931" y="1283216"/>
                  <a:pt x="457343" y="1239773"/>
                </a:cubicBezTo>
                <a:cubicBezTo>
                  <a:pt x="525282" y="1001986"/>
                  <a:pt x="497675" y="1107021"/>
                  <a:pt x="543068" y="925448"/>
                </a:cubicBezTo>
                <a:cubicBezTo>
                  <a:pt x="566804" y="1946142"/>
                  <a:pt x="531599" y="1608617"/>
                  <a:pt x="585930" y="1282636"/>
                </a:cubicBezTo>
                <a:cubicBezTo>
                  <a:pt x="595615" y="1224529"/>
                  <a:pt x="617240" y="1168951"/>
                  <a:pt x="628793" y="1111186"/>
                </a:cubicBezTo>
                <a:cubicBezTo>
                  <a:pt x="645837" y="1025966"/>
                  <a:pt x="657368" y="939736"/>
                  <a:pt x="671655" y="854011"/>
                </a:cubicBezTo>
                <a:cubicBezTo>
                  <a:pt x="666893" y="730186"/>
                  <a:pt x="674111" y="605316"/>
                  <a:pt x="657368" y="482536"/>
                </a:cubicBezTo>
                <a:cubicBezTo>
                  <a:pt x="654490" y="461433"/>
                  <a:pt x="635528" y="519480"/>
                  <a:pt x="628793" y="539686"/>
                </a:cubicBezTo>
                <a:cubicBezTo>
                  <a:pt x="621114" y="562724"/>
                  <a:pt x="620395" y="587564"/>
                  <a:pt x="614505" y="611123"/>
                </a:cubicBezTo>
                <a:cubicBezTo>
                  <a:pt x="610852" y="625734"/>
                  <a:pt x="604980" y="639698"/>
                  <a:pt x="600218" y="653986"/>
                </a:cubicBezTo>
                <a:cubicBezTo>
                  <a:pt x="578068" y="521089"/>
                  <a:pt x="592731" y="555805"/>
                  <a:pt x="571643" y="668273"/>
                </a:cubicBezTo>
                <a:cubicBezTo>
                  <a:pt x="563551" y="711429"/>
                  <a:pt x="552593" y="753998"/>
                  <a:pt x="543068" y="796861"/>
                </a:cubicBezTo>
                <a:cubicBezTo>
                  <a:pt x="483935" y="708161"/>
                  <a:pt x="520272" y="777435"/>
                  <a:pt x="500205" y="596836"/>
                </a:cubicBezTo>
                <a:cubicBezTo>
                  <a:pt x="496486" y="563366"/>
                  <a:pt x="490680" y="530161"/>
                  <a:pt x="485918" y="496823"/>
                </a:cubicBezTo>
                <a:cubicBezTo>
                  <a:pt x="476393" y="553973"/>
                  <a:pt x="507025" y="638464"/>
                  <a:pt x="457343" y="668273"/>
                </a:cubicBezTo>
                <a:cubicBezTo>
                  <a:pt x="418601" y="691518"/>
                  <a:pt x="414480" y="539686"/>
                  <a:pt x="414480" y="539686"/>
                </a:cubicBezTo>
                <a:cubicBezTo>
                  <a:pt x="404955" y="553973"/>
                  <a:pt x="399313" y="571821"/>
                  <a:pt x="385905" y="582548"/>
                </a:cubicBezTo>
                <a:cubicBezTo>
                  <a:pt x="374145" y="591956"/>
                  <a:pt x="350357" y="610001"/>
                  <a:pt x="343043" y="596836"/>
                </a:cubicBezTo>
                <a:cubicBezTo>
                  <a:pt x="319456" y="554380"/>
                  <a:pt x="323993" y="501586"/>
                  <a:pt x="314468" y="453961"/>
                </a:cubicBezTo>
                <a:cubicBezTo>
                  <a:pt x="339365" y="130285"/>
                  <a:pt x="261619" y="343939"/>
                  <a:pt x="471630" y="253936"/>
                </a:cubicBezTo>
                <a:cubicBezTo>
                  <a:pt x="487413" y="247172"/>
                  <a:pt x="411930" y="228729"/>
                  <a:pt x="428768" y="225361"/>
                </a:cubicBezTo>
                <a:cubicBezTo>
                  <a:pt x="466419" y="217831"/>
                  <a:pt x="504968" y="234886"/>
                  <a:pt x="543068" y="239648"/>
                </a:cubicBezTo>
                <a:cubicBezTo>
                  <a:pt x="552593" y="253936"/>
                  <a:pt x="571224" y="265345"/>
                  <a:pt x="571643" y="282511"/>
                </a:cubicBezTo>
                <a:cubicBezTo>
                  <a:pt x="587485" y="932076"/>
                  <a:pt x="612062" y="989565"/>
                  <a:pt x="543068" y="782573"/>
                </a:cubicBezTo>
                <a:cubicBezTo>
                  <a:pt x="538305" y="696848"/>
                  <a:pt x="548666" y="608920"/>
                  <a:pt x="528780" y="525398"/>
                </a:cubicBezTo>
                <a:cubicBezTo>
                  <a:pt x="523265" y="502233"/>
                  <a:pt x="494220" y="475006"/>
                  <a:pt x="471630" y="482536"/>
                </a:cubicBezTo>
                <a:cubicBezTo>
                  <a:pt x="447299" y="490646"/>
                  <a:pt x="452580" y="530161"/>
                  <a:pt x="443055" y="553973"/>
                </a:cubicBezTo>
                <a:cubicBezTo>
                  <a:pt x="448633" y="565130"/>
                  <a:pt x="485918" y="673375"/>
                  <a:pt x="485918" y="568261"/>
                </a:cubicBezTo>
                <a:cubicBezTo>
                  <a:pt x="485918" y="476324"/>
                  <a:pt x="444426" y="427442"/>
                  <a:pt x="500205" y="511111"/>
                </a:cubicBezTo>
                <a:cubicBezTo>
                  <a:pt x="490680" y="539686"/>
                  <a:pt x="483863" y="569311"/>
                  <a:pt x="471630" y="596836"/>
                </a:cubicBezTo>
                <a:cubicBezTo>
                  <a:pt x="451786" y="641485"/>
                  <a:pt x="392638" y="691877"/>
                  <a:pt x="357330" y="711136"/>
                </a:cubicBezTo>
                <a:cubicBezTo>
                  <a:pt x="336011" y="722764"/>
                  <a:pt x="309705" y="720661"/>
                  <a:pt x="285893" y="725423"/>
                </a:cubicBezTo>
                <a:cubicBezTo>
                  <a:pt x="246791" y="699355"/>
                  <a:pt x="234507" y="699104"/>
                  <a:pt x="214455" y="653986"/>
                </a:cubicBezTo>
                <a:cubicBezTo>
                  <a:pt x="202222" y="626461"/>
                  <a:pt x="185880" y="568261"/>
                  <a:pt x="185880" y="568261"/>
                </a:cubicBezTo>
                <a:cubicBezTo>
                  <a:pt x="181118" y="682561"/>
                  <a:pt x="191474" y="798503"/>
                  <a:pt x="171593" y="911161"/>
                </a:cubicBezTo>
                <a:cubicBezTo>
                  <a:pt x="165568" y="945305"/>
                  <a:pt x="150814" y="844932"/>
                  <a:pt x="143018" y="811148"/>
                </a:cubicBezTo>
                <a:cubicBezTo>
                  <a:pt x="136504" y="782921"/>
                  <a:pt x="133493" y="753998"/>
                  <a:pt x="128730" y="725423"/>
                </a:cubicBezTo>
                <a:cubicBezTo>
                  <a:pt x="109680" y="773048"/>
                  <a:pt x="77942" y="817400"/>
                  <a:pt x="71580" y="868298"/>
                </a:cubicBezTo>
                <a:lnTo>
                  <a:pt x="43005" y="1096898"/>
                </a:lnTo>
                <a:cubicBezTo>
                  <a:pt x="38243" y="1049273"/>
                  <a:pt x="0" y="992313"/>
                  <a:pt x="28718" y="954023"/>
                </a:cubicBezTo>
                <a:cubicBezTo>
                  <a:pt x="49324" y="926549"/>
                  <a:pt x="71245" y="1008674"/>
                  <a:pt x="85868" y="1039748"/>
                </a:cubicBezTo>
                <a:cubicBezTo>
                  <a:pt x="109604" y="1090186"/>
                  <a:pt x="125390" y="1144028"/>
                  <a:pt x="143018" y="1196911"/>
                </a:cubicBezTo>
                <a:cubicBezTo>
                  <a:pt x="153982" y="1229803"/>
                  <a:pt x="160629" y="1264031"/>
                  <a:pt x="171593" y="1296923"/>
                </a:cubicBezTo>
                <a:cubicBezTo>
                  <a:pt x="184460" y="1335526"/>
                  <a:pt x="200549" y="1372982"/>
                  <a:pt x="214455" y="1411223"/>
                </a:cubicBezTo>
                <a:cubicBezTo>
                  <a:pt x="219602" y="1425377"/>
                  <a:pt x="220389" y="1441555"/>
                  <a:pt x="228743" y="1454086"/>
                </a:cubicBezTo>
                <a:cubicBezTo>
                  <a:pt x="239951" y="1470898"/>
                  <a:pt x="257318" y="1482661"/>
                  <a:pt x="271605" y="1496948"/>
                </a:cubicBezTo>
                <a:cubicBezTo>
                  <a:pt x="281130" y="1477898"/>
                  <a:pt x="296858" y="1460836"/>
                  <a:pt x="300180" y="1439798"/>
                </a:cubicBezTo>
                <a:cubicBezTo>
                  <a:pt x="355224" y="1091191"/>
                  <a:pt x="283466" y="1318497"/>
                  <a:pt x="328755" y="1182623"/>
                </a:cubicBezTo>
                <a:cubicBezTo>
                  <a:pt x="333518" y="1282636"/>
                  <a:pt x="334728" y="1382881"/>
                  <a:pt x="343043" y="1482661"/>
                </a:cubicBezTo>
                <a:cubicBezTo>
                  <a:pt x="344294" y="1497669"/>
                  <a:pt x="343860" y="1532258"/>
                  <a:pt x="357330" y="1525523"/>
                </a:cubicBezTo>
                <a:cubicBezTo>
                  <a:pt x="374893" y="1516741"/>
                  <a:pt x="366855" y="1487423"/>
                  <a:pt x="371618" y="1468373"/>
                </a:cubicBezTo>
                <a:cubicBezTo>
                  <a:pt x="376380" y="1425511"/>
                  <a:pt x="382832" y="1382802"/>
                  <a:pt x="385905" y="1339786"/>
                </a:cubicBezTo>
                <a:cubicBezTo>
                  <a:pt x="421111" y="846905"/>
                  <a:pt x="375028" y="1058918"/>
                  <a:pt x="414480" y="1611248"/>
                </a:cubicBezTo>
                <a:cubicBezTo>
                  <a:pt x="415997" y="1632492"/>
                  <a:pt x="433530" y="1649348"/>
                  <a:pt x="443055" y="1668398"/>
                </a:cubicBezTo>
                <a:cubicBezTo>
                  <a:pt x="517624" y="1481978"/>
                  <a:pt x="436025" y="1708541"/>
                  <a:pt x="485918" y="1296923"/>
                </a:cubicBezTo>
                <a:cubicBezTo>
                  <a:pt x="493007" y="1238442"/>
                  <a:pt x="514493" y="1182623"/>
                  <a:pt x="528780" y="1125473"/>
                </a:cubicBezTo>
                <a:cubicBezTo>
                  <a:pt x="524018" y="1044511"/>
                  <a:pt x="540140" y="805646"/>
                  <a:pt x="514493" y="882586"/>
                </a:cubicBezTo>
                <a:cubicBezTo>
                  <a:pt x="479822" y="986600"/>
                  <a:pt x="609846" y="1211198"/>
                  <a:pt x="500205" y="1211198"/>
                </a:cubicBezTo>
                <a:cubicBezTo>
                  <a:pt x="466298" y="1211198"/>
                  <a:pt x="452885" y="733808"/>
                  <a:pt x="443055" y="668273"/>
                </a:cubicBezTo>
                <a:cubicBezTo>
                  <a:pt x="439251" y="642910"/>
                  <a:pt x="424005" y="620648"/>
                  <a:pt x="414480" y="596836"/>
                </a:cubicBezTo>
                <a:cubicBezTo>
                  <a:pt x="409718" y="615886"/>
                  <a:pt x="403812" y="634686"/>
                  <a:pt x="400193" y="653986"/>
                </a:cubicBezTo>
                <a:cubicBezTo>
                  <a:pt x="389516" y="710932"/>
                  <a:pt x="403756" y="777228"/>
                  <a:pt x="371618" y="825436"/>
                </a:cubicBezTo>
                <a:cubicBezTo>
                  <a:pt x="354910" y="850498"/>
                  <a:pt x="352568" y="768286"/>
                  <a:pt x="343043" y="739711"/>
                </a:cubicBezTo>
                <a:cubicBezTo>
                  <a:pt x="328755" y="811148"/>
                  <a:pt x="315984" y="882906"/>
                  <a:pt x="300180" y="954023"/>
                </a:cubicBezTo>
                <a:cubicBezTo>
                  <a:pt x="287401" y="1011529"/>
                  <a:pt x="257318" y="1125473"/>
                  <a:pt x="257318" y="1125473"/>
                </a:cubicBezTo>
                <a:cubicBezTo>
                  <a:pt x="243030" y="977836"/>
                  <a:pt x="256308" y="824861"/>
                  <a:pt x="214455" y="682561"/>
                </a:cubicBezTo>
                <a:cubicBezTo>
                  <a:pt x="195450" y="617946"/>
                  <a:pt x="192810" y="815592"/>
                  <a:pt x="185880" y="882586"/>
                </a:cubicBezTo>
                <a:cubicBezTo>
                  <a:pt x="178513" y="953802"/>
                  <a:pt x="176355" y="1025461"/>
                  <a:pt x="171593" y="1096898"/>
                </a:cubicBezTo>
                <a:cubicBezTo>
                  <a:pt x="166830" y="1020698"/>
                  <a:pt x="103320" y="814309"/>
                  <a:pt x="157305" y="868298"/>
                </a:cubicBezTo>
                <a:cubicBezTo>
                  <a:pt x="214947" y="925944"/>
                  <a:pt x="171297" y="1030980"/>
                  <a:pt x="185880" y="1111186"/>
                </a:cubicBezTo>
                <a:cubicBezTo>
                  <a:pt x="194618" y="1159244"/>
                  <a:pt x="217781" y="1187612"/>
                  <a:pt x="243030" y="1225486"/>
                </a:cubicBezTo>
                <a:cubicBezTo>
                  <a:pt x="260822" y="1041632"/>
                  <a:pt x="326765" y="561296"/>
                  <a:pt x="271605" y="368236"/>
                </a:cubicBezTo>
                <a:cubicBezTo>
                  <a:pt x="257453" y="318704"/>
                  <a:pt x="143018" y="282511"/>
                  <a:pt x="143018" y="282511"/>
                </a:cubicBezTo>
                <a:cubicBezTo>
                  <a:pt x="103273" y="401745"/>
                  <a:pt x="44889" y="542513"/>
                  <a:pt x="128730" y="668273"/>
                </a:cubicBezTo>
                <a:cubicBezTo>
                  <a:pt x="176355" y="739710"/>
                  <a:pt x="138255" y="496823"/>
                  <a:pt x="143018" y="411098"/>
                </a:cubicBezTo>
                <a:cubicBezTo>
                  <a:pt x="148219" y="434501"/>
                  <a:pt x="189470" y="625459"/>
                  <a:pt x="200168" y="653986"/>
                </a:cubicBezTo>
                <a:cubicBezTo>
                  <a:pt x="215125" y="693871"/>
                  <a:pt x="240244" y="729260"/>
                  <a:pt x="257318" y="768286"/>
                </a:cubicBezTo>
                <a:cubicBezTo>
                  <a:pt x="296016" y="856739"/>
                  <a:pt x="295647" y="864456"/>
                  <a:pt x="314468" y="939736"/>
                </a:cubicBezTo>
                <a:cubicBezTo>
                  <a:pt x="319230" y="896873"/>
                  <a:pt x="312738" y="771106"/>
                  <a:pt x="328755" y="811148"/>
                </a:cubicBezTo>
                <a:cubicBezTo>
                  <a:pt x="362778" y="896205"/>
                  <a:pt x="355922" y="992357"/>
                  <a:pt x="371618" y="1082611"/>
                </a:cubicBezTo>
                <a:cubicBezTo>
                  <a:pt x="374982" y="1101957"/>
                  <a:pt x="381143" y="1120711"/>
                  <a:pt x="385905" y="1139761"/>
                </a:cubicBezTo>
                <a:cubicBezTo>
                  <a:pt x="395430" y="1120711"/>
                  <a:pt x="404281" y="1101309"/>
                  <a:pt x="414480" y="1082611"/>
                </a:cubicBezTo>
                <a:cubicBezTo>
                  <a:pt x="432866" y="1048903"/>
                  <a:pt x="454458" y="1016941"/>
                  <a:pt x="471630" y="982598"/>
                </a:cubicBezTo>
                <a:cubicBezTo>
                  <a:pt x="491512" y="942835"/>
                  <a:pt x="515443" y="865447"/>
                  <a:pt x="528780" y="825436"/>
                </a:cubicBezTo>
                <a:cubicBezTo>
                  <a:pt x="519255" y="730186"/>
                  <a:pt x="495652" y="444069"/>
                  <a:pt x="500205" y="539686"/>
                </a:cubicBezTo>
                <a:cubicBezTo>
                  <a:pt x="509518" y="735249"/>
                  <a:pt x="509044" y="932668"/>
                  <a:pt x="543068" y="1125473"/>
                </a:cubicBezTo>
                <a:cubicBezTo>
                  <a:pt x="549371" y="1161191"/>
                  <a:pt x="579627" y="989743"/>
                  <a:pt x="585930" y="1025461"/>
                </a:cubicBezTo>
                <a:cubicBezTo>
                  <a:pt x="605793" y="1138022"/>
                  <a:pt x="585930" y="1254061"/>
                  <a:pt x="585930" y="1368361"/>
                </a:cubicBez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2386013" y="1197978"/>
            <a:ext cx="1758091" cy="927682"/>
          </a:xfrm>
          <a:custGeom>
            <a:avLst/>
            <a:gdLst>
              <a:gd name="connsiteX0" fmla="*/ 1114425 w 1758091"/>
              <a:gd name="connsiteY0" fmla="*/ 830847 h 927682"/>
              <a:gd name="connsiteX1" fmla="*/ 1271587 w 1758091"/>
              <a:gd name="connsiteY1" fmla="*/ 730835 h 927682"/>
              <a:gd name="connsiteX2" fmla="*/ 1228725 w 1758091"/>
              <a:gd name="connsiteY2" fmla="*/ 630822 h 927682"/>
              <a:gd name="connsiteX3" fmla="*/ 1185862 w 1758091"/>
              <a:gd name="connsiteY3" fmla="*/ 616535 h 927682"/>
              <a:gd name="connsiteX4" fmla="*/ 1071562 w 1758091"/>
              <a:gd name="connsiteY4" fmla="*/ 630822 h 927682"/>
              <a:gd name="connsiteX5" fmla="*/ 1028700 w 1758091"/>
              <a:gd name="connsiteY5" fmla="*/ 659397 h 927682"/>
              <a:gd name="connsiteX6" fmla="*/ 1042987 w 1758091"/>
              <a:gd name="connsiteY6" fmla="*/ 730835 h 927682"/>
              <a:gd name="connsiteX7" fmla="*/ 1128712 w 1758091"/>
              <a:gd name="connsiteY7" fmla="*/ 645110 h 927682"/>
              <a:gd name="connsiteX8" fmla="*/ 1271587 w 1758091"/>
              <a:gd name="connsiteY8" fmla="*/ 559385 h 927682"/>
              <a:gd name="connsiteX9" fmla="*/ 1228725 w 1758091"/>
              <a:gd name="connsiteY9" fmla="*/ 630822 h 927682"/>
              <a:gd name="connsiteX10" fmla="*/ 928687 w 1758091"/>
              <a:gd name="connsiteY10" fmla="*/ 673685 h 927682"/>
              <a:gd name="connsiteX11" fmla="*/ 785812 w 1758091"/>
              <a:gd name="connsiteY11" fmla="*/ 702260 h 927682"/>
              <a:gd name="connsiteX12" fmla="*/ 885825 w 1758091"/>
              <a:gd name="connsiteY12" fmla="*/ 645110 h 927682"/>
              <a:gd name="connsiteX13" fmla="*/ 957262 w 1758091"/>
              <a:gd name="connsiteY13" fmla="*/ 630822 h 927682"/>
              <a:gd name="connsiteX14" fmla="*/ 1085850 w 1758091"/>
              <a:gd name="connsiteY14" fmla="*/ 659397 h 927682"/>
              <a:gd name="connsiteX15" fmla="*/ 1143000 w 1758091"/>
              <a:gd name="connsiteY15" fmla="*/ 873710 h 927682"/>
              <a:gd name="connsiteX16" fmla="*/ 1557337 w 1758091"/>
              <a:gd name="connsiteY16" fmla="*/ 859422 h 927682"/>
              <a:gd name="connsiteX17" fmla="*/ 1628775 w 1758091"/>
              <a:gd name="connsiteY17" fmla="*/ 845135 h 927682"/>
              <a:gd name="connsiteX18" fmla="*/ 1671637 w 1758091"/>
              <a:gd name="connsiteY18" fmla="*/ 830847 h 927682"/>
              <a:gd name="connsiteX19" fmla="*/ 1643062 w 1758091"/>
              <a:gd name="connsiteY19" fmla="*/ 787985 h 927682"/>
              <a:gd name="connsiteX20" fmla="*/ 1528762 w 1758091"/>
              <a:gd name="connsiteY20" fmla="*/ 702260 h 927682"/>
              <a:gd name="connsiteX21" fmla="*/ 1485900 w 1758091"/>
              <a:gd name="connsiteY21" fmla="*/ 687972 h 927682"/>
              <a:gd name="connsiteX22" fmla="*/ 1371600 w 1758091"/>
              <a:gd name="connsiteY22" fmla="*/ 745122 h 927682"/>
              <a:gd name="connsiteX23" fmla="*/ 1357312 w 1758091"/>
              <a:gd name="connsiteY23" fmla="*/ 787985 h 927682"/>
              <a:gd name="connsiteX24" fmla="*/ 1314450 w 1758091"/>
              <a:gd name="connsiteY24" fmla="*/ 816560 h 927682"/>
              <a:gd name="connsiteX25" fmla="*/ 1271587 w 1758091"/>
              <a:gd name="connsiteY25" fmla="*/ 859422 h 927682"/>
              <a:gd name="connsiteX26" fmla="*/ 1243012 w 1758091"/>
              <a:gd name="connsiteY26" fmla="*/ 759410 h 927682"/>
              <a:gd name="connsiteX27" fmla="*/ 1385887 w 1758091"/>
              <a:gd name="connsiteY27" fmla="*/ 730835 h 927682"/>
              <a:gd name="connsiteX28" fmla="*/ 1728787 w 1758091"/>
              <a:gd name="connsiteY28" fmla="*/ 759410 h 927682"/>
              <a:gd name="connsiteX29" fmla="*/ 1743075 w 1758091"/>
              <a:gd name="connsiteY29" fmla="*/ 802272 h 927682"/>
              <a:gd name="connsiteX30" fmla="*/ 1543050 w 1758091"/>
              <a:gd name="connsiteY30" fmla="*/ 745122 h 927682"/>
              <a:gd name="connsiteX31" fmla="*/ 1514475 w 1758091"/>
              <a:gd name="connsiteY31" fmla="*/ 659397 h 927682"/>
              <a:gd name="connsiteX32" fmla="*/ 1500187 w 1758091"/>
              <a:gd name="connsiteY32" fmla="*/ 459372 h 927682"/>
              <a:gd name="connsiteX33" fmla="*/ 1400175 w 1758091"/>
              <a:gd name="connsiteY33" fmla="*/ 587960 h 927682"/>
              <a:gd name="connsiteX34" fmla="*/ 1114425 w 1758091"/>
              <a:gd name="connsiteY34" fmla="*/ 830847 h 927682"/>
              <a:gd name="connsiteX35" fmla="*/ 1028700 w 1758091"/>
              <a:gd name="connsiteY35" fmla="*/ 873710 h 927682"/>
              <a:gd name="connsiteX36" fmla="*/ 1014412 w 1758091"/>
              <a:gd name="connsiteY36" fmla="*/ 745122 h 927682"/>
              <a:gd name="connsiteX37" fmla="*/ 1071562 w 1758091"/>
              <a:gd name="connsiteY37" fmla="*/ 730835 h 927682"/>
              <a:gd name="connsiteX38" fmla="*/ 1143000 w 1758091"/>
              <a:gd name="connsiteY38" fmla="*/ 716547 h 927682"/>
              <a:gd name="connsiteX39" fmla="*/ 1400175 w 1758091"/>
              <a:gd name="connsiteY39" fmla="*/ 702260 h 927682"/>
              <a:gd name="connsiteX40" fmla="*/ 1343025 w 1758091"/>
              <a:gd name="connsiteY40" fmla="*/ 473660 h 927682"/>
              <a:gd name="connsiteX41" fmla="*/ 1314450 w 1758091"/>
              <a:gd name="connsiteY41" fmla="*/ 402222 h 927682"/>
              <a:gd name="connsiteX42" fmla="*/ 1200150 w 1758091"/>
              <a:gd name="connsiteY42" fmla="*/ 345072 h 927682"/>
              <a:gd name="connsiteX43" fmla="*/ 1114425 w 1758091"/>
              <a:gd name="connsiteY43" fmla="*/ 502235 h 927682"/>
              <a:gd name="connsiteX44" fmla="*/ 1014412 w 1758091"/>
              <a:gd name="connsiteY44" fmla="*/ 659397 h 927682"/>
              <a:gd name="connsiteX45" fmla="*/ 1000125 w 1758091"/>
              <a:gd name="connsiteY45" fmla="*/ 702260 h 927682"/>
              <a:gd name="connsiteX46" fmla="*/ 1028700 w 1758091"/>
              <a:gd name="connsiteY46" fmla="*/ 645110 h 927682"/>
              <a:gd name="connsiteX47" fmla="*/ 1200150 w 1758091"/>
              <a:gd name="connsiteY47" fmla="*/ 530810 h 927682"/>
              <a:gd name="connsiteX48" fmla="*/ 1585912 w 1758091"/>
              <a:gd name="connsiteY48" fmla="*/ 502235 h 927682"/>
              <a:gd name="connsiteX49" fmla="*/ 1700212 w 1758091"/>
              <a:gd name="connsiteY49" fmla="*/ 516522 h 927682"/>
              <a:gd name="connsiteX50" fmla="*/ 1357312 w 1758091"/>
              <a:gd name="connsiteY50" fmla="*/ 502235 h 927682"/>
              <a:gd name="connsiteX51" fmla="*/ 1128712 w 1758091"/>
              <a:gd name="connsiteY51" fmla="*/ 402222 h 927682"/>
              <a:gd name="connsiteX52" fmla="*/ 1085850 w 1758091"/>
              <a:gd name="connsiteY52" fmla="*/ 373647 h 927682"/>
              <a:gd name="connsiteX53" fmla="*/ 928687 w 1758091"/>
              <a:gd name="connsiteY53" fmla="*/ 330785 h 927682"/>
              <a:gd name="connsiteX54" fmla="*/ 814387 w 1758091"/>
              <a:gd name="connsiteY54" fmla="*/ 416510 h 927682"/>
              <a:gd name="connsiteX55" fmla="*/ 742950 w 1758091"/>
              <a:gd name="connsiteY55" fmla="*/ 687972 h 927682"/>
              <a:gd name="connsiteX56" fmla="*/ 785812 w 1758091"/>
              <a:gd name="connsiteY56" fmla="*/ 802272 h 927682"/>
              <a:gd name="connsiteX57" fmla="*/ 928687 w 1758091"/>
              <a:gd name="connsiteY57" fmla="*/ 716547 h 927682"/>
              <a:gd name="connsiteX58" fmla="*/ 1171575 w 1758091"/>
              <a:gd name="connsiteY58" fmla="*/ 545097 h 927682"/>
              <a:gd name="connsiteX59" fmla="*/ 1300162 w 1758091"/>
              <a:gd name="connsiteY59" fmla="*/ 502235 h 927682"/>
              <a:gd name="connsiteX60" fmla="*/ 1628775 w 1758091"/>
              <a:gd name="connsiteY60" fmla="*/ 516522 h 927682"/>
              <a:gd name="connsiteX61" fmla="*/ 1514475 w 1758091"/>
              <a:gd name="connsiteY61" fmla="*/ 445085 h 927682"/>
              <a:gd name="connsiteX62" fmla="*/ 1371600 w 1758091"/>
              <a:gd name="connsiteY62" fmla="*/ 345072 h 927682"/>
              <a:gd name="connsiteX63" fmla="*/ 871537 w 1758091"/>
              <a:gd name="connsiteY63" fmla="*/ 187910 h 927682"/>
              <a:gd name="connsiteX64" fmla="*/ 757237 w 1758091"/>
              <a:gd name="connsiteY64" fmla="*/ 445085 h 927682"/>
              <a:gd name="connsiteX65" fmla="*/ 814387 w 1758091"/>
              <a:gd name="connsiteY65" fmla="*/ 473660 h 927682"/>
              <a:gd name="connsiteX66" fmla="*/ 957262 w 1758091"/>
              <a:gd name="connsiteY66" fmla="*/ 559385 h 927682"/>
              <a:gd name="connsiteX67" fmla="*/ 1228725 w 1758091"/>
              <a:gd name="connsiteY67" fmla="*/ 673685 h 927682"/>
              <a:gd name="connsiteX68" fmla="*/ 1628775 w 1758091"/>
              <a:gd name="connsiteY68" fmla="*/ 730835 h 927682"/>
              <a:gd name="connsiteX69" fmla="*/ 1600200 w 1758091"/>
              <a:gd name="connsiteY69" fmla="*/ 687972 h 927682"/>
              <a:gd name="connsiteX70" fmla="*/ 1528762 w 1758091"/>
              <a:gd name="connsiteY70" fmla="*/ 602247 h 927682"/>
              <a:gd name="connsiteX71" fmla="*/ 1414462 w 1758091"/>
              <a:gd name="connsiteY71" fmla="*/ 473660 h 927682"/>
              <a:gd name="connsiteX72" fmla="*/ 1285875 w 1758091"/>
              <a:gd name="connsiteY72" fmla="*/ 445085 h 927682"/>
              <a:gd name="connsiteX73" fmla="*/ 1114425 w 1758091"/>
              <a:gd name="connsiteY73" fmla="*/ 416510 h 927682"/>
              <a:gd name="connsiteX74" fmla="*/ 714375 w 1758091"/>
              <a:gd name="connsiteY74" fmla="*/ 430797 h 927682"/>
              <a:gd name="connsiteX75" fmla="*/ 728662 w 1758091"/>
              <a:gd name="connsiteY75" fmla="*/ 659397 h 927682"/>
              <a:gd name="connsiteX76" fmla="*/ 942975 w 1758091"/>
              <a:gd name="connsiteY76" fmla="*/ 645110 h 927682"/>
              <a:gd name="connsiteX77" fmla="*/ 1071562 w 1758091"/>
              <a:gd name="connsiteY77" fmla="*/ 602247 h 927682"/>
              <a:gd name="connsiteX78" fmla="*/ 1200150 w 1758091"/>
              <a:gd name="connsiteY78" fmla="*/ 573672 h 927682"/>
              <a:gd name="connsiteX79" fmla="*/ 1257300 w 1758091"/>
              <a:gd name="connsiteY79" fmla="*/ 559385 h 927682"/>
              <a:gd name="connsiteX80" fmla="*/ 1271587 w 1758091"/>
              <a:gd name="connsiteY80" fmla="*/ 487947 h 927682"/>
              <a:gd name="connsiteX81" fmla="*/ 1214437 w 1758091"/>
              <a:gd name="connsiteY81" fmla="*/ 216485 h 927682"/>
              <a:gd name="connsiteX82" fmla="*/ 1143000 w 1758091"/>
              <a:gd name="connsiteY82" fmla="*/ 159335 h 927682"/>
              <a:gd name="connsiteX83" fmla="*/ 1085850 w 1758091"/>
              <a:gd name="connsiteY83" fmla="*/ 145047 h 927682"/>
              <a:gd name="connsiteX84" fmla="*/ 585787 w 1758091"/>
              <a:gd name="connsiteY84" fmla="*/ 187910 h 927682"/>
              <a:gd name="connsiteX85" fmla="*/ 528637 w 1758091"/>
              <a:gd name="connsiteY85" fmla="*/ 216485 h 927682"/>
              <a:gd name="connsiteX86" fmla="*/ 471487 w 1758091"/>
              <a:gd name="connsiteY86" fmla="*/ 259347 h 927682"/>
              <a:gd name="connsiteX87" fmla="*/ 457200 w 1758091"/>
              <a:gd name="connsiteY87" fmla="*/ 302210 h 927682"/>
              <a:gd name="connsiteX88" fmla="*/ 485775 w 1758091"/>
              <a:gd name="connsiteY88" fmla="*/ 416510 h 927682"/>
              <a:gd name="connsiteX89" fmla="*/ 628650 w 1758091"/>
              <a:gd name="connsiteY89" fmla="*/ 487947 h 927682"/>
              <a:gd name="connsiteX90" fmla="*/ 714375 w 1758091"/>
              <a:gd name="connsiteY90" fmla="*/ 530810 h 927682"/>
              <a:gd name="connsiteX91" fmla="*/ 1143000 w 1758091"/>
              <a:gd name="connsiteY91" fmla="*/ 502235 h 927682"/>
              <a:gd name="connsiteX92" fmla="*/ 1228725 w 1758091"/>
              <a:gd name="connsiteY92" fmla="*/ 473660 h 927682"/>
              <a:gd name="connsiteX93" fmla="*/ 1357312 w 1758091"/>
              <a:gd name="connsiteY93" fmla="*/ 416510 h 927682"/>
              <a:gd name="connsiteX94" fmla="*/ 1343025 w 1758091"/>
              <a:gd name="connsiteY94" fmla="*/ 330785 h 927682"/>
              <a:gd name="connsiteX95" fmla="*/ 1285875 w 1758091"/>
              <a:gd name="connsiteY95" fmla="*/ 259347 h 927682"/>
              <a:gd name="connsiteX96" fmla="*/ 1185862 w 1758091"/>
              <a:gd name="connsiteY96" fmla="*/ 173622 h 927682"/>
              <a:gd name="connsiteX97" fmla="*/ 457200 w 1758091"/>
              <a:gd name="connsiteY97" fmla="*/ 187910 h 927682"/>
              <a:gd name="connsiteX98" fmla="*/ 428625 w 1758091"/>
              <a:gd name="connsiteY98" fmla="*/ 387935 h 927682"/>
              <a:gd name="connsiteX99" fmla="*/ 400050 w 1758091"/>
              <a:gd name="connsiteY99" fmla="*/ 430797 h 927682"/>
              <a:gd name="connsiteX100" fmla="*/ 357187 w 1758091"/>
              <a:gd name="connsiteY100" fmla="*/ 459372 h 927682"/>
              <a:gd name="connsiteX101" fmla="*/ 1042987 w 1758091"/>
              <a:gd name="connsiteY101" fmla="*/ 445085 h 927682"/>
              <a:gd name="connsiteX102" fmla="*/ 1271587 w 1758091"/>
              <a:gd name="connsiteY102" fmla="*/ 316497 h 927682"/>
              <a:gd name="connsiteX103" fmla="*/ 1300162 w 1758091"/>
              <a:gd name="connsiteY103" fmla="*/ 259347 h 927682"/>
              <a:gd name="connsiteX104" fmla="*/ 1200150 w 1758091"/>
              <a:gd name="connsiteY104" fmla="*/ 73610 h 927682"/>
              <a:gd name="connsiteX105" fmla="*/ 1143000 w 1758091"/>
              <a:gd name="connsiteY105" fmla="*/ 30747 h 927682"/>
              <a:gd name="connsiteX106" fmla="*/ 1057275 w 1758091"/>
              <a:gd name="connsiteY106" fmla="*/ 2172 h 927682"/>
              <a:gd name="connsiteX107" fmla="*/ 342900 w 1758091"/>
              <a:gd name="connsiteY107" fmla="*/ 16460 h 927682"/>
              <a:gd name="connsiteX108" fmla="*/ 257175 w 1758091"/>
              <a:gd name="connsiteY108" fmla="*/ 145047 h 927682"/>
              <a:gd name="connsiteX109" fmla="*/ 157162 w 1758091"/>
              <a:gd name="connsiteY109" fmla="*/ 316497 h 927682"/>
              <a:gd name="connsiteX110" fmla="*/ 185737 w 1758091"/>
              <a:gd name="connsiteY110" fmla="*/ 445085 h 927682"/>
              <a:gd name="connsiteX111" fmla="*/ 600075 w 1758091"/>
              <a:gd name="connsiteY111" fmla="*/ 487947 h 927682"/>
              <a:gd name="connsiteX112" fmla="*/ 1114425 w 1758091"/>
              <a:gd name="connsiteY112" fmla="*/ 430797 h 927682"/>
              <a:gd name="connsiteX113" fmla="*/ 1143000 w 1758091"/>
              <a:gd name="connsiteY113" fmla="*/ 373647 h 927682"/>
              <a:gd name="connsiteX114" fmla="*/ 1157287 w 1758091"/>
              <a:gd name="connsiteY114" fmla="*/ 330785 h 927682"/>
              <a:gd name="connsiteX115" fmla="*/ 1085850 w 1758091"/>
              <a:gd name="connsiteY115" fmla="*/ 87897 h 927682"/>
              <a:gd name="connsiteX116" fmla="*/ 1000125 w 1758091"/>
              <a:gd name="connsiteY116" fmla="*/ 59322 h 927682"/>
              <a:gd name="connsiteX117" fmla="*/ 328612 w 1758091"/>
              <a:gd name="connsiteY117" fmla="*/ 73610 h 927682"/>
              <a:gd name="connsiteX118" fmla="*/ 257175 w 1758091"/>
              <a:gd name="connsiteY118" fmla="*/ 87897 h 927682"/>
              <a:gd name="connsiteX119" fmla="*/ 314325 w 1758091"/>
              <a:gd name="connsiteY119" fmla="*/ 430797 h 927682"/>
              <a:gd name="connsiteX120" fmla="*/ 614362 w 1758091"/>
              <a:gd name="connsiteY120" fmla="*/ 416510 h 927682"/>
              <a:gd name="connsiteX121" fmla="*/ 657225 w 1758091"/>
              <a:gd name="connsiteY121" fmla="*/ 359360 h 927682"/>
              <a:gd name="connsiteX122" fmla="*/ 714375 w 1758091"/>
              <a:gd name="connsiteY122" fmla="*/ 245060 h 927682"/>
              <a:gd name="connsiteX123" fmla="*/ 642937 w 1758091"/>
              <a:gd name="connsiteY123" fmla="*/ 30747 h 927682"/>
              <a:gd name="connsiteX124" fmla="*/ 600075 w 1758091"/>
              <a:gd name="connsiteY124" fmla="*/ 16460 h 927682"/>
              <a:gd name="connsiteX125" fmla="*/ 142875 w 1758091"/>
              <a:gd name="connsiteY125" fmla="*/ 30747 h 927682"/>
              <a:gd name="connsiteX126" fmla="*/ 114300 w 1758091"/>
              <a:gd name="connsiteY126" fmla="*/ 116472 h 927682"/>
              <a:gd name="connsiteX127" fmla="*/ 0 w 1758091"/>
              <a:gd name="connsiteY127" fmla="*/ 230772 h 927682"/>
              <a:gd name="connsiteX128" fmla="*/ 657225 w 1758091"/>
              <a:gd name="connsiteY128" fmla="*/ 273635 h 927682"/>
              <a:gd name="connsiteX129" fmla="*/ 828675 w 1758091"/>
              <a:gd name="connsiteY129" fmla="*/ 245060 h 927682"/>
              <a:gd name="connsiteX130" fmla="*/ 928687 w 1758091"/>
              <a:gd name="connsiteY130" fmla="*/ 316497 h 927682"/>
              <a:gd name="connsiteX131" fmla="*/ 971550 w 1758091"/>
              <a:gd name="connsiteY131" fmla="*/ 345072 h 927682"/>
              <a:gd name="connsiteX132" fmla="*/ 1071562 w 1758091"/>
              <a:gd name="connsiteY132" fmla="*/ 330785 h 927682"/>
              <a:gd name="connsiteX133" fmla="*/ 1028700 w 1758091"/>
              <a:gd name="connsiteY133" fmla="*/ 287922 h 927682"/>
              <a:gd name="connsiteX134" fmla="*/ 957262 w 1758091"/>
              <a:gd name="connsiteY134" fmla="*/ 245060 h 927682"/>
              <a:gd name="connsiteX135" fmla="*/ 857250 w 1758091"/>
              <a:gd name="connsiteY135" fmla="*/ 159335 h 927682"/>
              <a:gd name="connsiteX136" fmla="*/ 814387 w 1758091"/>
              <a:gd name="connsiteY136" fmla="*/ 145047 h 927682"/>
              <a:gd name="connsiteX137" fmla="*/ 428625 w 1758091"/>
              <a:gd name="connsiteY137" fmla="*/ 130760 h 927682"/>
              <a:gd name="connsiteX138" fmla="*/ 328612 w 1758091"/>
              <a:gd name="connsiteY138" fmla="*/ 145047 h 92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758091" h="927682">
                <a:moveTo>
                  <a:pt x="1114425" y="830847"/>
                </a:moveTo>
                <a:cubicBezTo>
                  <a:pt x="1194084" y="883954"/>
                  <a:pt x="1182346" y="896567"/>
                  <a:pt x="1271587" y="730835"/>
                </a:cubicBezTo>
                <a:cubicBezTo>
                  <a:pt x="1281919" y="711646"/>
                  <a:pt x="1243021" y="642259"/>
                  <a:pt x="1228725" y="630822"/>
                </a:cubicBezTo>
                <a:cubicBezTo>
                  <a:pt x="1216965" y="621414"/>
                  <a:pt x="1200150" y="621297"/>
                  <a:pt x="1185862" y="616535"/>
                </a:cubicBezTo>
                <a:cubicBezTo>
                  <a:pt x="1147762" y="621297"/>
                  <a:pt x="1108606" y="620719"/>
                  <a:pt x="1071562" y="630822"/>
                </a:cubicBezTo>
                <a:cubicBezTo>
                  <a:pt x="1054996" y="635340"/>
                  <a:pt x="1033417" y="642886"/>
                  <a:pt x="1028700" y="659397"/>
                </a:cubicBezTo>
                <a:cubicBezTo>
                  <a:pt x="1022029" y="682747"/>
                  <a:pt x="1038225" y="707022"/>
                  <a:pt x="1042987" y="730835"/>
                </a:cubicBezTo>
                <a:cubicBezTo>
                  <a:pt x="1071562" y="702260"/>
                  <a:pt x="1097667" y="670981"/>
                  <a:pt x="1128712" y="645110"/>
                </a:cubicBezTo>
                <a:cubicBezTo>
                  <a:pt x="1180435" y="602007"/>
                  <a:pt x="1215797" y="587280"/>
                  <a:pt x="1271587" y="559385"/>
                </a:cubicBezTo>
                <a:cubicBezTo>
                  <a:pt x="1329288" y="578618"/>
                  <a:pt x="1367440" y="578804"/>
                  <a:pt x="1228725" y="630822"/>
                </a:cubicBezTo>
                <a:cubicBezTo>
                  <a:pt x="1154055" y="658823"/>
                  <a:pt x="1004479" y="666795"/>
                  <a:pt x="928687" y="673685"/>
                </a:cubicBezTo>
                <a:cubicBezTo>
                  <a:pt x="881062" y="683210"/>
                  <a:pt x="826223" y="729201"/>
                  <a:pt x="785812" y="702260"/>
                </a:cubicBezTo>
                <a:cubicBezTo>
                  <a:pt x="753864" y="680961"/>
                  <a:pt x="850382" y="659878"/>
                  <a:pt x="885825" y="645110"/>
                </a:cubicBezTo>
                <a:cubicBezTo>
                  <a:pt x="908241" y="635770"/>
                  <a:pt x="933450" y="635585"/>
                  <a:pt x="957262" y="630822"/>
                </a:cubicBezTo>
                <a:cubicBezTo>
                  <a:pt x="1000125" y="640347"/>
                  <a:pt x="1059178" y="624518"/>
                  <a:pt x="1085850" y="659397"/>
                </a:cubicBezTo>
                <a:cubicBezTo>
                  <a:pt x="1130761" y="718127"/>
                  <a:pt x="1074938" y="844835"/>
                  <a:pt x="1143000" y="873710"/>
                </a:cubicBezTo>
                <a:cubicBezTo>
                  <a:pt x="1270219" y="927682"/>
                  <a:pt x="1419225" y="864185"/>
                  <a:pt x="1557337" y="859422"/>
                </a:cubicBezTo>
                <a:cubicBezTo>
                  <a:pt x="1581150" y="854660"/>
                  <a:pt x="1605216" y="851025"/>
                  <a:pt x="1628775" y="845135"/>
                </a:cubicBezTo>
                <a:cubicBezTo>
                  <a:pt x="1643386" y="841482"/>
                  <a:pt x="1667984" y="845458"/>
                  <a:pt x="1671637" y="830847"/>
                </a:cubicBezTo>
                <a:cubicBezTo>
                  <a:pt x="1675802" y="814188"/>
                  <a:pt x="1655204" y="800127"/>
                  <a:pt x="1643062" y="787985"/>
                </a:cubicBezTo>
                <a:cubicBezTo>
                  <a:pt x="1632544" y="777467"/>
                  <a:pt x="1555144" y="715451"/>
                  <a:pt x="1528762" y="702260"/>
                </a:cubicBezTo>
                <a:cubicBezTo>
                  <a:pt x="1515292" y="695525"/>
                  <a:pt x="1500187" y="692735"/>
                  <a:pt x="1485900" y="687972"/>
                </a:cubicBezTo>
                <a:cubicBezTo>
                  <a:pt x="1403779" y="701659"/>
                  <a:pt x="1404069" y="680186"/>
                  <a:pt x="1371600" y="745122"/>
                </a:cubicBezTo>
                <a:cubicBezTo>
                  <a:pt x="1364865" y="758593"/>
                  <a:pt x="1366720" y="776225"/>
                  <a:pt x="1357312" y="787985"/>
                </a:cubicBezTo>
                <a:cubicBezTo>
                  <a:pt x="1346585" y="801394"/>
                  <a:pt x="1327641" y="805567"/>
                  <a:pt x="1314450" y="816560"/>
                </a:cubicBezTo>
                <a:cubicBezTo>
                  <a:pt x="1298928" y="829495"/>
                  <a:pt x="1285875" y="845135"/>
                  <a:pt x="1271587" y="859422"/>
                </a:cubicBezTo>
                <a:cubicBezTo>
                  <a:pt x="1242939" y="852260"/>
                  <a:pt x="1119684" y="841629"/>
                  <a:pt x="1243012" y="759410"/>
                </a:cubicBezTo>
                <a:cubicBezTo>
                  <a:pt x="1283423" y="732469"/>
                  <a:pt x="1338262" y="740360"/>
                  <a:pt x="1385887" y="730835"/>
                </a:cubicBezTo>
                <a:cubicBezTo>
                  <a:pt x="1500187" y="740360"/>
                  <a:pt x="1616318" y="736916"/>
                  <a:pt x="1728787" y="759410"/>
                </a:cubicBezTo>
                <a:cubicBezTo>
                  <a:pt x="1743555" y="762364"/>
                  <a:pt x="1758091" y="803427"/>
                  <a:pt x="1743075" y="802272"/>
                </a:cubicBezTo>
                <a:cubicBezTo>
                  <a:pt x="1673936" y="796953"/>
                  <a:pt x="1609725" y="764172"/>
                  <a:pt x="1543050" y="745122"/>
                </a:cubicBezTo>
                <a:cubicBezTo>
                  <a:pt x="1533525" y="716547"/>
                  <a:pt x="1518943" y="689184"/>
                  <a:pt x="1514475" y="659397"/>
                </a:cubicBezTo>
                <a:cubicBezTo>
                  <a:pt x="1504559" y="593292"/>
                  <a:pt x="1556871" y="494800"/>
                  <a:pt x="1500187" y="459372"/>
                </a:cubicBezTo>
                <a:cubicBezTo>
                  <a:pt x="1454140" y="430593"/>
                  <a:pt x="1437459" y="548483"/>
                  <a:pt x="1400175" y="587960"/>
                </a:cubicBezTo>
                <a:cubicBezTo>
                  <a:pt x="1353869" y="636990"/>
                  <a:pt x="1172258" y="791087"/>
                  <a:pt x="1114425" y="830847"/>
                </a:cubicBezTo>
                <a:cubicBezTo>
                  <a:pt x="1088099" y="848946"/>
                  <a:pt x="1057275" y="859422"/>
                  <a:pt x="1028700" y="873710"/>
                </a:cubicBezTo>
                <a:cubicBezTo>
                  <a:pt x="1015791" y="841438"/>
                  <a:pt x="976327" y="783207"/>
                  <a:pt x="1014412" y="745122"/>
                </a:cubicBezTo>
                <a:cubicBezTo>
                  <a:pt x="1028297" y="731237"/>
                  <a:pt x="1052393" y="735095"/>
                  <a:pt x="1071562" y="730835"/>
                </a:cubicBezTo>
                <a:cubicBezTo>
                  <a:pt x="1095268" y="725567"/>
                  <a:pt x="1118807" y="718651"/>
                  <a:pt x="1143000" y="716547"/>
                </a:cubicBezTo>
                <a:cubicBezTo>
                  <a:pt x="1228534" y="709109"/>
                  <a:pt x="1314450" y="707022"/>
                  <a:pt x="1400175" y="702260"/>
                </a:cubicBezTo>
                <a:cubicBezTo>
                  <a:pt x="1358217" y="450512"/>
                  <a:pt x="1401143" y="604427"/>
                  <a:pt x="1343025" y="473660"/>
                </a:cubicBezTo>
                <a:cubicBezTo>
                  <a:pt x="1332609" y="450223"/>
                  <a:pt x="1331339" y="421523"/>
                  <a:pt x="1314450" y="402222"/>
                </a:cubicBezTo>
                <a:cubicBezTo>
                  <a:pt x="1286665" y="370468"/>
                  <a:pt x="1238679" y="357916"/>
                  <a:pt x="1200150" y="345072"/>
                </a:cubicBezTo>
                <a:cubicBezTo>
                  <a:pt x="1114688" y="402046"/>
                  <a:pt x="1175889" y="348576"/>
                  <a:pt x="1114425" y="502235"/>
                </a:cubicBezTo>
                <a:cubicBezTo>
                  <a:pt x="1080526" y="586984"/>
                  <a:pt x="1069946" y="589979"/>
                  <a:pt x="1014412" y="659397"/>
                </a:cubicBezTo>
                <a:cubicBezTo>
                  <a:pt x="1009650" y="673685"/>
                  <a:pt x="989475" y="712909"/>
                  <a:pt x="1000125" y="702260"/>
                </a:cubicBezTo>
                <a:cubicBezTo>
                  <a:pt x="1015186" y="687200"/>
                  <a:pt x="1017412" y="663171"/>
                  <a:pt x="1028700" y="645110"/>
                </a:cubicBezTo>
                <a:cubicBezTo>
                  <a:pt x="1071703" y="576304"/>
                  <a:pt x="1104959" y="546675"/>
                  <a:pt x="1200150" y="530810"/>
                </a:cubicBezTo>
                <a:cubicBezTo>
                  <a:pt x="1327335" y="509612"/>
                  <a:pt x="1457325" y="511760"/>
                  <a:pt x="1585912" y="502235"/>
                </a:cubicBezTo>
                <a:cubicBezTo>
                  <a:pt x="1624012" y="506997"/>
                  <a:pt x="1738608" y="516522"/>
                  <a:pt x="1700212" y="516522"/>
                </a:cubicBezTo>
                <a:cubicBezTo>
                  <a:pt x="1585813" y="516522"/>
                  <a:pt x="1470494" y="518879"/>
                  <a:pt x="1357312" y="502235"/>
                </a:cubicBezTo>
                <a:cubicBezTo>
                  <a:pt x="1320344" y="496799"/>
                  <a:pt x="1175877" y="428425"/>
                  <a:pt x="1128712" y="402222"/>
                </a:cubicBezTo>
                <a:cubicBezTo>
                  <a:pt x="1113702" y="393883"/>
                  <a:pt x="1101541" y="380621"/>
                  <a:pt x="1085850" y="373647"/>
                </a:cubicBezTo>
                <a:cubicBezTo>
                  <a:pt x="1026523" y="347280"/>
                  <a:pt x="989804" y="343008"/>
                  <a:pt x="928687" y="330785"/>
                </a:cubicBezTo>
                <a:cubicBezTo>
                  <a:pt x="890587" y="359360"/>
                  <a:pt x="842551" y="378105"/>
                  <a:pt x="814387" y="416510"/>
                </a:cubicBezTo>
                <a:cubicBezTo>
                  <a:pt x="782366" y="460175"/>
                  <a:pt x="752222" y="641613"/>
                  <a:pt x="742950" y="687972"/>
                </a:cubicBezTo>
                <a:cubicBezTo>
                  <a:pt x="757237" y="726072"/>
                  <a:pt x="753693" y="777290"/>
                  <a:pt x="785812" y="802272"/>
                </a:cubicBezTo>
                <a:cubicBezTo>
                  <a:pt x="851132" y="853077"/>
                  <a:pt x="906584" y="736808"/>
                  <a:pt x="928687" y="716547"/>
                </a:cubicBezTo>
                <a:cubicBezTo>
                  <a:pt x="959789" y="688037"/>
                  <a:pt x="1137930" y="561919"/>
                  <a:pt x="1171575" y="545097"/>
                </a:cubicBezTo>
                <a:cubicBezTo>
                  <a:pt x="1211986" y="524892"/>
                  <a:pt x="1257300" y="516522"/>
                  <a:pt x="1300162" y="502235"/>
                </a:cubicBezTo>
                <a:cubicBezTo>
                  <a:pt x="1409700" y="506997"/>
                  <a:pt x="1522836" y="544772"/>
                  <a:pt x="1628775" y="516522"/>
                </a:cubicBezTo>
                <a:cubicBezTo>
                  <a:pt x="1672187" y="504945"/>
                  <a:pt x="1551858" y="470007"/>
                  <a:pt x="1514475" y="445085"/>
                </a:cubicBezTo>
                <a:cubicBezTo>
                  <a:pt x="1466105" y="412838"/>
                  <a:pt x="1422844" y="372524"/>
                  <a:pt x="1371600" y="345072"/>
                </a:cubicBezTo>
                <a:cubicBezTo>
                  <a:pt x="1123723" y="212280"/>
                  <a:pt x="1132819" y="234018"/>
                  <a:pt x="871537" y="187910"/>
                </a:cubicBezTo>
                <a:cubicBezTo>
                  <a:pt x="680297" y="207033"/>
                  <a:pt x="667286" y="160240"/>
                  <a:pt x="757237" y="445085"/>
                </a:cubicBezTo>
                <a:cubicBezTo>
                  <a:pt x="763651" y="465395"/>
                  <a:pt x="795895" y="463093"/>
                  <a:pt x="814387" y="473660"/>
                </a:cubicBezTo>
                <a:cubicBezTo>
                  <a:pt x="862609" y="501215"/>
                  <a:pt x="907246" y="535239"/>
                  <a:pt x="957262" y="559385"/>
                </a:cubicBezTo>
                <a:cubicBezTo>
                  <a:pt x="1045680" y="602069"/>
                  <a:pt x="1134415" y="646385"/>
                  <a:pt x="1228725" y="673685"/>
                </a:cubicBezTo>
                <a:cubicBezTo>
                  <a:pt x="1311095" y="697529"/>
                  <a:pt x="1518212" y="718550"/>
                  <a:pt x="1628775" y="730835"/>
                </a:cubicBezTo>
                <a:cubicBezTo>
                  <a:pt x="1619250" y="716547"/>
                  <a:pt x="1611193" y="701164"/>
                  <a:pt x="1600200" y="687972"/>
                </a:cubicBezTo>
                <a:cubicBezTo>
                  <a:pt x="1550264" y="628049"/>
                  <a:pt x="1564237" y="666102"/>
                  <a:pt x="1528762" y="602247"/>
                </a:cubicBezTo>
                <a:cubicBezTo>
                  <a:pt x="1484955" y="523394"/>
                  <a:pt x="1503321" y="505395"/>
                  <a:pt x="1414462" y="473660"/>
                </a:cubicBezTo>
                <a:cubicBezTo>
                  <a:pt x="1373112" y="458892"/>
                  <a:pt x="1329007" y="453301"/>
                  <a:pt x="1285875" y="445085"/>
                </a:cubicBezTo>
                <a:cubicBezTo>
                  <a:pt x="1228960" y="434244"/>
                  <a:pt x="1114425" y="416510"/>
                  <a:pt x="1114425" y="416510"/>
                </a:cubicBezTo>
                <a:cubicBezTo>
                  <a:pt x="981075" y="421272"/>
                  <a:pt x="827292" y="359701"/>
                  <a:pt x="714375" y="430797"/>
                </a:cubicBezTo>
                <a:cubicBezTo>
                  <a:pt x="649766" y="471476"/>
                  <a:pt x="672963" y="607179"/>
                  <a:pt x="728662" y="659397"/>
                </a:cubicBezTo>
                <a:cubicBezTo>
                  <a:pt x="780894" y="708365"/>
                  <a:pt x="871537" y="649872"/>
                  <a:pt x="942975" y="645110"/>
                </a:cubicBezTo>
                <a:cubicBezTo>
                  <a:pt x="985837" y="630822"/>
                  <a:pt x="1028029" y="614339"/>
                  <a:pt x="1071562" y="602247"/>
                </a:cubicBezTo>
                <a:cubicBezTo>
                  <a:pt x="1113868" y="590495"/>
                  <a:pt x="1157366" y="583545"/>
                  <a:pt x="1200150" y="573672"/>
                </a:cubicBezTo>
                <a:cubicBezTo>
                  <a:pt x="1219283" y="569257"/>
                  <a:pt x="1238250" y="564147"/>
                  <a:pt x="1257300" y="559385"/>
                </a:cubicBezTo>
                <a:cubicBezTo>
                  <a:pt x="1262062" y="535572"/>
                  <a:pt x="1271587" y="512231"/>
                  <a:pt x="1271587" y="487947"/>
                </a:cubicBezTo>
                <a:cubicBezTo>
                  <a:pt x="1271587" y="394239"/>
                  <a:pt x="1276459" y="294012"/>
                  <a:pt x="1214437" y="216485"/>
                </a:cubicBezTo>
                <a:cubicBezTo>
                  <a:pt x="1195387" y="192673"/>
                  <a:pt x="1169657" y="174145"/>
                  <a:pt x="1143000" y="159335"/>
                </a:cubicBezTo>
                <a:cubicBezTo>
                  <a:pt x="1125835" y="149799"/>
                  <a:pt x="1104900" y="149810"/>
                  <a:pt x="1085850" y="145047"/>
                </a:cubicBezTo>
                <a:cubicBezTo>
                  <a:pt x="859946" y="153115"/>
                  <a:pt x="759848" y="124615"/>
                  <a:pt x="585787" y="187910"/>
                </a:cubicBezTo>
                <a:cubicBezTo>
                  <a:pt x="565771" y="195189"/>
                  <a:pt x="546698" y="205197"/>
                  <a:pt x="528637" y="216485"/>
                </a:cubicBezTo>
                <a:cubicBezTo>
                  <a:pt x="508444" y="229105"/>
                  <a:pt x="490537" y="245060"/>
                  <a:pt x="471487" y="259347"/>
                </a:cubicBezTo>
                <a:cubicBezTo>
                  <a:pt x="466725" y="273635"/>
                  <a:pt x="455836" y="287211"/>
                  <a:pt x="457200" y="302210"/>
                </a:cubicBezTo>
                <a:cubicBezTo>
                  <a:pt x="460756" y="341321"/>
                  <a:pt x="469524" y="380758"/>
                  <a:pt x="485775" y="416510"/>
                </a:cubicBezTo>
                <a:cubicBezTo>
                  <a:pt x="512407" y="475101"/>
                  <a:pt x="579128" y="468900"/>
                  <a:pt x="628650" y="487947"/>
                </a:cubicBezTo>
                <a:cubicBezTo>
                  <a:pt x="658468" y="499416"/>
                  <a:pt x="685800" y="516522"/>
                  <a:pt x="714375" y="530810"/>
                </a:cubicBezTo>
                <a:cubicBezTo>
                  <a:pt x="857250" y="521285"/>
                  <a:pt x="1000684" y="518048"/>
                  <a:pt x="1143000" y="502235"/>
                </a:cubicBezTo>
                <a:cubicBezTo>
                  <a:pt x="1172936" y="498909"/>
                  <a:pt x="1200418" y="483954"/>
                  <a:pt x="1228725" y="473660"/>
                </a:cubicBezTo>
                <a:cubicBezTo>
                  <a:pt x="1295613" y="449337"/>
                  <a:pt x="1297423" y="446454"/>
                  <a:pt x="1357312" y="416510"/>
                </a:cubicBezTo>
                <a:cubicBezTo>
                  <a:pt x="1352550" y="387935"/>
                  <a:pt x="1355012" y="357158"/>
                  <a:pt x="1343025" y="330785"/>
                </a:cubicBezTo>
                <a:cubicBezTo>
                  <a:pt x="1330406" y="303023"/>
                  <a:pt x="1306135" y="282139"/>
                  <a:pt x="1285875" y="259347"/>
                </a:cubicBezTo>
                <a:cubicBezTo>
                  <a:pt x="1235481" y="202653"/>
                  <a:pt x="1239096" y="209111"/>
                  <a:pt x="1185862" y="173622"/>
                </a:cubicBezTo>
                <a:cubicBezTo>
                  <a:pt x="942975" y="178385"/>
                  <a:pt x="690953" y="121753"/>
                  <a:pt x="457200" y="187910"/>
                </a:cubicBezTo>
                <a:cubicBezTo>
                  <a:pt x="392394" y="206251"/>
                  <a:pt x="444051" y="322373"/>
                  <a:pt x="428625" y="387935"/>
                </a:cubicBezTo>
                <a:cubicBezTo>
                  <a:pt x="424692" y="404650"/>
                  <a:pt x="412192" y="418655"/>
                  <a:pt x="400050" y="430797"/>
                </a:cubicBezTo>
                <a:cubicBezTo>
                  <a:pt x="387908" y="442939"/>
                  <a:pt x="340020" y="458990"/>
                  <a:pt x="357187" y="459372"/>
                </a:cubicBezTo>
                <a:lnTo>
                  <a:pt x="1042987" y="445085"/>
                </a:lnTo>
                <a:cubicBezTo>
                  <a:pt x="1220398" y="374121"/>
                  <a:pt x="1146457" y="420773"/>
                  <a:pt x="1271587" y="316497"/>
                </a:cubicBezTo>
                <a:cubicBezTo>
                  <a:pt x="1281112" y="297447"/>
                  <a:pt x="1301795" y="280583"/>
                  <a:pt x="1300162" y="259347"/>
                </a:cubicBezTo>
                <a:cubicBezTo>
                  <a:pt x="1292698" y="162306"/>
                  <a:pt x="1263061" y="128657"/>
                  <a:pt x="1200150" y="73610"/>
                </a:cubicBezTo>
                <a:cubicBezTo>
                  <a:pt x="1182229" y="57929"/>
                  <a:pt x="1164299" y="41396"/>
                  <a:pt x="1143000" y="30747"/>
                </a:cubicBezTo>
                <a:cubicBezTo>
                  <a:pt x="1116059" y="17277"/>
                  <a:pt x="1085850" y="11697"/>
                  <a:pt x="1057275" y="2172"/>
                </a:cubicBezTo>
                <a:lnTo>
                  <a:pt x="342900" y="16460"/>
                </a:lnTo>
                <a:cubicBezTo>
                  <a:pt x="312530" y="19834"/>
                  <a:pt x="271391" y="119775"/>
                  <a:pt x="257175" y="145047"/>
                </a:cubicBezTo>
                <a:cubicBezTo>
                  <a:pt x="224738" y="202713"/>
                  <a:pt x="157162" y="316497"/>
                  <a:pt x="157162" y="316497"/>
                </a:cubicBezTo>
                <a:cubicBezTo>
                  <a:pt x="166687" y="359360"/>
                  <a:pt x="144790" y="429234"/>
                  <a:pt x="185737" y="445085"/>
                </a:cubicBezTo>
                <a:cubicBezTo>
                  <a:pt x="315224" y="495209"/>
                  <a:pt x="600075" y="487947"/>
                  <a:pt x="600075" y="487947"/>
                </a:cubicBezTo>
                <a:cubicBezTo>
                  <a:pt x="940680" y="477930"/>
                  <a:pt x="1013200" y="607942"/>
                  <a:pt x="1114425" y="430797"/>
                </a:cubicBezTo>
                <a:cubicBezTo>
                  <a:pt x="1124992" y="412305"/>
                  <a:pt x="1134610" y="393223"/>
                  <a:pt x="1143000" y="373647"/>
                </a:cubicBezTo>
                <a:cubicBezTo>
                  <a:pt x="1148932" y="359805"/>
                  <a:pt x="1152525" y="345072"/>
                  <a:pt x="1157287" y="330785"/>
                </a:cubicBezTo>
                <a:cubicBezTo>
                  <a:pt x="1133475" y="249822"/>
                  <a:pt x="1128133" y="160932"/>
                  <a:pt x="1085850" y="87897"/>
                </a:cubicBezTo>
                <a:cubicBezTo>
                  <a:pt x="1070758" y="61830"/>
                  <a:pt x="1030240" y="59890"/>
                  <a:pt x="1000125" y="59322"/>
                </a:cubicBezTo>
                <a:lnTo>
                  <a:pt x="328612" y="73610"/>
                </a:lnTo>
                <a:cubicBezTo>
                  <a:pt x="304800" y="78372"/>
                  <a:pt x="261167" y="63944"/>
                  <a:pt x="257175" y="87897"/>
                </a:cubicBezTo>
                <a:cubicBezTo>
                  <a:pt x="203699" y="408752"/>
                  <a:pt x="176845" y="384972"/>
                  <a:pt x="314325" y="430797"/>
                </a:cubicBezTo>
                <a:cubicBezTo>
                  <a:pt x="414337" y="426035"/>
                  <a:pt x="516341" y="436931"/>
                  <a:pt x="614362" y="416510"/>
                </a:cubicBezTo>
                <a:cubicBezTo>
                  <a:pt x="637674" y="411653"/>
                  <a:pt x="644016" y="379173"/>
                  <a:pt x="657225" y="359360"/>
                </a:cubicBezTo>
                <a:cubicBezTo>
                  <a:pt x="702211" y="291881"/>
                  <a:pt x="694355" y="305116"/>
                  <a:pt x="714375" y="245060"/>
                </a:cubicBezTo>
                <a:cubicBezTo>
                  <a:pt x="701987" y="96405"/>
                  <a:pt x="744355" y="88701"/>
                  <a:pt x="642937" y="30747"/>
                </a:cubicBezTo>
                <a:cubicBezTo>
                  <a:pt x="629861" y="23275"/>
                  <a:pt x="614362" y="21222"/>
                  <a:pt x="600075" y="16460"/>
                </a:cubicBezTo>
                <a:cubicBezTo>
                  <a:pt x="447675" y="21222"/>
                  <a:pt x="292217" y="0"/>
                  <a:pt x="142875" y="30747"/>
                </a:cubicBezTo>
                <a:cubicBezTo>
                  <a:pt x="113373" y="36821"/>
                  <a:pt x="131807" y="91962"/>
                  <a:pt x="114300" y="116472"/>
                </a:cubicBezTo>
                <a:cubicBezTo>
                  <a:pt x="82982" y="160317"/>
                  <a:pt x="0" y="230772"/>
                  <a:pt x="0" y="230772"/>
                </a:cubicBezTo>
                <a:cubicBezTo>
                  <a:pt x="268268" y="297839"/>
                  <a:pt x="174910" y="283281"/>
                  <a:pt x="657225" y="273635"/>
                </a:cubicBezTo>
                <a:cubicBezTo>
                  <a:pt x="715152" y="272477"/>
                  <a:pt x="771525" y="254585"/>
                  <a:pt x="828675" y="245060"/>
                </a:cubicBezTo>
                <a:cubicBezTo>
                  <a:pt x="929701" y="312411"/>
                  <a:pt x="804617" y="227876"/>
                  <a:pt x="928687" y="316497"/>
                </a:cubicBezTo>
                <a:cubicBezTo>
                  <a:pt x="942660" y="326478"/>
                  <a:pt x="957262" y="335547"/>
                  <a:pt x="971550" y="345072"/>
                </a:cubicBezTo>
                <a:cubicBezTo>
                  <a:pt x="1004887" y="340310"/>
                  <a:pt x="1047750" y="354597"/>
                  <a:pt x="1071562" y="330785"/>
                </a:cubicBezTo>
                <a:cubicBezTo>
                  <a:pt x="1085850" y="316497"/>
                  <a:pt x="1044864" y="300045"/>
                  <a:pt x="1028700" y="287922"/>
                </a:cubicBezTo>
                <a:cubicBezTo>
                  <a:pt x="1006484" y="271260"/>
                  <a:pt x="979478" y="261722"/>
                  <a:pt x="957262" y="245060"/>
                </a:cubicBezTo>
                <a:cubicBezTo>
                  <a:pt x="876183" y="184251"/>
                  <a:pt x="955760" y="215626"/>
                  <a:pt x="857250" y="159335"/>
                </a:cubicBezTo>
                <a:cubicBezTo>
                  <a:pt x="844174" y="151863"/>
                  <a:pt x="829414" y="146049"/>
                  <a:pt x="814387" y="145047"/>
                </a:cubicBezTo>
                <a:cubicBezTo>
                  <a:pt x="685997" y="136488"/>
                  <a:pt x="557212" y="135522"/>
                  <a:pt x="428625" y="130760"/>
                </a:cubicBezTo>
                <a:cubicBezTo>
                  <a:pt x="357614" y="148512"/>
                  <a:pt x="391111" y="145047"/>
                  <a:pt x="328612" y="145047"/>
                </a:cubicBezTo>
              </a:path>
            </a:pathLst>
          </a:cu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4495801" y="1295400"/>
            <a:ext cx="228600" cy="685800"/>
          </a:xfrm>
          <a:custGeom>
            <a:avLst/>
            <a:gdLst>
              <a:gd name="connsiteX0" fmla="*/ 80752 w 731966"/>
              <a:gd name="connsiteY0" fmla="*/ 242887 h 1492635"/>
              <a:gd name="connsiteX1" fmla="*/ 95040 w 731966"/>
              <a:gd name="connsiteY1" fmla="*/ 1014412 h 1492635"/>
              <a:gd name="connsiteX2" fmla="*/ 152190 w 731966"/>
              <a:gd name="connsiteY2" fmla="*/ 1200150 h 1492635"/>
              <a:gd name="connsiteX3" fmla="*/ 123615 w 731966"/>
              <a:gd name="connsiteY3" fmla="*/ 957262 h 1492635"/>
              <a:gd name="connsiteX4" fmla="*/ 109327 w 731966"/>
              <a:gd name="connsiteY4" fmla="*/ 214312 h 1492635"/>
              <a:gd name="connsiteX5" fmla="*/ 109327 w 731966"/>
              <a:gd name="connsiteY5" fmla="*/ 857250 h 1492635"/>
              <a:gd name="connsiteX6" fmla="*/ 123615 w 731966"/>
              <a:gd name="connsiteY6" fmla="*/ 1285875 h 1492635"/>
              <a:gd name="connsiteX7" fmla="*/ 180765 w 731966"/>
              <a:gd name="connsiteY7" fmla="*/ 1271587 h 1492635"/>
              <a:gd name="connsiteX8" fmla="*/ 123615 w 731966"/>
              <a:gd name="connsiteY8" fmla="*/ 1185862 h 1492635"/>
              <a:gd name="connsiteX9" fmla="*/ 109327 w 731966"/>
              <a:gd name="connsiteY9" fmla="*/ 1143000 h 1492635"/>
              <a:gd name="connsiteX10" fmla="*/ 166477 w 731966"/>
              <a:gd name="connsiteY10" fmla="*/ 1228725 h 1492635"/>
              <a:gd name="connsiteX11" fmla="*/ 195052 w 731966"/>
              <a:gd name="connsiteY11" fmla="*/ 1271587 h 1492635"/>
              <a:gd name="connsiteX12" fmla="*/ 209340 w 731966"/>
              <a:gd name="connsiteY12" fmla="*/ 1357312 h 1492635"/>
              <a:gd name="connsiteX13" fmla="*/ 295065 w 731966"/>
              <a:gd name="connsiteY13" fmla="*/ 1414462 h 1492635"/>
              <a:gd name="connsiteX14" fmla="*/ 337927 w 731966"/>
              <a:gd name="connsiteY14" fmla="*/ 1457325 h 1492635"/>
              <a:gd name="connsiteX15" fmla="*/ 366502 w 731966"/>
              <a:gd name="connsiteY15" fmla="*/ 1414462 h 1492635"/>
              <a:gd name="connsiteX16" fmla="*/ 395077 w 731966"/>
              <a:gd name="connsiteY16" fmla="*/ 1357312 h 1492635"/>
              <a:gd name="connsiteX17" fmla="*/ 495090 w 731966"/>
              <a:gd name="connsiteY17" fmla="*/ 1285875 h 1492635"/>
              <a:gd name="connsiteX18" fmla="*/ 523665 w 731966"/>
              <a:gd name="connsiteY18" fmla="*/ 1243012 h 1492635"/>
              <a:gd name="connsiteX19" fmla="*/ 566527 w 731966"/>
              <a:gd name="connsiteY19" fmla="*/ 1228725 h 1492635"/>
              <a:gd name="connsiteX20" fmla="*/ 580815 w 731966"/>
              <a:gd name="connsiteY20" fmla="*/ 1185862 h 1492635"/>
              <a:gd name="connsiteX21" fmla="*/ 480802 w 731966"/>
              <a:gd name="connsiteY21" fmla="*/ 1328737 h 1492635"/>
              <a:gd name="connsiteX22" fmla="*/ 437940 w 731966"/>
              <a:gd name="connsiteY22" fmla="*/ 1357312 h 1492635"/>
              <a:gd name="connsiteX23" fmla="*/ 352215 w 731966"/>
              <a:gd name="connsiteY23" fmla="*/ 1385887 h 1492635"/>
              <a:gd name="connsiteX24" fmla="*/ 309352 w 731966"/>
              <a:gd name="connsiteY24" fmla="*/ 1400175 h 1492635"/>
              <a:gd name="connsiteX25" fmla="*/ 280777 w 731966"/>
              <a:gd name="connsiteY25" fmla="*/ 1443037 h 1492635"/>
              <a:gd name="connsiteX26" fmla="*/ 237915 w 731966"/>
              <a:gd name="connsiteY26" fmla="*/ 1400175 h 1492635"/>
              <a:gd name="connsiteX27" fmla="*/ 223627 w 731966"/>
              <a:gd name="connsiteY27" fmla="*/ 1357312 h 1492635"/>
              <a:gd name="connsiteX28" fmla="*/ 209340 w 731966"/>
              <a:gd name="connsiteY28" fmla="*/ 1300162 h 1492635"/>
              <a:gd name="connsiteX29" fmla="*/ 123615 w 731966"/>
              <a:gd name="connsiteY29" fmla="*/ 1257300 h 1492635"/>
              <a:gd name="connsiteX30" fmla="*/ 66465 w 731966"/>
              <a:gd name="connsiteY30" fmla="*/ 1214437 h 1492635"/>
              <a:gd name="connsiteX31" fmla="*/ 123615 w 731966"/>
              <a:gd name="connsiteY31" fmla="*/ 1200150 h 1492635"/>
              <a:gd name="connsiteX32" fmla="*/ 195052 w 731966"/>
              <a:gd name="connsiteY32" fmla="*/ 1243012 h 1492635"/>
              <a:gd name="connsiteX33" fmla="*/ 266490 w 731966"/>
              <a:gd name="connsiteY33" fmla="*/ 1343025 h 1492635"/>
              <a:gd name="connsiteX34" fmla="*/ 352215 w 731966"/>
              <a:gd name="connsiteY34" fmla="*/ 1385887 h 1492635"/>
              <a:gd name="connsiteX35" fmla="*/ 423652 w 731966"/>
              <a:gd name="connsiteY35" fmla="*/ 1457325 h 1492635"/>
              <a:gd name="connsiteX36" fmla="*/ 495090 w 731966"/>
              <a:gd name="connsiteY36" fmla="*/ 1443037 h 1492635"/>
              <a:gd name="connsiteX37" fmla="*/ 509377 w 731966"/>
              <a:gd name="connsiteY37" fmla="*/ 1400175 h 1492635"/>
              <a:gd name="connsiteX38" fmla="*/ 523665 w 731966"/>
              <a:gd name="connsiteY38" fmla="*/ 1300162 h 1492635"/>
              <a:gd name="connsiteX39" fmla="*/ 580815 w 731966"/>
              <a:gd name="connsiteY39" fmla="*/ 1285875 h 1492635"/>
              <a:gd name="connsiteX40" fmla="*/ 609390 w 731966"/>
              <a:gd name="connsiteY40" fmla="*/ 1243012 h 1492635"/>
              <a:gd name="connsiteX41" fmla="*/ 552240 w 731966"/>
              <a:gd name="connsiteY41" fmla="*/ 1257300 h 1492635"/>
              <a:gd name="connsiteX42" fmla="*/ 509377 w 731966"/>
              <a:gd name="connsiteY42" fmla="*/ 1285875 h 1492635"/>
              <a:gd name="connsiteX43" fmla="*/ 466515 w 731966"/>
              <a:gd name="connsiteY43" fmla="*/ 1300162 h 1492635"/>
              <a:gd name="connsiteX44" fmla="*/ 380790 w 731966"/>
              <a:gd name="connsiteY44" fmla="*/ 1371600 h 1492635"/>
              <a:gd name="connsiteX45" fmla="*/ 352215 w 731966"/>
              <a:gd name="connsiteY45" fmla="*/ 1414462 h 1492635"/>
              <a:gd name="connsiteX46" fmla="*/ 309352 w 731966"/>
              <a:gd name="connsiteY46" fmla="*/ 1443037 h 1492635"/>
              <a:gd name="connsiteX47" fmla="*/ 266490 w 731966"/>
              <a:gd name="connsiteY47" fmla="*/ 1414462 h 1492635"/>
              <a:gd name="connsiteX48" fmla="*/ 223627 w 731966"/>
              <a:gd name="connsiteY48" fmla="*/ 1357312 h 1492635"/>
              <a:gd name="connsiteX49" fmla="*/ 195052 w 731966"/>
              <a:gd name="connsiteY49" fmla="*/ 1314450 h 1492635"/>
              <a:gd name="connsiteX50" fmla="*/ 109327 w 731966"/>
              <a:gd name="connsiteY50" fmla="*/ 1257300 h 1492635"/>
              <a:gd name="connsiteX51" fmla="*/ 66465 w 731966"/>
              <a:gd name="connsiteY51" fmla="*/ 1228725 h 1492635"/>
              <a:gd name="connsiteX52" fmla="*/ 209340 w 731966"/>
              <a:gd name="connsiteY52" fmla="*/ 1285875 h 1492635"/>
              <a:gd name="connsiteX53" fmla="*/ 252202 w 731966"/>
              <a:gd name="connsiteY53" fmla="*/ 1314450 h 1492635"/>
              <a:gd name="connsiteX54" fmla="*/ 309352 w 731966"/>
              <a:gd name="connsiteY54" fmla="*/ 1400175 h 1492635"/>
              <a:gd name="connsiteX55" fmla="*/ 323640 w 731966"/>
              <a:gd name="connsiteY55" fmla="*/ 1443037 h 1492635"/>
              <a:gd name="connsiteX56" fmla="*/ 366502 w 731966"/>
              <a:gd name="connsiteY56" fmla="*/ 1471612 h 1492635"/>
              <a:gd name="connsiteX57" fmla="*/ 437940 w 731966"/>
              <a:gd name="connsiteY57" fmla="*/ 1371600 h 1492635"/>
              <a:gd name="connsiteX58" fmla="*/ 480802 w 731966"/>
              <a:gd name="connsiteY58" fmla="*/ 1343025 h 1492635"/>
              <a:gd name="connsiteX59" fmla="*/ 580815 w 731966"/>
              <a:gd name="connsiteY59" fmla="*/ 1271587 h 1492635"/>
              <a:gd name="connsiteX60" fmla="*/ 537952 w 731966"/>
              <a:gd name="connsiteY60" fmla="*/ 1285875 h 1492635"/>
              <a:gd name="connsiteX61" fmla="*/ 495090 w 731966"/>
              <a:gd name="connsiteY61" fmla="*/ 1328737 h 1492635"/>
              <a:gd name="connsiteX62" fmla="*/ 480802 w 731966"/>
              <a:gd name="connsiteY62" fmla="*/ 1371600 h 1492635"/>
              <a:gd name="connsiteX63" fmla="*/ 437940 w 731966"/>
              <a:gd name="connsiteY63" fmla="*/ 1400175 h 1492635"/>
              <a:gd name="connsiteX64" fmla="*/ 409365 w 731966"/>
              <a:gd name="connsiteY64" fmla="*/ 1443037 h 1492635"/>
              <a:gd name="connsiteX65" fmla="*/ 395077 w 731966"/>
              <a:gd name="connsiteY65" fmla="*/ 1485900 h 1492635"/>
              <a:gd name="connsiteX66" fmla="*/ 352215 w 731966"/>
              <a:gd name="connsiteY66" fmla="*/ 1471612 h 1492635"/>
              <a:gd name="connsiteX67" fmla="*/ 252202 w 731966"/>
              <a:gd name="connsiteY67" fmla="*/ 1400175 h 1492635"/>
              <a:gd name="connsiteX68" fmla="*/ 209340 w 731966"/>
              <a:gd name="connsiteY68" fmla="*/ 1314450 h 1492635"/>
              <a:gd name="connsiteX69" fmla="*/ 195052 w 731966"/>
              <a:gd name="connsiteY69" fmla="*/ 1257300 h 1492635"/>
              <a:gd name="connsiteX70" fmla="*/ 152190 w 731966"/>
              <a:gd name="connsiteY70" fmla="*/ 1243012 h 1492635"/>
              <a:gd name="connsiteX71" fmla="*/ 109327 w 731966"/>
              <a:gd name="connsiteY71" fmla="*/ 1257300 h 1492635"/>
              <a:gd name="connsiteX72" fmla="*/ 152190 w 731966"/>
              <a:gd name="connsiteY72" fmla="*/ 1285875 h 1492635"/>
              <a:gd name="connsiteX73" fmla="*/ 166477 w 731966"/>
              <a:gd name="connsiteY73" fmla="*/ 1328737 h 1492635"/>
              <a:gd name="connsiteX74" fmla="*/ 209340 w 731966"/>
              <a:gd name="connsiteY74" fmla="*/ 1371600 h 1492635"/>
              <a:gd name="connsiteX75" fmla="*/ 223627 w 731966"/>
              <a:gd name="connsiteY75" fmla="*/ 1414462 h 1492635"/>
              <a:gd name="connsiteX76" fmla="*/ 266490 w 731966"/>
              <a:gd name="connsiteY76" fmla="*/ 1428750 h 1492635"/>
              <a:gd name="connsiteX77" fmla="*/ 366502 w 731966"/>
              <a:gd name="connsiteY77" fmla="*/ 1457325 h 1492635"/>
              <a:gd name="connsiteX78" fmla="*/ 466515 w 731966"/>
              <a:gd name="connsiteY78" fmla="*/ 1314450 h 1492635"/>
              <a:gd name="connsiteX79" fmla="*/ 552240 w 731966"/>
              <a:gd name="connsiteY79" fmla="*/ 1271587 h 1492635"/>
              <a:gd name="connsiteX80" fmla="*/ 623677 w 731966"/>
              <a:gd name="connsiteY80" fmla="*/ 528637 h 1492635"/>
              <a:gd name="connsiteX81" fmla="*/ 637965 w 731966"/>
              <a:gd name="connsiteY81" fmla="*/ 257175 h 1492635"/>
              <a:gd name="connsiteX82" fmla="*/ 552240 w 731966"/>
              <a:gd name="connsiteY82" fmla="*/ 85725 h 1492635"/>
              <a:gd name="connsiteX83" fmla="*/ 509377 w 731966"/>
              <a:gd name="connsiteY83" fmla="*/ 71437 h 1492635"/>
              <a:gd name="connsiteX84" fmla="*/ 423652 w 731966"/>
              <a:gd name="connsiteY84" fmla="*/ 0 h 1492635"/>
              <a:gd name="connsiteX85" fmla="*/ 137902 w 731966"/>
              <a:gd name="connsiteY85" fmla="*/ 28575 h 1492635"/>
              <a:gd name="connsiteX86" fmla="*/ 123615 w 731966"/>
              <a:gd name="connsiteY86" fmla="*/ 85725 h 1492635"/>
              <a:gd name="connsiteX87" fmla="*/ 537952 w 731966"/>
              <a:gd name="connsiteY87" fmla="*/ 200025 h 1492635"/>
              <a:gd name="connsiteX88" fmla="*/ 537952 w 731966"/>
              <a:gd name="connsiteY88" fmla="*/ 71437 h 1492635"/>
              <a:gd name="connsiteX89" fmla="*/ 223627 w 731966"/>
              <a:gd name="connsiteY89" fmla="*/ 85725 h 1492635"/>
              <a:gd name="connsiteX90" fmla="*/ 195052 w 731966"/>
              <a:gd name="connsiteY90" fmla="*/ 171450 h 1492635"/>
              <a:gd name="connsiteX91" fmla="*/ 209340 w 731966"/>
              <a:gd name="connsiteY91" fmla="*/ 285750 h 1492635"/>
              <a:gd name="connsiteX92" fmla="*/ 537952 w 731966"/>
              <a:gd name="connsiteY92" fmla="*/ 257175 h 1492635"/>
              <a:gd name="connsiteX93" fmla="*/ 566527 w 731966"/>
              <a:gd name="connsiteY93" fmla="*/ 214312 h 1492635"/>
              <a:gd name="connsiteX94" fmla="*/ 480802 w 731966"/>
              <a:gd name="connsiteY94" fmla="*/ 100012 h 1492635"/>
              <a:gd name="connsiteX95" fmla="*/ 423652 w 731966"/>
              <a:gd name="connsiteY95" fmla="*/ 85725 h 1492635"/>
              <a:gd name="connsiteX96" fmla="*/ 366502 w 731966"/>
              <a:gd name="connsiteY96" fmla="*/ 42862 h 1492635"/>
              <a:gd name="connsiteX97" fmla="*/ 52177 w 731966"/>
              <a:gd name="connsiteY97" fmla="*/ 42862 h 1492635"/>
              <a:gd name="connsiteX98" fmla="*/ 37890 w 731966"/>
              <a:gd name="connsiteY98" fmla="*/ 185737 h 1492635"/>
              <a:gd name="connsiteX99" fmla="*/ 80752 w 731966"/>
              <a:gd name="connsiteY99" fmla="*/ 214312 h 1492635"/>
              <a:gd name="connsiteX100" fmla="*/ 109327 w 731966"/>
              <a:gd name="connsiteY100" fmla="*/ 257175 h 1492635"/>
              <a:gd name="connsiteX101" fmla="*/ 223627 w 731966"/>
              <a:gd name="connsiteY101" fmla="*/ 300037 h 1492635"/>
              <a:gd name="connsiteX102" fmla="*/ 595102 w 731966"/>
              <a:gd name="connsiteY102" fmla="*/ 285750 h 1492635"/>
              <a:gd name="connsiteX103" fmla="*/ 595102 w 731966"/>
              <a:gd name="connsiteY103" fmla="*/ 200025 h 1492635"/>
              <a:gd name="connsiteX104" fmla="*/ 537952 w 731966"/>
              <a:gd name="connsiteY104" fmla="*/ 171450 h 1492635"/>
              <a:gd name="connsiteX105" fmla="*/ 466515 w 731966"/>
              <a:gd name="connsiteY105" fmla="*/ 114300 h 1492635"/>
              <a:gd name="connsiteX106" fmla="*/ 352215 w 731966"/>
              <a:gd name="connsiteY106" fmla="*/ 85725 h 1492635"/>
              <a:gd name="connsiteX107" fmla="*/ 180765 w 731966"/>
              <a:gd name="connsiteY107" fmla="*/ 100012 h 1492635"/>
              <a:gd name="connsiteX108" fmla="*/ 166477 w 731966"/>
              <a:gd name="connsiteY108" fmla="*/ 142875 h 1492635"/>
              <a:gd name="connsiteX109" fmla="*/ 180765 w 731966"/>
              <a:gd name="connsiteY109" fmla="*/ 214312 h 1492635"/>
              <a:gd name="connsiteX110" fmla="*/ 266490 w 731966"/>
              <a:gd name="connsiteY110" fmla="*/ 271462 h 1492635"/>
              <a:gd name="connsiteX111" fmla="*/ 295065 w 731966"/>
              <a:gd name="connsiteY111" fmla="*/ 314325 h 1492635"/>
              <a:gd name="connsiteX112" fmla="*/ 452227 w 731966"/>
              <a:gd name="connsiteY112" fmla="*/ 285750 h 1492635"/>
              <a:gd name="connsiteX113" fmla="*/ 495090 w 731966"/>
              <a:gd name="connsiteY113" fmla="*/ 271462 h 1492635"/>
              <a:gd name="connsiteX114" fmla="*/ 495090 w 731966"/>
              <a:gd name="connsiteY114" fmla="*/ 242887 h 149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31966" h="1492635">
                <a:moveTo>
                  <a:pt x="80752" y="242887"/>
                </a:moveTo>
                <a:cubicBezTo>
                  <a:pt x="85515" y="500062"/>
                  <a:pt x="82405" y="757503"/>
                  <a:pt x="95040" y="1014412"/>
                </a:cubicBezTo>
                <a:cubicBezTo>
                  <a:pt x="96103" y="1036027"/>
                  <a:pt x="143740" y="1174801"/>
                  <a:pt x="152190" y="1200150"/>
                </a:cubicBezTo>
                <a:cubicBezTo>
                  <a:pt x="141991" y="1128762"/>
                  <a:pt x="125820" y="1025621"/>
                  <a:pt x="123615" y="957262"/>
                </a:cubicBezTo>
                <a:cubicBezTo>
                  <a:pt x="115629" y="709695"/>
                  <a:pt x="114090" y="461962"/>
                  <a:pt x="109327" y="214312"/>
                </a:cubicBezTo>
                <a:cubicBezTo>
                  <a:pt x="57907" y="471423"/>
                  <a:pt x="92571" y="270785"/>
                  <a:pt x="109327" y="857250"/>
                </a:cubicBezTo>
                <a:cubicBezTo>
                  <a:pt x="113410" y="1000146"/>
                  <a:pt x="118852" y="1143000"/>
                  <a:pt x="123615" y="1285875"/>
                </a:cubicBezTo>
                <a:cubicBezTo>
                  <a:pt x="142665" y="1281112"/>
                  <a:pt x="180765" y="1291223"/>
                  <a:pt x="180765" y="1271587"/>
                </a:cubicBezTo>
                <a:cubicBezTo>
                  <a:pt x="180765" y="1237244"/>
                  <a:pt x="134476" y="1218442"/>
                  <a:pt x="123615" y="1185862"/>
                </a:cubicBezTo>
                <a:cubicBezTo>
                  <a:pt x="118852" y="1171575"/>
                  <a:pt x="98678" y="1132351"/>
                  <a:pt x="109327" y="1143000"/>
                </a:cubicBezTo>
                <a:cubicBezTo>
                  <a:pt x="133611" y="1167284"/>
                  <a:pt x="147427" y="1200150"/>
                  <a:pt x="166477" y="1228725"/>
                </a:cubicBezTo>
                <a:lnTo>
                  <a:pt x="195052" y="1271587"/>
                </a:lnTo>
                <a:cubicBezTo>
                  <a:pt x="199815" y="1300162"/>
                  <a:pt x="192727" y="1333580"/>
                  <a:pt x="209340" y="1357312"/>
                </a:cubicBezTo>
                <a:cubicBezTo>
                  <a:pt x="229034" y="1385447"/>
                  <a:pt x="270781" y="1390178"/>
                  <a:pt x="295065" y="1414462"/>
                </a:cubicBezTo>
                <a:lnTo>
                  <a:pt x="337927" y="1457325"/>
                </a:lnTo>
                <a:cubicBezTo>
                  <a:pt x="347452" y="1443037"/>
                  <a:pt x="357983" y="1429371"/>
                  <a:pt x="366502" y="1414462"/>
                </a:cubicBezTo>
                <a:cubicBezTo>
                  <a:pt x="377069" y="1395970"/>
                  <a:pt x="381216" y="1373483"/>
                  <a:pt x="395077" y="1357312"/>
                </a:cubicBezTo>
                <a:cubicBezTo>
                  <a:pt x="406891" y="1343529"/>
                  <a:pt x="475012" y="1299260"/>
                  <a:pt x="495090" y="1285875"/>
                </a:cubicBezTo>
                <a:cubicBezTo>
                  <a:pt x="504615" y="1271587"/>
                  <a:pt x="510256" y="1253739"/>
                  <a:pt x="523665" y="1243012"/>
                </a:cubicBezTo>
                <a:cubicBezTo>
                  <a:pt x="535425" y="1233604"/>
                  <a:pt x="555878" y="1239374"/>
                  <a:pt x="566527" y="1228725"/>
                </a:cubicBezTo>
                <a:cubicBezTo>
                  <a:pt x="577176" y="1218076"/>
                  <a:pt x="580815" y="1170801"/>
                  <a:pt x="580815" y="1185862"/>
                </a:cubicBezTo>
                <a:cubicBezTo>
                  <a:pt x="580815" y="1292173"/>
                  <a:pt x="566999" y="1271272"/>
                  <a:pt x="480802" y="1328737"/>
                </a:cubicBezTo>
                <a:cubicBezTo>
                  <a:pt x="466515" y="1338262"/>
                  <a:pt x="454230" y="1351882"/>
                  <a:pt x="437940" y="1357312"/>
                </a:cubicBezTo>
                <a:lnTo>
                  <a:pt x="352215" y="1385887"/>
                </a:lnTo>
                <a:lnTo>
                  <a:pt x="309352" y="1400175"/>
                </a:lnTo>
                <a:cubicBezTo>
                  <a:pt x="299827" y="1414462"/>
                  <a:pt x="297948" y="1443037"/>
                  <a:pt x="280777" y="1443037"/>
                </a:cubicBezTo>
                <a:cubicBezTo>
                  <a:pt x="260572" y="1443037"/>
                  <a:pt x="249123" y="1416987"/>
                  <a:pt x="237915" y="1400175"/>
                </a:cubicBezTo>
                <a:cubicBezTo>
                  <a:pt x="229561" y="1387644"/>
                  <a:pt x="227764" y="1371793"/>
                  <a:pt x="223627" y="1357312"/>
                </a:cubicBezTo>
                <a:cubicBezTo>
                  <a:pt x="218233" y="1338431"/>
                  <a:pt x="220232" y="1316500"/>
                  <a:pt x="209340" y="1300162"/>
                </a:cubicBezTo>
                <a:cubicBezTo>
                  <a:pt x="193513" y="1276422"/>
                  <a:pt x="148066" y="1265450"/>
                  <a:pt x="123615" y="1257300"/>
                </a:cubicBezTo>
                <a:cubicBezTo>
                  <a:pt x="104565" y="1243012"/>
                  <a:pt x="66465" y="1238250"/>
                  <a:pt x="66465" y="1214437"/>
                </a:cubicBezTo>
                <a:cubicBezTo>
                  <a:pt x="66465" y="1194801"/>
                  <a:pt x="104446" y="1195890"/>
                  <a:pt x="123615" y="1200150"/>
                </a:cubicBezTo>
                <a:cubicBezTo>
                  <a:pt x="150723" y="1206174"/>
                  <a:pt x="171240" y="1228725"/>
                  <a:pt x="195052" y="1243012"/>
                </a:cubicBezTo>
                <a:cubicBezTo>
                  <a:pt x="211279" y="1267352"/>
                  <a:pt x="248765" y="1325300"/>
                  <a:pt x="266490" y="1343025"/>
                </a:cubicBezTo>
                <a:cubicBezTo>
                  <a:pt x="294188" y="1370723"/>
                  <a:pt x="317352" y="1374267"/>
                  <a:pt x="352215" y="1385887"/>
                </a:cubicBezTo>
                <a:cubicBezTo>
                  <a:pt x="367801" y="1409266"/>
                  <a:pt x="389016" y="1452996"/>
                  <a:pt x="423652" y="1457325"/>
                </a:cubicBezTo>
                <a:cubicBezTo>
                  <a:pt x="447749" y="1460337"/>
                  <a:pt x="471277" y="1447800"/>
                  <a:pt x="495090" y="1443037"/>
                </a:cubicBezTo>
                <a:cubicBezTo>
                  <a:pt x="499852" y="1428750"/>
                  <a:pt x="506423" y="1414943"/>
                  <a:pt x="509377" y="1400175"/>
                </a:cubicBezTo>
                <a:cubicBezTo>
                  <a:pt x="515981" y="1367153"/>
                  <a:pt x="505817" y="1328719"/>
                  <a:pt x="523665" y="1300162"/>
                </a:cubicBezTo>
                <a:cubicBezTo>
                  <a:pt x="534072" y="1283511"/>
                  <a:pt x="561765" y="1290637"/>
                  <a:pt x="580815" y="1285875"/>
                </a:cubicBezTo>
                <a:cubicBezTo>
                  <a:pt x="590340" y="1271587"/>
                  <a:pt x="621532" y="1255154"/>
                  <a:pt x="609390" y="1243012"/>
                </a:cubicBezTo>
                <a:cubicBezTo>
                  <a:pt x="595505" y="1229127"/>
                  <a:pt x="570289" y="1249565"/>
                  <a:pt x="552240" y="1257300"/>
                </a:cubicBezTo>
                <a:cubicBezTo>
                  <a:pt x="536457" y="1264064"/>
                  <a:pt x="524736" y="1278196"/>
                  <a:pt x="509377" y="1285875"/>
                </a:cubicBezTo>
                <a:cubicBezTo>
                  <a:pt x="495907" y="1292610"/>
                  <a:pt x="480802" y="1295400"/>
                  <a:pt x="466515" y="1300162"/>
                </a:cubicBezTo>
                <a:cubicBezTo>
                  <a:pt x="396898" y="1404589"/>
                  <a:pt x="489551" y="1280966"/>
                  <a:pt x="380790" y="1371600"/>
                </a:cubicBezTo>
                <a:cubicBezTo>
                  <a:pt x="367599" y="1382593"/>
                  <a:pt x="364357" y="1402320"/>
                  <a:pt x="352215" y="1414462"/>
                </a:cubicBezTo>
                <a:cubicBezTo>
                  <a:pt x="340073" y="1426604"/>
                  <a:pt x="323640" y="1433512"/>
                  <a:pt x="309352" y="1443037"/>
                </a:cubicBezTo>
                <a:cubicBezTo>
                  <a:pt x="295065" y="1433512"/>
                  <a:pt x="278632" y="1426604"/>
                  <a:pt x="266490" y="1414462"/>
                </a:cubicBezTo>
                <a:cubicBezTo>
                  <a:pt x="249652" y="1397624"/>
                  <a:pt x="237468" y="1376689"/>
                  <a:pt x="223627" y="1357312"/>
                </a:cubicBezTo>
                <a:cubicBezTo>
                  <a:pt x="213646" y="1343339"/>
                  <a:pt x="207975" y="1325757"/>
                  <a:pt x="195052" y="1314450"/>
                </a:cubicBezTo>
                <a:cubicBezTo>
                  <a:pt x="169206" y="1291835"/>
                  <a:pt x="137902" y="1276350"/>
                  <a:pt x="109327" y="1257300"/>
                </a:cubicBezTo>
                <a:cubicBezTo>
                  <a:pt x="95040" y="1247775"/>
                  <a:pt x="50522" y="1222348"/>
                  <a:pt x="66465" y="1228725"/>
                </a:cubicBezTo>
                <a:cubicBezTo>
                  <a:pt x="114090" y="1247775"/>
                  <a:pt x="162767" y="1264380"/>
                  <a:pt x="209340" y="1285875"/>
                </a:cubicBezTo>
                <a:cubicBezTo>
                  <a:pt x="224931" y="1293071"/>
                  <a:pt x="237915" y="1304925"/>
                  <a:pt x="252202" y="1314450"/>
                </a:cubicBezTo>
                <a:cubicBezTo>
                  <a:pt x="271252" y="1343025"/>
                  <a:pt x="298491" y="1367595"/>
                  <a:pt x="309352" y="1400175"/>
                </a:cubicBezTo>
                <a:cubicBezTo>
                  <a:pt x="314115" y="1414462"/>
                  <a:pt x="314232" y="1431277"/>
                  <a:pt x="323640" y="1443037"/>
                </a:cubicBezTo>
                <a:cubicBezTo>
                  <a:pt x="334367" y="1456445"/>
                  <a:pt x="352215" y="1462087"/>
                  <a:pt x="366502" y="1471612"/>
                </a:cubicBezTo>
                <a:cubicBezTo>
                  <a:pt x="382728" y="1447274"/>
                  <a:pt x="420218" y="1389322"/>
                  <a:pt x="437940" y="1371600"/>
                </a:cubicBezTo>
                <a:cubicBezTo>
                  <a:pt x="450082" y="1359458"/>
                  <a:pt x="467765" y="1354200"/>
                  <a:pt x="480802" y="1343025"/>
                </a:cubicBezTo>
                <a:cubicBezTo>
                  <a:pt x="567092" y="1269062"/>
                  <a:pt x="502057" y="1297840"/>
                  <a:pt x="580815" y="1271587"/>
                </a:cubicBezTo>
                <a:lnTo>
                  <a:pt x="537952" y="1285875"/>
                </a:lnTo>
                <a:cubicBezTo>
                  <a:pt x="523665" y="1300162"/>
                  <a:pt x="506298" y="1311925"/>
                  <a:pt x="495090" y="1328737"/>
                </a:cubicBezTo>
                <a:cubicBezTo>
                  <a:pt x="486736" y="1341268"/>
                  <a:pt x="490210" y="1359840"/>
                  <a:pt x="480802" y="1371600"/>
                </a:cubicBezTo>
                <a:cubicBezTo>
                  <a:pt x="470075" y="1385009"/>
                  <a:pt x="452227" y="1390650"/>
                  <a:pt x="437940" y="1400175"/>
                </a:cubicBezTo>
                <a:cubicBezTo>
                  <a:pt x="428415" y="1414462"/>
                  <a:pt x="417044" y="1427679"/>
                  <a:pt x="409365" y="1443037"/>
                </a:cubicBezTo>
                <a:cubicBezTo>
                  <a:pt x="402630" y="1456508"/>
                  <a:pt x="408548" y="1479165"/>
                  <a:pt x="395077" y="1485900"/>
                </a:cubicBezTo>
                <a:cubicBezTo>
                  <a:pt x="381607" y="1492635"/>
                  <a:pt x="365685" y="1478347"/>
                  <a:pt x="352215" y="1471612"/>
                </a:cubicBezTo>
                <a:cubicBezTo>
                  <a:pt x="331322" y="1461165"/>
                  <a:pt x="265147" y="1409884"/>
                  <a:pt x="252202" y="1400175"/>
                </a:cubicBezTo>
                <a:cubicBezTo>
                  <a:pt x="220893" y="1353210"/>
                  <a:pt x="224129" y="1366210"/>
                  <a:pt x="209340" y="1314450"/>
                </a:cubicBezTo>
                <a:cubicBezTo>
                  <a:pt x="203945" y="1295569"/>
                  <a:pt x="207319" y="1272633"/>
                  <a:pt x="195052" y="1257300"/>
                </a:cubicBezTo>
                <a:cubicBezTo>
                  <a:pt x="185644" y="1245540"/>
                  <a:pt x="166477" y="1247775"/>
                  <a:pt x="152190" y="1243012"/>
                </a:cubicBezTo>
                <a:cubicBezTo>
                  <a:pt x="137902" y="1247775"/>
                  <a:pt x="109327" y="1242239"/>
                  <a:pt x="109327" y="1257300"/>
                </a:cubicBezTo>
                <a:cubicBezTo>
                  <a:pt x="109327" y="1274472"/>
                  <a:pt x="141463" y="1272466"/>
                  <a:pt x="152190" y="1285875"/>
                </a:cubicBezTo>
                <a:cubicBezTo>
                  <a:pt x="161598" y="1297635"/>
                  <a:pt x="158123" y="1316206"/>
                  <a:pt x="166477" y="1328737"/>
                </a:cubicBezTo>
                <a:cubicBezTo>
                  <a:pt x="177685" y="1345549"/>
                  <a:pt x="195052" y="1357312"/>
                  <a:pt x="209340" y="1371600"/>
                </a:cubicBezTo>
                <a:cubicBezTo>
                  <a:pt x="214102" y="1385887"/>
                  <a:pt x="212978" y="1403813"/>
                  <a:pt x="223627" y="1414462"/>
                </a:cubicBezTo>
                <a:cubicBezTo>
                  <a:pt x="234276" y="1425111"/>
                  <a:pt x="252009" y="1424613"/>
                  <a:pt x="266490" y="1428750"/>
                </a:cubicBezTo>
                <a:cubicBezTo>
                  <a:pt x="392063" y="1464628"/>
                  <a:pt x="263740" y="1423069"/>
                  <a:pt x="366502" y="1457325"/>
                </a:cubicBezTo>
                <a:cubicBezTo>
                  <a:pt x="375840" y="1443318"/>
                  <a:pt x="445357" y="1335608"/>
                  <a:pt x="466515" y="1314450"/>
                </a:cubicBezTo>
                <a:cubicBezTo>
                  <a:pt x="494212" y="1286753"/>
                  <a:pt x="517379" y="1283208"/>
                  <a:pt x="552240" y="1271587"/>
                </a:cubicBezTo>
                <a:cubicBezTo>
                  <a:pt x="731966" y="1001998"/>
                  <a:pt x="602096" y="1230018"/>
                  <a:pt x="623677" y="528637"/>
                </a:cubicBezTo>
                <a:cubicBezTo>
                  <a:pt x="626464" y="438067"/>
                  <a:pt x="633202" y="347662"/>
                  <a:pt x="637965" y="257175"/>
                </a:cubicBezTo>
                <a:cubicBezTo>
                  <a:pt x="621687" y="94397"/>
                  <a:pt x="667815" y="129066"/>
                  <a:pt x="552240" y="85725"/>
                </a:cubicBezTo>
                <a:cubicBezTo>
                  <a:pt x="538138" y="80437"/>
                  <a:pt x="523665" y="76200"/>
                  <a:pt x="509377" y="71437"/>
                </a:cubicBezTo>
                <a:cubicBezTo>
                  <a:pt x="501184" y="63244"/>
                  <a:pt x="443544" y="0"/>
                  <a:pt x="423652" y="0"/>
                </a:cubicBezTo>
                <a:cubicBezTo>
                  <a:pt x="327927" y="0"/>
                  <a:pt x="137902" y="28575"/>
                  <a:pt x="137902" y="28575"/>
                </a:cubicBezTo>
                <a:cubicBezTo>
                  <a:pt x="133140" y="47625"/>
                  <a:pt x="123615" y="66089"/>
                  <a:pt x="123615" y="85725"/>
                </a:cubicBezTo>
                <a:cubicBezTo>
                  <a:pt x="123615" y="347967"/>
                  <a:pt x="184599" y="212644"/>
                  <a:pt x="537952" y="200025"/>
                </a:cubicBezTo>
                <a:cubicBezTo>
                  <a:pt x="571957" y="98010"/>
                  <a:pt x="583235" y="139362"/>
                  <a:pt x="537952" y="71437"/>
                </a:cubicBezTo>
                <a:cubicBezTo>
                  <a:pt x="433177" y="76200"/>
                  <a:pt x="324315" y="56358"/>
                  <a:pt x="223627" y="85725"/>
                </a:cubicBezTo>
                <a:cubicBezTo>
                  <a:pt x="194711" y="94159"/>
                  <a:pt x="195052" y="171450"/>
                  <a:pt x="195052" y="171450"/>
                </a:cubicBezTo>
                <a:cubicBezTo>
                  <a:pt x="199815" y="209550"/>
                  <a:pt x="172914" y="273608"/>
                  <a:pt x="209340" y="285750"/>
                </a:cubicBezTo>
                <a:cubicBezTo>
                  <a:pt x="337174" y="328361"/>
                  <a:pt x="431927" y="292516"/>
                  <a:pt x="537952" y="257175"/>
                </a:cubicBezTo>
                <a:cubicBezTo>
                  <a:pt x="547477" y="242887"/>
                  <a:pt x="566527" y="231484"/>
                  <a:pt x="566527" y="214312"/>
                </a:cubicBezTo>
                <a:cubicBezTo>
                  <a:pt x="566527" y="160388"/>
                  <a:pt x="523726" y="121474"/>
                  <a:pt x="480802" y="100012"/>
                </a:cubicBezTo>
                <a:cubicBezTo>
                  <a:pt x="463239" y="91230"/>
                  <a:pt x="442702" y="90487"/>
                  <a:pt x="423652" y="85725"/>
                </a:cubicBezTo>
                <a:cubicBezTo>
                  <a:pt x="404602" y="71437"/>
                  <a:pt x="387801" y="53511"/>
                  <a:pt x="366502" y="42862"/>
                </a:cubicBezTo>
                <a:cubicBezTo>
                  <a:pt x="289260" y="4241"/>
                  <a:pt x="52614" y="42838"/>
                  <a:pt x="52177" y="42862"/>
                </a:cubicBezTo>
                <a:cubicBezTo>
                  <a:pt x="15718" y="97550"/>
                  <a:pt x="0" y="100486"/>
                  <a:pt x="37890" y="185737"/>
                </a:cubicBezTo>
                <a:cubicBezTo>
                  <a:pt x="44864" y="201428"/>
                  <a:pt x="66465" y="204787"/>
                  <a:pt x="80752" y="214312"/>
                </a:cubicBezTo>
                <a:cubicBezTo>
                  <a:pt x="90277" y="228600"/>
                  <a:pt x="95354" y="247194"/>
                  <a:pt x="109327" y="257175"/>
                </a:cubicBezTo>
                <a:cubicBezTo>
                  <a:pt x="124276" y="267853"/>
                  <a:pt x="197816" y="291433"/>
                  <a:pt x="223627" y="300037"/>
                </a:cubicBezTo>
                <a:cubicBezTo>
                  <a:pt x="347452" y="295275"/>
                  <a:pt x="472523" y="303910"/>
                  <a:pt x="595102" y="285750"/>
                </a:cubicBezTo>
                <a:cubicBezTo>
                  <a:pt x="628287" y="280834"/>
                  <a:pt x="600019" y="204942"/>
                  <a:pt x="595102" y="200025"/>
                </a:cubicBezTo>
                <a:cubicBezTo>
                  <a:pt x="580042" y="184965"/>
                  <a:pt x="557002" y="180975"/>
                  <a:pt x="537952" y="171450"/>
                </a:cubicBezTo>
                <a:cubicBezTo>
                  <a:pt x="504354" y="121052"/>
                  <a:pt x="522747" y="129636"/>
                  <a:pt x="466515" y="114300"/>
                </a:cubicBezTo>
                <a:cubicBezTo>
                  <a:pt x="428626" y="103967"/>
                  <a:pt x="352215" y="85725"/>
                  <a:pt x="352215" y="85725"/>
                </a:cubicBezTo>
                <a:cubicBezTo>
                  <a:pt x="295065" y="90487"/>
                  <a:pt x="235577" y="83147"/>
                  <a:pt x="180765" y="100012"/>
                </a:cubicBezTo>
                <a:cubicBezTo>
                  <a:pt x="166370" y="104441"/>
                  <a:pt x="166477" y="127814"/>
                  <a:pt x="166477" y="142875"/>
                </a:cubicBezTo>
                <a:cubicBezTo>
                  <a:pt x="166477" y="167159"/>
                  <a:pt x="165856" y="195143"/>
                  <a:pt x="180765" y="214312"/>
                </a:cubicBezTo>
                <a:cubicBezTo>
                  <a:pt x="201850" y="241421"/>
                  <a:pt x="266490" y="271462"/>
                  <a:pt x="266490" y="271462"/>
                </a:cubicBezTo>
                <a:cubicBezTo>
                  <a:pt x="276015" y="285750"/>
                  <a:pt x="278302" y="310600"/>
                  <a:pt x="295065" y="314325"/>
                </a:cubicBezTo>
                <a:cubicBezTo>
                  <a:pt x="317826" y="319383"/>
                  <a:pt x="418786" y="295304"/>
                  <a:pt x="452227" y="285750"/>
                </a:cubicBezTo>
                <a:cubicBezTo>
                  <a:pt x="466708" y="281613"/>
                  <a:pt x="484441" y="282111"/>
                  <a:pt x="495090" y="271462"/>
                </a:cubicBezTo>
                <a:lnTo>
                  <a:pt x="495090" y="242887"/>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1906414" y="457200"/>
            <a:ext cx="1906414" cy="1143840"/>
          </a:xfrm>
          <a:custGeom>
            <a:avLst/>
            <a:gdLst>
              <a:gd name="connsiteX0" fmla="*/ 1058795 w 1906414"/>
              <a:gd name="connsiteY0" fmla="*/ 742950 h 1143840"/>
              <a:gd name="connsiteX1" fmla="*/ 1001645 w 1906414"/>
              <a:gd name="connsiteY1" fmla="*/ 771525 h 1143840"/>
              <a:gd name="connsiteX2" fmla="*/ 773045 w 1906414"/>
              <a:gd name="connsiteY2" fmla="*/ 800100 h 1143840"/>
              <a:gd name="connsiteX3" fmla="*/ 687320 w 1906414"/>
              <a:gd name="connsiteY3" fmla="*/ 814387 h 1143840"/>
              <a:gd name="connsiteX4" fmla="*/ 644457 w 1906414"/>
              <a:gd name="connsiteY4" fmla="*/ 828675 h 1143840"/>
              <a:gd name="connsiteX5" fmla="*/ 587307 w 1906414"/>
              <a:gd name="connsiteY5" fmla="*/ 857250 h 1143840"/>
              <a:gd name="connsiteX6" fmla="*/ 444432 w 1906414"/>
              <a:gd name="connsiteY6" fmla="*/ 871537 h 1143840"/>
              <a:gd name="connsiteX7" fmla="*/ 215832 w 1906414"/>
              <a:gd name="connsiteY7" fmla="*/ 928687 h 1143840"/>
              <a:gd name="connsiteX8" fmla="*/ 158682 w 1906414"/>
              <a:gd name="connsiteY8" fmla="*/ 942975 h 1143840"/>
              <a:gd name="connsiteX9" fmla="*/ 315845 w 1906414"/>
              <a:gd name="connsiteY9" fmla="*/ 900112 h 1143840"/>
              <a:gd name="connsiteX10" fmla="*/ 487295 w 1906414"/>
              <a:gd name="connsiteY10" fmla="*/ 885825 h 1143840"/>
              <a:gd name="connsiteX11" fmla="*/ 615882 w 1906414"/>
              <a:gd name="connsiteY11" fmla="*/ 871537 h 1143840"/>
              <a:gd name="connsiteX12" fmla="*/ 787332 w 1906414"/>
              <a:gd name="connsiteY12" fmla="*/ 800100 h 1143840"/>
              <a:gd name="connsiteX13" fmla="*/ 873057 w 1906414"/>
              <a:gd name="connsiteY13" fmla="*/ 771525 h 1143840"/>
              <a:gd name="connsiteX14" fmla="*/ 915920 w 1906414"/>
              <a:gd name="connsiteY14" fmla="*/ 742950 h 1143840"/>
              <a:gd name="connsiteX15" fmla="*/ 873057 w 1906414"/>
              <a:gd name="connsiteY15" fmla="*/ 757237 h 1143840"/>
              <a:gd name="connsiteX16" fmla="*/ 687320 w 1906414"/>
              <a:gd name="connsiteY16" fmla="*/ 785812 h 1143840"/>
              <a:gd name="connsiteX17" fmla="*/ 558732 w 1906414"/>
              <a:gd name="connsiteY17" fmla="*/ 842962 h 1143840"/>
              <a:gd name="connsiteX18" fmla="*/ 501582 w 1906414"/>
              <a:gd name="connsiteY18" fmla="*/ 871537 h 1143840"/>
              <a:gd name="connsiteX19" fmla="*/ 387282 w 1906414"/>
              <a:gd name="connsiteY19" fmla="*/ 885825 h 1143840"/>
              <a:gd name="connsiteX20" fmla="*/ 301557 w 1906414"/>
              <a:gd name="connsiteY20" fmla="*/ 914400 h 1143840"/>
              <a:gd name="connsiteX21" fmla="*/ 201545 w 1906414"/>
              <a:gd name="connsiteY21" fmla="*/ 942975 h 1143840"/>
              <a:gd name="connsiteX22" fmla="*/ 72957 w 1906414"/>
              <a:gd name="connsiteY22" fmla="*/ 928687 h 1143840"/>
              <a:gd name="connsiteX23" fmla="*/ 44382 w 1906414"/>
              <a:gd name="connsiteY23" fmla="*/ 885825 h 1143840"/>
              <a:gd name="connsiteX24" fmla="*/ 1520 w 1906414"/>
              <a:gd name="connsiteY24" fmla="*/ 871537 h 1143840"/>
              <a:gd name="connsiteX25" fmla="*/ 301557 w 1906414"/>
              <a:gd name="connsiteY25" fmla="*/ 857250 h 1143840"/>
              <a:gd name="connsiteX26" fmla="*/ 344420 w 1906414"/>
              <a:gd name="connsiteY26" fmla="*/ 842962 h 1143840"/>
              <a:gd name="connsiteX27" fmla="*/ 458720 w 1906414"/>
              <a:gd name="connsiteY27" fmla="*/ 814387 h 1143840"/>
              <a:gd name="connsiteX28" fmla="*/ 515870 w 1906414"/>
              <a:gd name="connsiteY28" fmla="*/ 785812 h 1143840"/>
              <a:gd name="connsiteX29" fmla="*/ 601595 w 1906414"/>
              <a:gd name="connsiteY29" fmla="*/ 728662 h 1143840"/>
              <a:gd name="connsiteX30" fmla="*/ 658745 w 1906414"/>
              <a:gd name="connsiteY30" fmla="*/ 714375 h 1143840"/>
              <a:gd name="connsiteX31" fmla="*/ 701607 w 1906414"/>
              <a:gd name="connsiteY31" fmla="*/ 685800 h 1143840"/>
              <a:gd name="connsiteX32" fmla="*/ 758757 w 1906414"/>
              <a:gd name="connsiteY32" fmla="*/ 657225 h 1143840"/>
              <a:gd name="connsiteX33" fmla="*/ 815907 w 1906414"/>
              <a:gd name="connsiteY33" fmla="*/ 614362 h 1143840"/>
              <a:gd name="connsiteX34" fmla="*/ 701607 w 1906414"/>
              <a:gd name="connsiteY34" fmla="*/ 628650 h 1143840"/>
              <a:gd name="connsiteX35" fmla="*/ 530157 w 1906414"/>
              <a:gd name="connsiteY35" fmla="*/ 671512 h 1143840"/>
              <a:gd name="connsiteX36" fmla="*/ 473007 w 1906414"/>
              <a:gd name="connsiteY36" fmla="*/ 700087 h 1143840"/>
              <a:gd name="connsiteX37" fmla="*/ 372995 w 1906414"/>
              <a:gd name="connsiteY37" fmla="*/ 728662 h 1143840"/>
              <a:gd name="connsiteX38" fmla="*/ 244407 w 1906414"/>
              <a:gd name="connsiteY38" fmla="*/ 785812 h 1143840"/>
              <a:gd name="connsiteX39" fmla="*/ 201545 w 1906414"/>
              <a:gd name="connsiteY39" fmla="*/ 800100 h 1143840"/>
              <a:gd name="connsiteX40" fmla="*/ 158682 w 1906414"/>
              <a:gd name="connsiteY40" fmla="*/ 814387 h 1143840"/>
              <a:gd name="connsiteX41" fmla="*/ 115820 w 1906414"/>
              <a:gd name="connsiteY41" fmla="*/ 842962 h 1143840"/>
              <a:gd name="connsiteX42" fmla="*/ 30095 w 1906414"/>
              <a:gd name="connsiteY42" fmla="*/ 871537 h 1143840"/>
              <a:gd name="connsiteX43" fmla="*/ 372995 w 1906414"/>
              <a:gd name="connsiteY43" fmla="*/ 857250 h 1143840"/>
              <a:gd name="connsiteX44" fmla="*/ 444432 w 1906414"/>
              <a:gd name="connsiteY44" fmla="*/ 800100 h 1143840"/>
              <a:gd name="connsiteX45" fmla="*/ 644457 w 1906414"/>
              <a:gd name="connsiteY45" fmla="*/ 714375 h 1143840"/>
              <a:gd name="connsiteX46" fmla="*/ 530157 w 1906414"/>
              <a:gd name="connsiteY46" fmla="*/ 700087 h 1143840"/>
              <a:gd name="connsiteX47" fmla="*/ 430145 w 1906414"/>
              <a:gd name="connsiteY47" fmla="*/ 785812 h 1143840"/>
              <a:gd name="connsiteX48" fmla="*/ 372995 w 1906414"/>
              <a:gd name="connsiteY48" fmla="*/ 814387 h 1143840"/>
              <a:gd name="connsiteX49" fmla="*/ 272982 w 1906414"/>
              <a:gd name="connsiteY49" fmla="*/ 900112 h 1143840"/>
              <a:gd name="connsiteX50" fmla="*/ 230120 w 1906414"/>
              <a:gd name="connsiteY50" fmla="*/ 914400 h 1143840"/>
              <a:gd name="connsiteX51" fmla="*/ 358707 w 1906414"/>
              <a:gd name="connsiteY51" fmla="*/ 871537 h 1143840"/>
              <a:gd name="connsiteX52" fmla="*/ 473007 w 1906414"/>
              <a:gd name="connsiteY52" fmla="*/ 857250 h 1143840"/>
              <a:gd name="connsiteX53" fmla="*/ 544445 w 1906414"/>
              <a:gd name="connsiteY53" fmla="*/ 842962 h 1143840"/>
              <a:gd name="connsiteX54" fmla="*/ 658745 w 1906414"/>
              <a:gd name="connsiteY54" fmla="*/ 828675 h 1143840"/>
              <a:gd name="connsiteX55" fmla="*/ 701607 w 1906414"/>
              <a:gd name="connsiteY55" fmla="*/ 814387 h 1143840"/>
              <a:gd name="connsiteX56" fmla="*/ 758757 w 1906414"/>
              <a:gd name="connsiteY56" fmla="*/ 800100 h 1143840"/>
              <a:gd name="connsiteX57" fmla="*/ 815907 w 1906414"/>
              <a:gd name="connsiteY57" fmla="*/ 771525 h 1143840"/>
              <a:gd name="connsiteX58" fmla="*/ 1101657 w 1906414"/>
              <a:gd name="connsiteY58" fmla="*/ 742950 h 1143840"/>
              <a:gd name="connsiteX59" fmla="*/ 1173095 w 1906414"/>
              <a:gd name="connsiteY59" fmla="*/ 728662 h 1143840"/>
              <a:gd name="connsiteX60" fmla="*/ 1230245 w 1906414"/>
              <a:gd name="connsiteY60" fmla="*/ 714375 h 1143840"/>
              <a:gd name="connsiteX61" fmla="*/ 1315970 w 1906414"/>
              <a:gd name="connsiteY61" fmla="*/ 700087 h 1143840"/>
              <a:gd name="connsiteX62" fmla="*/ 1373120 w 1906414"/>
              <a:gd name="connsiteY62" fmla="*/ 657225 h 1143840"/>
              <a:gd name="connsiteX63" fmla="*/ 1430270 w 1906414"/>
              <a:gd name="connsiteY63" fmla="*/ 628650 h 1143840"/>
              <a:gd name="connsiteX64" fmla="*/ 1558857 w 1906414"/>
              <a:gd name="connsiteY64" fmla="*/ 528637 h 1143840"/>
              <a:gd name="connsiteX65" fmla="*/ 1616007 w 1906414"/>
              <a:gd name="connsiteY65" fmla="*/ 514350 h 1143840"/>
              <a:gd name="connsiteX66" fmla="*/ 1730307 w 1906414"/>
              <a:gd name="connsiteY66" fmla="*/ 500062 h 1143840"/>
              <a:gd name="connsiteX67" fmla="*/ 1801745 w 1906414"/>
              <a:gd name="connsiteY67" fmla="*/ 485775 h 1143840"/>
              <a:gd name="connsiteX68" fmla="*/ 1773170 w 1906414"/>
              <a:gd name="connsiteY68" fmla="*/ 414337 h 1143840"/>
              <a:gd name="connsiteX69" fmla="*/ 1716020 w 1906414"/>
              <a:gd name="connsiteY69" fmla="*/ 428625 h 1143840"/>
              <a:gd name="connsiteX70" fmla="*/ 1673157 w 1906414"/>
              <a:gd name="connsiteY70" fmla="*/ 457200 h 1143840"/>
              <a:gd name="connsiteX71" fmla="*/ 1616007 w 1906414"/>
              <a:gd name="connsiteY71" fmla="*/ 471487 h 1143840"/>
              <a:gd name="connsiteX72" fmla="*/ 1530282 w 1906414"/>
              <a:gd name="connsiteY72" fmla="*/ 557212 h 1143840"/>
              <a:gd name="connsiteX73" fmla="*/ 1487420 w 1906414"/>
              <a:gd name="connsiteY73" fmla="*/ 571500 h 1143840"/>
              <a:gd name="connsiteX74" fmla="*/ 1430270 w 1906414"/>
              <a:gd name="connsiteY74" fmla="*/ 585787 h 1143840"/>
              <a:gd name="connsiteX75" fmla="*/ 1358832 w 1906414"/>
              <a:gd name="connsiteY75" fmla="*/ 614362 h 1143840"/>
              <a:gd name="connsiteX76" fmla="*/ 1258820 w 1906414"/>
              <a:gd name="connsiteY76" fmla="*/ 642937 h 1143840"/>
              <a:gd name="connsiteX77" fmla="*/ 1215957 w 1906414"/>
              <a:gd name="connsiteY77" fmla="*/ 685800 h 1143840"/>
              <a:gd name="connsiteX78" fmla="*/ 1301682 w 1906414"/>
              <a:gd name="connsiteY78" fmla="*/ 628650 h 1143840"/>
              <a:gd name="connsiteX79" fmla="*/ 1387407 w 1906414"/>
              <a:gd name="connsiteY79" fmla="*/ 542925 h 1143840"/>
              <a:gd name="connsiteX80" fmla="*/ 1430270 w 1906414"/>
              <a:gd name="connsiteY80" fmla="*/ 528637 h 1143840"/>
              <a:gd name="connsiteX81" fmla="*/ 1487420 w 1906414"/>
              <a:gd name="connsiteY81" fmla="*/ 500062 h 1143840"/>
              <a:gd name="connsiteX82" fmla="*/ 1544570 w 1906414"/>
              <a:gd name="connsiteY82" fmla="*/ 485775 h 1143840"/>
              <a:gd name="connsiteX83" fmla="*/ 1630295 w 1906414"/>
              <a:gd name="connsiteY83" fmla="*/ 428625 h 1143840"/>
              <a:gd name="connsiteX84" fmla="*/ 1744595 w 1906414"/>
              <a:gd name="connsiteY84" fmla="*/ 357187 h 1143840"/>
              <a:gd name="connsiteX85" fmla="*/ 1758882 w 1906414"/>
              <a:gd name="connsiteY85" fmla="*/ 314325 h 1143840"/>
              <a:gd name="connsiteX86" fmla="*/ 1716020 w 1906414"/>
              <a:gd name="connsiteY86" fmla="*/ 357187 h 1143840"/>
              <a:gd name="connsiteX87" fmla="*/ 1630295 w 1906414"/>
              <a:gd name="connsiteY87" fmla="*/ 414337 h 1143840"/>
              <a:gd name="connsiteX88" fmla="*/ 1515995 w 1906414"/>
              <a:gd name="connsiteY88" fmla="*/ 514350 h 1143840"/>
              <a:gd name="connsiteX89" fmla="*/ 1473132 w 1906414"/>
              <a:gd name="connsiteY89" fmla="*/ 557212 h 1143840"/>
              <a:gd name="connsiteX90" fmla="*/ 1415982 w 1906414"/>
              <a:gd name="connsiteY90" fmla="*/ 600075 h 1143840"/>
              <a:gd name="connsiteX91" fmla="*/ 1315970 w 1906414"/>
              <a:gd name="connsiteY91" fmla="*/ 685800 h 1143840"/>
              <a:gd name="connsiteX92" fmla="*/ 1401695 w 1906414"/>
              <a:gd name="connsiteY92" fmla="*/ 685800 h 1143840"/>
              <a:gd name="connsiteX93" fmla="*/ 1544570 w 1906414"/>
              <a:gd name="connsiteY93" fmla="*/ 657225 h 1143840"/>
              <a:gd name="connsiteX94" fmla="*/ 1616007 w 1906414"/>
              <a:gd name="connsiteY94" fmla="*/ 628650 h 1143840"/>
              <a:gd name="connsiteX95" fmla="*/ 1716020 w 1906414"/>
              <a:gd name="connsiteY95" fmla="*/ 571500 h 1143840"/>
              <a:gd name="connsiteX96" fmla="*/ 1816032 w 1906414"/>
              <a:gd name="connsiteY96" fmla="*/ 514350 h 1143840"/>
              <a:gd name="connsiteX97" fmla="*/ 1858895 w 1906414"/>
              <a:gd name="connsiteY97" fmla="*/ 471487 h 1143840"/>
              <a:gd name="connsiteX98" fmla="*/ 1901757 w 1906414"/>
              <a:gd name="connsiteY98" fmla="*/ 442912 h 1143840"/>
              <a:gd name="connsiteX99" fmla="*/ 1887470 w 1906414"/>
              <a:gd name="connsiteY99" fmla="*/ 385762 h 1143840"/>
              <a:gd name="connsiteX100" fmla="*/ 1744595 w 1906414"/>
              <a:gd name="connsiteY100" fmla="*/ 400050 h 1143840"/>
              <a:gd name="connsiteX101" fmla="*/ 1373120 w 1906414"/>
              <a:gd name="connsiteY101" fmla="*/ 414337 h 1143840"/>
              <a:gd name="connsiteX102" fmla="*/ 1315970 w 1906414"/>
              <a:gd name="connsiteY102" fmla="*/ 428625 h 1143840"/>
              <a:gd name="connsiteX103" fmla="*/ 1115945 w 1906414"/>
              <a:gd name="connsiteY103" fmla="*/ 457200 h 1143840"/>
              <a:gd name="connsiteX104" fmla="*/ 1073082 w 1906414"/>
              <a:gd name="connsiteY104" fmla="*/ 485775 h 1143840"/>
              <a:gd name="connsiteX105" fmla="*/ 1015932 w 1906414"/>
              <a:gd name="connsiteY105" fmla="*/ 500062 h 1143840"/>
              <a:gd name="connsiteX106" fmla="*/ 973070 w 1906414"/>
              <a:gd name="connsiteY106" fmla="*/ 514350 h 1143840"/>
              <a:gd name="connsiteX107" fmla="*/ 915920 w 1906414"/>
              <a:gd name="connsiteY107" fmla="*/ 528637 h 1143840"/>
              <a:gd name="connsiteX108" fmla="*/ 1130232 w 1906414"/>
              <a:gd name="connsiteY108" fmla="*/ 514350 h 1143840"/>
              <a:gd name="connsiteX109" fmla="*/ 1273107 w 1906414"/>
              <a:gd name="connsiteY109" fmla="*/ 485775 h 1143840"/>
              <a:gd name="connsiteX110" fmla="*/ 1315970 w 1906414"/>
              <a:gd name="connsiteY110" fmla="*/ 457200 h 1143840"/>
              <a:gd name="connsiteX111" fmla="*/ 1430270 w 1906414"/>
              <a:gd name="connsiteY111" fmla="*/ 414337 h 1143840"/>
              <a:gd name="connsiteX112" fmla="*/ 1544570 w 1906414"/>
              <a:gd name="connsiteY112" fmla="*/ 400050 h 1143840"/>
              <a:gd name="connsiteX113" fmla="*/ 1844607 w 1906414"/>
              <a:gd name="connsiteY113" fmla="*/ 414337 h 1143840"/>
              <a:gd name="connsiteX114" fmla="*/ 1701732 w 1906414"/>
              <a:gd name="connsiteY114" fmla="*/ 500062 h 1143840"/>
              <a:gd name="connsiteX115" fmla="*/ 1616007 w 1906414"/>
              <a:gd name="connsiteY115" fmla="*/ 571500 h 1143840"/>
              <a:gd name="connsiteX116" fmla="*/ 1573145 w 1906414"/>
              <a:gd name="connsiteY116" fmla="*/ 585787 h 1143840"/>
              <a:gd name="connsiteX117" fmla="*/ 1415982 w 1906414"/>
              <a:gd name="connsiteY117" fmla="*/ 685800 h 1143840"/>
              <a:gd name="connsiteX118" fmla="*/ 1344545 w 1906414"/>
              <a:gd name="connsiteY118" fmla="*/ 700087 h 1143840"/>
              <a:gd name="connsiteX119" fmla="*/ 1301682 w 1906414"/>
              <a:gd name="connsiteY119" fmla="*/ 714375 h 1143840"/>
              <a:gd name="connsiteX120" fmla="*/ 1373120 w 1906414"/>
              <a:gd name="connsiteY120" fmla="*/ 671512 h 1143840"/>
              <a:gd name="connsiteX121" fmla="*/ 1487420 w 1906414"/>
              <a:gd name="connsiteY121" fmla="*/ 642937 h 1143840"/>
              <a:gd name="connsiteX122" fmla="*/ 1587432 w 1906414"/>
              <a:gd name="connsiteY122" fmla="*/ 571500 h 1143840"/>
              <a:gd name="connsiteX123" fmla="*/ 1644582 w 1906414"/>
              <a:gd name="connsiteY123" fmla="*/ 542925 h 1143840"/>
              <a:gd name="connsiteX124" fmla="*/ 1687445 w 1906414"/>
              <a:gd name="connsiteY124" fmla="*/ 500062 h 1143840"/>
              <a:gd name="connsiteX125" fmla="*/ 1787457 w 1906414"/>
              <a:gd name="connsiteY125" fmla="*/ 485775 h 1143840"/>
              <a:gd name="connsiteX126" fmla="*/ 1844607 w 1906414"/>
              <a:gd name="connsiteY126" fmla="*/ 471487 h 1143840"/>
              <a:gd name="connsiteX127" fmla="*/ 1887470 w 1906414"/>
              <a:gd name="connsiteY127" fmla="*/ 442912 h 1143840"/>
              <a:gd name="connsiteX128" fmla="*/ 1844607 w 1906414"/>
              <a:gd name="connsiteY128" fmla="*/ 414337 h 1143840"/>
              <a:gd name="connsiteX129" fmla="*/ 1515995 w 1906414"/>
              <a:gd name="connsiteY129" fmla="*/ 428625 h 1143840"/>
              <a:gd name="connsiteX130" fmla="*/ 1444557 w 1906414"/>
              <a:gd name="connsiteY130" fmla="*/ 442912 h 1143840"/>
              <a:gd name="connsiteX131" fmla="*/ 1387407 w 1906414"/>
              <a:gd name="connsiteY131" fmla="*/ 457200 h 1143840"/>
              <a:gd name="connsiteX132" fmla="*/ 1044507 w 1906414"/>
              <a:gd name="connsiteY132" fmla="*/ 471487 h 1143840"/>
              <a:gd name="connsiteX133" fmla="*/ 958782 w 1906414"/>
              <a:gd name="connsiteY133" fmla="*/ 485775 h 1143840"/>
              <a:gd name="connsiteX134" fmla="*/ 815907 w 1906414"/>
              <a:gd name="connsiteY134" fmla="*/ 457200 h 1143840"/>
              <a:gd name="connsiteX135" fmla="*/ 758757 w 1906414"/>
              <a:gd name="connsiteY135" fmla="*/ 442912 h 1143840"/>
              <a:gd name="connsiteX136" fmla="*/ 701607 w 1906414"/>
              <a:gd name="connsiteY136" fmla="*/ 414337 h 1143840"/>
              <a:gd name="connsiteX137" fmla="*/ 644457 w 1906414"/>
              <a:gd name="connsiteY137" fmla="*/ 400050 h 1143840"/>
              <a:gd name="connsiteX138" fmla="*/ 715895 w 1906414"/>
              <a:gd name="connsiteY138" fmla="*/ 414337 h 1143840"/>
              <a:gd name="connsiteX139" fmla="*/ 873057 w 1906414"/>
              <a:gd name="connsiteY139" fmla="*/ 471487 h 1143840"/>
              <a:gd name="connsiteX140" fmla="*/ 915920 w 1906414"/>
              <a:gd name="connsiteY140" fmla="*/ 500062 h 1143840"/>
              <a:gd name="connsiteX141" fmla="*/ 958782 w 1906414"/>
              <a:gd name="connsiteY141" fmla="*/ 514350 h 1143840"/>
              <a:gd name="connsiteX142" fmla="*/ 901632 w 1906414"/>
              <a:gd name="connsiteY142" fmla="*/ 500062 h 1143840"/>
              <a:gd name="connsiteX143" fmla="*/ 873057 w 1906414"/>
              <a:gd name="connsiteY143" fmla="*/ 457200 h 1143840"/>
              <a:gd name="connsiteX144" fmla="*/ 758757 w 1906414"/>
              <a:gd name="connsiteY144" fmla="*/ 414337 h 1143840"/>
              <a:gd name="connsiteX145" fmla="*/ 701607 w 1906414"/>
              <a:gd name="connsiteY145" fmla="*/ 400050 h 1143840"/>
              <a:gd name="connsiteX146" fmla="*/ 644457 w 1906414"/>
              <a:gd name="connsiteY146" fmla="*/ 371475 h 1143840"/>
              <a:gd name="connsiteX147" fmla="*/ 587307 w 1906414"/>
              <a:gd name="connsiteY147" fmla="*/ 357187 h 1143840"/>
              <a:gd name="connsiteX148" fmla="*/ 544445 w 1906414"/>
              <a:gd name="connsiteY148" fmla="*/ 342900 h 1143840"/>
              <a:gd name="connsiteX149" fmla="*/ 501582 w 1906414"/>
              <a:gd name="connsiteY149" fmla="*/ 300037 h 1143840"/>
              <a:gd name="connsiteX150" fmla="*/ 387282 w 1906414"/>
              <a:gd name="connsiteY150" fmla="*/ 271462 h 1143840"/>
              <a:gd name="connsiteX151" fmla="*/ 501582 w 1906414"/>
              <a:gd name="connsiteY151" fmla="*/ 285750 h 1143840"/>
              <a:gd name="connsiteX152" fmla="*/ 544445 w 1906414"/>
              <a:gd name="connsiteY152" fmla="*/ 300037 h 1143840"/>
              <a:gd name="connsiteX153" fmla="*/ 587307 w 1906414"/>
              <a:gd name="connsiteY153" fmla="*/ 328612 h 1143840"/>
              <a:gd name="connsiteX154" fmla="*/ 644457 w 1906414"/>
              <a:gd name="connsiteY154" fmla="*/ 342900 h 1143840"/>
              <a:gd name="connsiteX155" fmla="*/ 687320 w 1906414"/>
              <a:gd name="connsiteY155" fmla="*/ 357187 h 1143840"/>
              <a:gd name="connsiteX156" fmla="*/ 801620 w 1906414"/>
              <a:gd name="connsiteY156" fmla="*/ 428625 h 1143840"/>
              <a:gd name="connsiteX157" fmla="*/ 858770 w 1906414"/>
              <a:gd name="connsiteY157" fmla="*/ 457200 h 1143840"/>
              <a:gd name="connsiteX158" fmla="*/ 901632 w 1906414"/>
              <a:gd name="connsiteY158" fmla="*/ 471487 h 1143840"/>
              <a:gd name="connsiteX159" fmla="*/ 844482 w 1906414"/>
              <a:gd name="connsiteY159" fmla="*/ 542925 h 1143840"/>
              <a:gd name="connsiteX160" fmla="*/ 801620 w 1906414"/>
              <a:gd name="connsiteY160" fmla="*/ 585787 h 1143840"/>
              <a:gd name="connsiteX161" fmla="*/ 658745 w 1906414"/>
              <a:gd name="connsiteY161" fmla="*/ 571500 h 1143840"/>
              <a:gd name="connsiteX162" fmla="*/ 587307 w 1906414"/>
              <a:gd name="connsiteY162" fmla="*/ 500062 h 1143840"/>
              <a:gd name="connsiteX163" fmla="*/ 544445 w 1906414"/>
              <a:gd name="connsiteY163" fmla="*/ 471487 h 1143840"/>
              <a:gd name="connsiteX164" fmla="*/ 487295 w 1906414"/>
              <a:gd name="connsiteY164" fmla="*/ 428625 h 1143840"/>
              <a:gd name="connsiteX165" fmla="*/ 458720 w 1906414"/>
              <a:gd name="connsiteY165" fmla="*/ 385762 h 1143840"/>
              <a:gd name="connsiteX166" fmla="*/ 430145 w 1906414"/>
              <a:gd name="connsiteY166" fmla="*/ 271462 h 1143840"/>
              <a:gd name="connsiteX167" fmla="*/ 444432 w 1906414"/>
              <a:gd name="connsiteY167" fmla="*/ 357187 h 1143840"/>
              <a:gd name="connsiteX168" fmla="*/ 530157 w 1906414"/>
              <a:gd name="connsiteY168" fmla="*/ 385762 h 1143840"/>
              <a:gd name="connsiteX169" fmla="*/ 573020 w 1906414"/>
              <a:gd name="connsiteY169" fmla="*/ 442912 h 1143840"/>
              <a:gd name="connsiteX170" fmla="*/ 601595 w 1906414"/>
              <a:gd name="connsiteY170" fmla="*/ 485775 h 1143840"/>
              <a:gd name="connsiteX171" fmla="*/ 687320 w 1906414"/>
              <a:gd name="connsiteY171" fmla="*/ 542925 h 1143840"/>
              <a:gd name="connsiteX172" fmla="*/ 601595 w 1906414"/>
              <a:gd name="connsiteY172" fmla="*/ 457200 h 1143840"/>
              <a:gd name="connsiteX173" fmla="*/ 515870 w 1906414"/>
              <a:gd name="connsiteY173" fmla="*/ 385762 h 1143840"/>
              <a:gd name="connsiteX174" fmla="*/ 444432 w 1906414"/>
              <a:gd name="connsiteY174" fmla="*/ 300037 h 1143840"/>
              <a:gd name="connsiteX175" fmla="*/ 387282 w 1906414"/>
              <a:gd name="connsiteY175" fmla="*/ 285750 h 1143840"/>
              <a:gd name="connsiteX176" fmla="*/ 415857 w 1906414"/>
              <a:gd name="connsiteY176" fmla="*/ 128587 h 1143840"/>
              <a:gd name="connsiteX177" fmla="*/ 330132 w 1906414"/>
              <a:gd name="connsiteY177" fmla="*/ 42862 h 1143840"/>
              <a:gd name="connsiteX178" fmla="*/ 301557 w 1906414"/>
              <a:gd name="connsiteY178" fmla="*/ 0 h 1143840"/>
              <a:gd name="connsiteX179" fmla="*/ 287270 w 1906414"/>
              <a:gd name="connsiteY179" fmla="*/ 414337 h 1143840"/>
              <a:gd name="connsiteX180" fmla="*/ 358707 w 1906414"/>
              <a:gd name="connsiteY180" fmla="*/ 400050 h 1143840"/>
              <a:gd name="connsiteX181" fmla="*/ 372995 w 1906414"/>
              <a:gd name="connsiteY181" fmla="*/ 285750 h 1143840"/>
              <a:gd name="connsiteX182" fmla="*/ 430145 w 1906414"/>
              <a:gd name="connsiteY182" fmla="*/ 257175 h 1143840"/>
              <a:gd name="connsiteX183" fmla="*/ 458720 w 1906414"/>
              <a:gd name="connsiteY183" fmla="*/ 214312 h 1143840"/>
              <a:gd name="connsiteX184" fmla="*/ 444432 w 1906414"/>
              <a:gd name="connsiteY184" fmla="*/ 300037 h 1143840"/>
              <a:gd name="connsiteX185" fmla="*/ 430145 w 1906414"/>
              <a:gd name="connsiteY185" fmla="*/ 342900 h 1143840"/>
              <a:gd name="connsiteX186" fmla="*/ 344420 w 1906414"/>
              <a:gd name="connsiteY186" fmla="*/ 371475 h 1143840"/>
              <a:gd name="connsiteX187" fmla="*/ 272982 w 1906414"/>
              <a:gd name="connsiteY187" fmla="*/ 357187 h 1143840"/>
              <a:gd name="connsiteX188" fmla="*/ 258695 w 1906414"/>
              <a:gd name="connsiteY188" fmla="*/ 314325 h 1143840"/>
              <a:gd name="connsiteX189" fmla="*/ 272982 w 1906414"/>
              <a:gd name="connsiteY189" fmla="*/ 57150 h 1143840"/>
              <a:gd name="connsiteX190" fmla="*/ 315845 w 1906414"/>
              <a:gd name="connsiteY190" fmla="*/ 85725 h 1143840"/>
              <a:gd name="connsiteX191" fmla="*/ 387282 w 1906414"/>
              <a:gd name="connsiteY191" fmla="*/ 171450 h 1143840"/>
              <a:gd name="connsiteX192" fmla="*/ 415857 w 1906414"/>
              <a:gd name="connsiteY192" fmla="*/ 285750 h 1143840"/>
              <a:gd name="connsiteX193" fmla="*/ 430145 w 1906414"/>
              <a:gd name="connsiteY193" fmla="*/ 328612 h 1143840"/>
              <a:gd name="connsiteX194" fmla="*/ 372995 w 1906414"/>
              <a:gd name="connsiteY194" fmla="*/ 428625 h 1143840"/>
              <a:gd name="connsiteX195" fmla="*/ 430145 w 1906414"/>
              <a:gd name="connsiteY195" fmla="*/ 442912 h 1143840"/>
              <a:gd name="connsiteX196" fmla="*/ 501582 w 1906414"/>
              <a:gd name="connsiteY196" fmla="*/ 457200 h 1143840"/>
              <a:gd name="connsiteX197" fmla="*/ 601595 w 1906414"/>
              <a:gd name="connsiteY197" fmla="*/ 557212 h 1143840"/>
              <a:gd name="connsiteX198" fmla="*/ 758757 w 1906414"/>
              <a:gd name="connsiteY198" fmla="*/ 642937 h 1143840"/>
              <a:gd name="connsiteX199" fmla="*/ 830195 w 1906414"/>
              <a:gd name="connsiteY199" fmla="*/ 671512 h 1143840"/>
              <a:gd name="connsiteX200" fmla="*/ 915920 w 1906414"/>
              <a:gd name="connsiteY200" fmla="*/ 700087 h 1143840"/>
              <a:gd name="connsiteX201" fmla="*/ 887345 w 1906414"/>
              <a:gd name="connsiteY201" fmla="*/ 657225 h 1143840"/>
              <a:gd name="connsiteX202" fmla="*/ 801620 w 1906414"/>
              <a:gd name="connsiteY202" fmla="*/ 614362 h 1143840"/>
              <a:gd name="connsiteX203" fmla="*/ 673032 w 1906414"/>
              <a:gd name="connsiteY203" fmla="*/ 571500 h 1143840"/>
              <a:gd name="connsiteX204" fmla="*/ 615882 w 1906414"/>
              <a:gd name="connsiteY204" fmla="*/ 514350 h 1143840"/>
              <a:gd name="connsiteX205" fmla="*/ 587307 w 1906414"/>
              <a:gd name="connsiteY205" fmla="*/ 471487 h 1143840"/>
              <a:gd name="connsiteX206" fmla="*/ 544445 w 1906414"/>
              <a:gd name="connsiteY206" fmla="*/ 457200 h 1143840"/>
              <a:gd name="connsiteX207" fmla="*/ 587307 w 1906414"/>
              <a:gd name="connsiteY207" fmla="*/ 485775 h 1143840"/>
              <a:gd name="connsiteX208" fmla="*/ 644457 w 1906414"/>
              <a:gd name="connsiteY208" fmla="*/ 542925 h 1143840"/>
              <a:gd name="connsiteX209" fmla="*/ 701607 w 1906414"/>
              <a:gd name="connsiteY209" fmla="*/ 571500 h 1143840"/>
              <a:gd name="connsiteX210" fmla="*/ 787332 w 1906414"/>
              <a:gd name="connsiteY210" fmla="*/ 657225 h 1143840"/>
              <a:gd name="connsiteX211" fmla="*/ 815907 w 1906414"/>
              <a:gd name="connsiteY211" fmla="*/ 700087 h 1143840"/>
              <a:gd name="connsiteX212" fmla="*/ 858770 w 1906414"/>
              <a:gd name="connsiteY212" fmla="*/ 714375 h 1143840"/>
              <a:gd name="connsiteX213" fmla="*/ 973070 w 1906414"/>
              <a:gd name="connsiteY213" fmla="*/ 742950 h 1143840"/>
              <a:gd name="connsiteX214" fmla="*/ 1015932 w 1906414"/>
              <a:gd name="connsiteY214" fmla="*/ 785812 h 1143840"/>
              <a:gd name="connsiteX215" fmla="*/ 1144520 w 1906414"/>
              <a:gd name="connsiteY215" fmla="*/ 871537 h 1143840"/>
              <a:gd name="connsiteX216" fmla="*/ 1230245 w 1906414"/>
              <a:gd name="connsiteY216" fmla="*/ 985837 h 1143840"/>
              <a:gd name="connsiteX217" fmla="*/ 1315970 w 1906414"/>
              <a:gd name="connsiteY217" fmla="*/ 1014412 h 1143840"/>
              <a:gd name="connsiteX218" fmla="*/ 1501707 w 1906414"/>
              <a:gd name="connsiteY218" fmla="*/ 1042987 h 1143840"/>
              <a:gd name="connsiteX219" fmla="*/ 1487420 w 1906414"/>
              <a:gd name="connsiteY219" fmla="*/ 771525 h 1143840"/>
              <a:gd name="connsiteX220" fmla="*/ 1401695 w 1906414"/>
              <a:gd name="connsiteY220" fmla="*/ 742950 h 1143840"/>
              <a:gd name="connsiteX221" fmla="*/ 1358832 w 1906414"/>
              <a:gd name="connsiteY221" fmla="*/ 700087 h 1143840"/>
              <a:gd name="connsiteX222" fmla="*/ 1315970 w 1906414"/>
              <a:gd name="connsiteY222" fmla="*/ 685800 h 1143840"/>
              <a:gd name="connsiteX223" fmla="*/ 1330257 w 1906414"/>
              <a:gd name="connsiteY223" fmla="*/ 728662 h 1143840"/>
              <a:gd name="connsiteX224" fmla="*/ 1415982 w 1906414"/>
              <a:gd name="connsiteY224" fmla="*/ 785812 h 1143840"/>
              <a:gd name="connsiteX225" fmla="*/ 1444557 w 1906414"/>
              <a:gd name="connsiteY225" fmla="*/ 842962 h 1143840"/>
              <a:gd name="connsiteX226" fmla="*/ 1473132 w 1906414"/>
              <a:gd name="connsiteY226" fmla="*/ 885825 h 1143840"/>
              <a:gd name="connsiteX227" fmla="*/ 1458845 w 1906414"/>
              <a:gd name="connsiteY227" fmla="*/ 985837 h 1143840"/>
              <a:gd name="connsiteX228" fmla="*/ 1230245 w 1906414"/>
              <a:gd name="connsiteY228" fmla="*/ 971550 h 1143840"/>
              <a:gd name="connsiteX229" fmla="*/ 1187382 w 1906414"/>
              <a:gd name="connsiteY229" fmla="*/ 942975 h 1143840"/>
              <a:gd name="connsiteX230" fmla="*/ 1101657 w 1906414"/>
              <a:gd name="connsiteY230" fmla="*/ 928687 h 1143840"/>
              <a:gd name="connsiteX231" fmla="*/ 1001645 w 1906414"/>
              <a:gd name="connsiteY231" fmla="*/ 814387 h 1143840"/>
              <a:gd name="connsiteX232" fmla="*/ 973070 w 1906414"/>
              <a:gd name="connsiteY232" fmla="*/ 771525 h 1143840"/>
              <a:gd name="connsiteX233" fmla="*/ 944495 w 1906414"/>
              <a:gd name="connsiteY233" fmla="*/ 728662 h 1143840"/>
              <a:gd name="connsiteX234" fmla="*/ 1001645 w 1906414"/>
              <a:gd name="connsiteY234" fmla="*/ 742950 h 1143840"/>
              <a:gd name="connsiteX235" fmla="*/ 1044507 w 1906414"/>
              <a:gd name="connsiteY235" fmla="*/ 800100 h 1143840"/>
              <a:gd name="connsiteX236" fmla="*/ 1173095 w 1906414"/>
              <a:gd name="connsiteY236" fmla="*/ 914400 h 1143840"/>
              <a:gd name="connsiteX237" fmla="*/ 1215957 w 1906414"/>
              <a:gd name="connsiteY237" fmla="*/ 942975 h 1143840"/>
              <a:gd name="connsiteX238" fmla="*/ 1258820 w 1906414"/>
              <a:gd name="connsiteY238" fmla="*/ 957262 h 1143840"/>
              <a:gd name="connsiteX239" fmla="*/ 1487420 w 1906414"/>
              <a:gd name="connsiteY239" fmla="*/ 942975 h 1143840"/>
              <a:gd name="connsiteX240" fmla="*/ 1473132 w 1906414"/>
              <a:gd name="connsiteY240" fmla="*/ 728662 h 1143840"/>
              <a:gd name="connsiteX241" fmla="*/ 1415982 w 1906414"/>
              <a:gd name="connsiteY241" fmla="*/ 671512 h 1143840"/>
              <a:gd name="connsiteX242" fmla="*/ 1315970 w 1906414"/>
              <a:gd name="connsiteY242" fmla="*/ 628650 h 1143840"/>
              <a:gd name="connsiteX243" fmla="*/ 1344545 w 1906414"/>
              <a:gd name="connsiteY243" fmla="*/ 700087 h 1143840"/>
              <a:gd name="connsiteX244" fmla="*/ 1373120 w 1906414"/>
              <a:gd name="connsiteY244" fmla="*/ 742950 h 1143840"/>
              <a:gd name="connsiteX245" fmla="*/ 1401695 w 1906414"/>
              <a:gd name="connsiteY245" fmla="*/ 800100 h 1143840"/>
              <a:gd name="connsiteX246" fmla="*/ 1501707 w 1906414"/>
              <a:gd name="connsiteY246" fmla="*/ 842962 h 1143840"/>
              <a:gd name="connsiteX247" fmla="*/ 1558857 w 1906414"/>
              <a:gd name="connsiteY247" fmla="*/ 871537 h 1143840"/>
              <a:gd name="connsiteX248" fmla="*/ 1544570 w 1906414"/>
              <a:gd name="connsiteY248" fmla="*/ 942975 h 1143840"/>
              <a:gd name="connsiteX249" fmla="*/ 1473132 w 1906414"/>
              <a:gd name="connsiteY249" fmla="*/ 1028700 h 1143840"/>
              <a:gd name="connsiteX250" fmla="*/ 1387407 w 1906414"/>
              <a:gd name="connsiteY250" fmla="*/ 1014412 h 1143840"/>
              <a:gd name="connsiteX251" fmla="*/ 1344545 w 1906414"/>
              <a:gd name="connsiteY251" fmla="*/ 1000125 h 1143840"/>
              <a:gd name="connsiteX252" fmla="*/ 1273107 w 1906414"/>
              <a:gd name="connsiteY252" fmla="*/ 985837 h 1143840"/>
              <a:gd name="connsiteX253" fmla="*/ 1230245 w 1906414"/>
              <a:gd name="connsiteY253" fmla="*/ 957262 h 1143840"/>
              <a:gd name="connsiteX254" fmla="*/ 1144520 w 1906414"/>
              <a:gd name="connsiteY254" fmla="*/ 928687 h 1143840"/>
              <a:gd name="connsiteX255" fmla="*/ 1058795 w 1906414"/>
              <a:gd name="connsiteY255" fmla="*/ 842962 h 1143840"/>
              <a:gd name="connsiteX256" fmla="*/ 1001645 w 1906414"/>
              <a:gd name="connsiteY256" fmla="*/ 785812 h 1143840"/>
              <a:gd name="connsiteX257" fmla="*/ 958782 w 1906414"/>
              <a:gd name="connsiteY257" fmla="*/ 757237 h 1143840"/>
              <a:gd name="connsiteX258" fmla="*/ 915920 w 1906414"/>
              <a:gd name="connsiteY258" fmla="*/ 742950 h 1143840"/>
              <a:gd name="connsiteX259" fmla="*/ 915920 w 1906414"/>
              <a:gd name="connsiteY259" fmla="*/ 714375 h 11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906414" h="1143840">
                <a:moveTo>
                  <a:pt x="1058795" y="742950"/>
                </a:moveTo>
                <a:cubicBezTo>
                  <a:pt x="1039745" y="752475"/>
                  <a:pt x="1022530" y="767348"/>
                  <a:pt x="1001645" y="771525"/>
                </a:cubicBezTo>
                <a:cubicBezTo>
                  <a:pt x="926343" y="786585"/>
                  <a:pt x="849134" y="789724"/>
                  <a:pt x="773045" y="800100"/>
                </a:cubicBezTo>
                <a:cubicBezTo>
                  <a:pt x="744342" y="804014"/>
                  <a:pt x="715895" y="809625"/>
                  <a:pt x="687320" y="814387"/>
                </a:cubicBezTo>
                <a:cubicBezTo>
                  <a:pt x="673032" y="819150"/>
                  <a:pt x="658300" y="822742"/>
                  <a:pt x="644457" y="828675"/>
                </a:cubicBezTo>
                <a:cubicBezTo>
                  <a:pt x="624881" y="837065"/>
                  <a:pt x="608133" y="852787"/>
                  <a:pt x="587307" y="857250"/>
                </a:cubicBezTo>
                <a:cubicBezTo>
                  <a:pt x="540507" y="867278"/>
                  <a:pt x="492057" y="866775"/>
                  <a:pt x="444432" y="871537"/>
                </a:cubicBezTo>
                <a:cubicBezTo>
                  <a:pt x="201190" y="920185"/>
                  <a:pt x="391560" y="875968"/>
                  <a:pt x="215832" y="928687"/>
                </a:cubicBezTo>
                <a:cubicBezTo>
                  <a:pt x="197024" y="934330"/>
                  <a:pt x="144797" y="956859"/>
                  <a:pt x="158682" y="942975"/>
                </a:cubicBezTo>
                <a:cubicBezTo>
                  <a:pt x="184499" y="917160"/>
                  <a:pt x="286734" y="903347"/>
                  <a:pt x="315845" y="900112"/>
                </a:cubicBezTo>
                <a:cubicBezTo>
                  <a:pt x="372842" y="893779"/>
                  <a:pt x="430205" y="891262"/>
                  <a:pt x="487295" y="885825"/>
                </a:cubicBezTo>
                <a:cubicBezTo>
                  <a:pt x="530227" y="881736"/>
                  <a:pt x="573020" y="876300"/>
                  <a:pt x="615882" y="871537"/>
                </a:cubicBezTo>
                <a:cubicBezTo>
                  <a:pt x="838138" y="797452"/>
                  <a:pt x="562000" y="893988"/>
                  <a:pt x="787332" y="800100"/>
                </a:cubicBezTo>
                <a:cubicBezTo>
                  <a:pt x="815136" y="788515"/>
                  <a:pt x="873057" y="771525"/>
                  <a:pt x="873057" y="771525"/>
                </a:cubicBezTo>
                <a:cubicBezTo>
                  <a:pt x="887345" y="762000"/>
                  <a:pt x="915920" y="760122"/>
                  <a:pt x="915920" y="742950"/>
                </a:cubicBezTo>
                <a:cubicBezTo>
                  <a:pt x="915920" y="727890"/>
                  <a:pt x="887942" y="754947"/>
                  <a:pt x="873057" y="757237"/>
                </a:cubicBezTo>
                <a:lnTo>
                  <a:pt x="687320" y="785812"/>
                </a:lnTo>
                <a:cubicBezTo>
                  <a:pt x="532975" y="878419"/>
                  <a:pt x="689540" y="793909"/>
                  <a:pt x="558732" y="842962"/>
                </a:cubicBezTo>
                <a:cubicBezTo>
                  <a:pt x="538790" y="850440"/>
                  <a:pt x="522245" y="866371"/>
                  <a:pt x="501582" y="871537"/>
                </a:cubicBezTo>
                <a:cubicBezTo>
                  <a:pt x="464332" y="880850"/>
                  <a:pt x="425382" y="881062"/>
                  <a:pt x="387282" y="885825"/>
                </a:cubicBezTo>
                <a:cubicBezTo>
                  <a:pt x="358707" y="895350"/>
                  <a:pt x="330778" y="907095"/>
                  <a:pt x="301557" y="914400"/>
                </a:cubicBezTo>
                <a:cubicBezTo>
                  <a:pt x="229796" y="932340"/>
                  <a:pt x="263035" y="922477"/>
                  <a:pt x="201545" y="942975"/>
                </a:cubicBezTo>
                <a:cubicBezTo>
                  <a:pt x="158682" y="938212"/>
                  <a:pt x="113487" y="943425"/>
                  <a:pt x="72957" y="928687"/>
                </a:cubicBezTo>
                <a:cubicBezTo>
                  <a:pt x="56820" y="922819"/>
                  <a:pt x="57790" y="896552"/>
                  <a:pt x="44382" y="885825"/>
                </a:cubicBezTo>
                <a:cubicBezTo>
                  <a:pt x="32622" y="876417"/>
                  <a:pt x="15807" y="876300"/>
                  <a:pt x="1520" y="871537"/>
                </a:cubicBezTo>
                <a:cubicBezTo>
                  <a:pt x="101532" y="866775"/>
                  <a:pt x="201777" y="865565"/>
                  <a:pt x="301557" y="857250"/>
                </a:cubicBezTo>
                <a:cubicBezTo>
                  <a:pt x="316566" y="855999"/>
                  <a:pt x="329890" y="846925"/>
                  <a:pt x="344420" y="842962"/>
                </a:cubicBezTo>
                <a:cubicBezTo>
                  <a:pt x="382309" y="832629"/>
                  <a:pt x="423594" y="831950"/>
                  <a:pt x="458720" y="814387"/>
                </a:cubicBezTo>
                <a:cubicBezTo>
                  <a:pt x="477770" y="804862"/>
                  <a:pt x="497607" y="796770"/>
                  <a:pt x="515870" y="785812"/>
                </a:cubicBezTo>
                <a:cubicBezTo>
                  <a:pt x="545319" y="768143"/>
                  <a:pt x="568277" y="736991"/>
                  <a:pt x="601595" y="728662"/>
                </a:cubicBezTo>
                <a:lnTo>
                  <a:pt x="658745" y="714375"/>
                </a:lnTo>
                <a:cubicBezTo>
                  <a:pt x="673032" y="704850"/>
                  <a:pt x="686698" y="694319"/>
                  <a:pt x="701607" y="685800"/>
                </a:cubicBezTo>
                <a:cubicBezTo>
                  <a:pt x="720099" y="675233"/>
                  <a:pt x="740696" y="668513"/>
                  <a:pt x="758757" y="657225"/>
                </a:cubicBezTo>
                <a:cubicBezTo>
                  <a:pt x="778950" y="644604"/>
                  <a:pt x="837206" y="625011"/>
                  <a:pt x="815907" y="614362"/>
                </a:cubicBezTo>
                <a:cubicBezTo>
                  <a:pt x="781564" y="597191"/>
                  <a:pt x="739707" y="623887"/>
                  <a:pt x="701607" y="628650"/>
                </a:cubicBezTo>
                <a:cubicBezTo>
                  <a:pt x="588399" y="666386"/>
                  <a:pt x="645593" y="652273"/>
                  <a:pt x="530157" y="671512"/>
                </a:cubicBezTo>
                <a:cubicBezTo>
                  <a:pt x="511107" y="681037"/>
                  <a:pt x="492583" y="691697"/>
                  <a:pt x="473007" y="700087"/>
                </a:cubicBezTo>
                <a:cubicBezTo>
                  <a:pt x="444306" y="712388"/>
                  <a:pt x="402004" y="721410"/>
                  <a:pt x="372995" y="728662"/>
                </a:cubicBezTo>
                <a:cubicBezTo>
                  <a:pt x="305069" y="773945"/>
                  <a:pt x="346424" y="751806"/>
                  <a:pt x="244407" y="785812"/>
                </a:cubicBezTo>
                <a:lnTo>
                  <a:pt x="201545" y="800100"/>
                </a:lnTo>
                <a:lnTo>
                  <a:pt x="158682" y="814387"/>
                </a:lnTo>
                <a:cubicBezTo>
                  <a:pt x="144395" y="823912"/>
                  <a:pt x="131511" y="835988"/>
                  <a:pt x="115820" y="842962"/>
                </a:cubicBezTo>
                <a:cubicBezTo>
                  <a:pt x="88295" y="855195"/>
                  <a:pt x="0" y="872791"/>
                  <a:pt x="30095" y="871537"/>
                </a:cubicBezTo>
                <a:lnTo>
                  <a:pt x="372995" y="857250"/>
                </a:lnTo>
                <a:cubicBezTo>
                  <a:pt x="513121" y="810539"/>
                  <a:pt x="315178" y="886269"/>
                  <a:pt x="444432" y="800100"/>
                </a:cubicBezTo>
                <a:cubicBezTo>
                  <a:pt x="540698" y="735923"/>
                  <a:pt x="559316" y="735660"/>
                  <a:pt x="644457" y="714375"/>
                </a:cubicBezTo>
                <a:cubicBezTo>
                  <a:pt x="709702" y="649130"/>
                  <a:pt x="747438" y="627660"/>
                  <a:pt x="530157" y="700087"/>
                </a:cubicBezTo>
                <a:cubicBezTo>
                  <a:pt x="484263" y="715385"/>
                  <a:pt x="466579" y="759788"/>
                  <a:pt x="430145" y="785812"/>
                </a:cubicBezTo>
                <a:cubicBezTo>
                  <a:pt x="412814" y="798192"/>
                  <a:pt x="390034" y="801608"/>
                  <a:pt x="372995" y="814387"/>
                </a:cubicBezTo>
                <a:cubicBezTo>
                  <a:pt x="302683" y="867121"/>
                  <a:pt x="338911" y="867147"/>
                  <a:pt x="272982" y="900112"/>
                </a:cubicBezTo>
                <a:cubicBezTo>
                  <a:pt x="259512" y="906847"/>
                  <a:pt x="219470" y="925049"/>
                  <a:pt x="230120" y="914400"/>
                </a:cubicBezTo>
                <a:cubicBezTo>
                  <a:pt x="257970" y="886552"/>
                  <a:pt x="324557" y="876791"/>
                  <a:pt x="358707" y="871537"/>
                </a:cubicBezTo>
                <a:cubicBezTo>
                  <a:pt x="396657" y="865699"/>
                  <a:pt x="435057" y="863088"/>
                  <a:pt x="473007" y="857250"/>
                </a:cubicBezTo>
                <a:cubicBezTo>
                  <a:pt x="497009" y="853557"/>
                  <a:pt x="520443" y="846655"/>
                  <a:pt x="544445" y="842962"/>
                </a:cubicBezTo>
                <a:cubicBezTo>
                  <a:pt x="582395" y="837124"/>
                  <a:pt x="620645" y="833437"/>
                  <a:pt x="658745" y="828675"/>
                </a:cubicBezTo>
                <a:cubicBezTo>
                  <a:pt x="673032" y="823912"/>
                  <a:pt x="687126" y="818524"/>
                  <a:pt x="701607" y="814387"/>
                </a:cubicBezTo>
                <a:cubicBezTo>
                  <a:pt x="720488" y="808992"/>
                  <a:pt x="740371" y="806995"/>
                  <a:pt x="758757" y="800100"/>
                </a:cubicBezTo>
                <a:cubicBezTo>
                  <a:pt x="778699" y="792622"/>
                  <a:pt x="795154" y="776314"/>
                  <a:pt x="815907" y="771525"/>
                </a:cubicBezTo>
                <a:cubicBezTo>
                  <a:pt x="842040" y="765494"/>
                  <a:pt x="1090285" y="743984"/>
                  <a:pt x="1101657" y="742950"/>
                </a:cubicBezTo>
                <a:cubicBezTo>
                  <a:pt x="1125470" y="738187"/>
                  <a:pt x="1149389" y="733930"/>
                  <a:pt x="1173095" y="728662"/>
                </a:cubicBezTo>
                <a:cubicBezTo>
                  <a:pt x="1192264" y="724402"/>
                  <a:pt x="1210990" y="718226"/>
                  <a:pt x="1230245" y="714375"/>
                </a:cubicBezTo>
                <a:cubicBezTo>
                  <a:pt x="1258652" y="708694"/>
                  <a:pt x="1287395" y="704850"/>
                  <a:pt x="1315970" y="700087"/>
                </a:cubicBezTo>
                <a:cubicBezTo>
                  <a:pt x="1335020" y="685800"/>
                  <a:pt x="1352927" y="669845"/>
                  <a:pt x="1373120" y="657225"/>
                </a:cubicBezTo>
                <a:cubicBezTo>
                  <a:pt x="1391181" y="645937"/>
                  <a:pt x="1412939" y="641030"/>
                  <a:pt x="1430270" y="628650"/>
                </a:cubicBezTo>
                <a:cubicBezTo>
                  <a:pt x="1484598" y="589844"/>
                  <a:pt x="1478107" y="548824"/>
                  <a:pt x="1558857" y="528637"/>
                </a:cubicBezTo>
                <a:cubicBezTo>
                  <a:pt x="1577907" y="523875"/>
                  <a:pt x="1596638" y="517578"/>
                  <a:pt x="1616007" y="514350"/>
                </a:cubicBezTo>
                <a:cubicBezTo>
                  <a:pt x="1653881" y="508038"/>
                  <a:pt x="1692357" y="505900"/>
                  <a:pt x="1730307" y="500062"/>
                </a:cubicBezTo>
                <a:cubicBezTo>
                  <a:pt x="1754309" y="496369"/>
                  <a:pt x="1777932" y="490537"/>
                  <a:pt x="1801745" y="485775"/>
                </a:cubicBezTo>
                <a:cubicBezTo>
                  <a:pt x="1871328" y="381401"/>
                  <a:pt x="1895838" y="389803"/>
                  <a:pt x="1773170" y="414337"/>
                </a:cubicBezTo>
                <a:cubicBezTo>
                  <a:pt x="1753915" y="418188"/>
                  <a:pt x="1735070" y="423862"/>
                  <a:pt x="1716020" y="428625"/>
                </a:cubicBezTo>
                <a:cubicBezTo>
                  <a:pt x="1701732" y="438150"/>
                  <a:pt x="1688940" y="450436"/>
                  <a:pt x="1673157" y="457200"/>
                </a:cubicBezTo>
                <a:cubicBezTo>
                  <a:pt x="1655108" y="464935"/>
                  <a:pt x="1632094" y="460226"/>
                  <a:pt x="1616007" y="471487"/>
                </a:cubicBezTo>
                <a:cubicBezTo>
                  <a:pt x="1582901" y="494661"/>
                  <a:pt x="1568619" y="544432"/>
                  <a:pt x="1530282" y="557212"/>
                </a:cubicBezTo>
                <a:cubicBezTo>
                  <a:pt x="1515995" y="561975"/>
                  <a:pt x="1501901" y="567363"/>
                  <a:pt x="1487420" y="571500"/>
                </a:cubicBezTo>
                <a:cubicBezTo>
                  <a:pt x="1468539" y="576895"/>
                  <a:pt x="1448899" y="579578"/>
                  <a:pt x="1430270" y="585787"/>
                </a:cubicBezTo>
                <a:cubicBezTo>
                  <a:pt x="1405939" y="593897"/>
                  <a:pt x="1382846" y="605357"/>
                  <a:pt x="1358832" y="614362"/>
                </a:cubicBezTo>
                <a:cubicBezTo>
                  <a:pt x="1317831" y="629738"/>
                  <a:pt x="1303866" y="631676"/>
                  <a:pt x="1258820" y="642937"/>
                </a:cubicBezTo>
                <a:cubicBezTo>
                  <a:pt x="1244532" y="657225"/>
                  <a:pt x="1196788" y="692190"/>
                  <a:pt x="1215957" y="685800"/>
                </a:cubicBezTo>
                <a:cubicBezTo>
                  <a:pt x="1248538" y="674940"/>
                  <a:pt x="1277398" y="652934"/>
                  <a:pt x="1301682" y="628650"/>
                </a:cubicBezTo>
                <a:cubicBezTo>
                  <a:pt x="1330257" y="600075"/>
                  <a:pt x="1349070" y="555704"/>
                  <a:pt x="1387407" y="542925"/>
                </a:cubicBezTo>
                <a:cubicBezTo>
                  <a:pt x="1401695" y="538162"/>
                  <a:pt x="1416427" y="534570"/>
                  <a:pt x="1430270" y="528637"/>
                </a:cubicBezTo>
                <a:cubicBezTo>
                  <a:pt x="1449846" y="520247"/>
                  <a:pt x="1467478" y="507540"/>
                  <a:pt x="1487420" y="500062"/>
                </a:cubicBezTo>
                <a:cubicBezTo>
                  <a:pt x="1505806" y="493167"/>
                  <a:pt x="1525520" y="490537"/>
                  <a:pt x="1544570" y="485775"/>
                </a:cubicBezTo>
                <a:cubicBezTo>
                  <a:pt x="1573145" y="466725"/>
                  <a:pt x="1599578" y="443984"/>
                  <a:pt x="1630295" y="428625"/>
                </a:cubicBezTo>
                <a:cubicBezTo>
                  <a:pt x="1708744" y="389401"/>
                  <a:pt x="1670406" y="412829"/>
                  <a:pt x="1744595" y="357187"/>
                </a:cubicBezTo>
                <a:cubicBezTo>
                  <a:pt x="1749357" y="342900"/>
                  <a:pt x="1773942" y="314325"/>
                  <a:pt x="1758882" y="314325"/>
                </a:cubicBezTo>
                <a:cubicBezTo>
                  <a:pt x="1738677" y="314325"/>
                  <a:pt x="1731969" y="344782"/>
                  <a:pt x="1716020" y="357187"/>
                </a:cubicBezTo>
                <a:cubicBezTo>
                  <a:pt x="1688911" y="378271"/>
                  <a:pt x="1654579" y="390053"/>
                  <a:pt x="1630295" y="414337"/>
                </a:cubicBezTo>
                <a:cubicBezTo>
                  <a:pt x="1531202" y="513430"/>
                  <a:pt x="1655530" y="392257"/>
                  <a:pt x="1515995" y="514350"/>
                </a:cubicBezTo>
                <a:cubicBezTo>
                  <a:pt x="1500789" y="527655"/>
                  <a:pt x="1488473" y="544062"/>
                  <a:pt x="1473132" y="557212"/>
                </a:cubicBezTo>
                <a:cubicBezTo>
                  <a:pt x="1455052" y="572709"/>
                  <a:pt x="1433903" y="584394"/>
                  <a:pt x="1415982" y="600075"/>
                </a:cubicBezTo>
                <a:cubicBezTo>
                  <a:pt x="1305116" y="697084"/>
                  <a:pt x="1407746" y="624615"/>
                  <a:pt x="1315970" y="685800"/>
                </a:cubicBezTo>
                <a:cubicBezTo>
                  <a:pt x="1383509" y="708313"/>
                  <a:pt x="1334155" y="701386"/>
                  <a:pt x="1401695" y="685800"/>
                </a:cubicBezTo>
                <a:cubicBezTo>
                  <a:pt x="1449019" y="674879"/>
                  <a:pt x="1544570" y="657225"/>
                  <a:pt x="1544570" y="657225"/>
                </a:cubicBezTo>
                <a:cubicBezTo>
                  <a:pt x="1568382" y="647700"/>
                  <a:pt x="1594259" y="642243"/>
                  <a:pt x="1616007" y="628650"/>
                </a:cubicBezTo>
                <a:cubicBezTo>
                  <a:pt x="1729500" y="557716"/>
                  <a:pt x="1584122" y="604473"/>
                  <a:pt x="1716020" y="571500"/>
                </a:cubicBezTo>
                <a:cubicBezTo>
                  <a:pt x="1831997" y="455520"/>
                  <a:pt x="1681718" y="591101"/>
                  <a:pt x="1816032" y="514350"/>
                </a:cubicBezTo>
                <a:cubicBezTo>
                  <a:pt x="1833576" y="504325"/>
                  <a:pt x="1843373" y="484422"/>
                  <a:pt x="1858895" y="471487"/>
                </a:cubicBezTo>
                <a:cubicBezTo>
                  <a:pt x="1872086" y="460494"/>
                  <a:pt x="1887470" y="452437"/>
                  <a:pt x="1901757" y="442912"/>
                </a:cubicBezTo>
                <a:cubicBezTo>
                  <a:pt x="1896995" y="423862"/>
                  <a:pt x="1906414" y="390929"/>
                  <a:pt x="1887470" y="385762"/>
                </a:cubicBezTo>
                <a:cubicBezTo>
                  <a:pt x="1841294" y="373169"/>
                  <a:pt x="1792384" y="397395"/>
                  <a:pt x="1744595" y="400050"/>
                </a:cubicBezTo>
                <a:cubicBezTo>
                  <a:pt x="1620869" y="406924"/>
                  <a:pt x="1496945" y="409575"/>
                  <a:pt x="1373120" y="414337"/>
                </a:cubicBezTo>
                <a:cubicBezTo>
                  <a:pt x="1354070" y="419100"/>
                  <a:pt x="1335339" y="425397"/>
                  <a:pt x="1315970" y="428625"/>
                </a:cubicBezTo>
                <a:cubicBezTo>
                  <a:pt x="1249534" y="439698"/>
                  <a:pt x="1181507" y="441774"/>
                  <a:pt x="1115945" y="457200"/>
                </a:cubicBezTo>
                <a:cubicBezTo>
                  <a:pt x="1099230" y="461133"/>
                  <a:pt x="1088865" y="479011"/>
                  <a:pt x="1073082" y="485775"/>
                </a:cubicBezTo>
                <a:cubicBezTo>
                  <a:pt x="1055033" y="493510"/>
                  <a:pt x="1034813" y="494667"/>
                  <a:pt x="1015932" y="500062"/>
                </a:cubicBezTo>
                <a:cubicBezTo>
                  <a:pt x="1001451" y="504199"/>
                  <a:pt x="987551" y="510213"/>
                  <a:pt x="973070" y="514350"/>
                </a:cubicBezTo>
                <a:cubicBezTo>
                  <a:pt x="954189" y="519745"/>
                  <a:pt x="896284" y="528637"/>
                  <a:pt x="915920" y="528637"/>
                </a:cubicBezTo>
                <a:cubicBezTo>
                  <a:pt x="987516" y="528637"/>
                  <a:pt x="1058795" y="519112"/>
                  <a:pt x="1130232" y="514350"/>
                </a:cubicBezTo>
                <a:cubicBezTo>
                  <a:pt x="1167085" y="509085"/>
                  <a:pt x="1233210" y="505723"/>
                  <a:pt x="1273107" y="485775"/>
                </a:cubicBezTo>
                <a:cubicBezTo>
                  <a:pt x="1288466" y="478096"/>
                  <a:pt x="1300611" y="464879"/>
                  <a:pt x="1315970" y="457200"/>
                </a:cubicBezTo>
                <a:cubicBezTo>
                  <a:pt x="1320054" y="455158"/>
                  <a:pt x="1410840" y="417870"/>
                  <a:pt x="1430270" y="414337"/>
                </a:cubicBezTo>
                <a:cubicBezTo>
                  <a:pt x="1468047" y="407468"/>
                  <a:pt x="1506470" y="404812"/>
                  <a:pt x="1544570" y="400050"/>
                </a:cubicBezTo>
                <a:cubicBezTo>
                  <a:pt x="1644582" y="404812"/>
                  <a:pt x="1749619" y="382675"/>
                  <a:pt x="1844607" y="414337"/>
                </a:cubicBezTo>
                <a:cubicBezTo>
                  <a:pt x="1865296" y="421233"/>
                  <a:pt x="1712613" y="494621"/>
                  <a:pt x="1701732" y="500062"/>
                </a:cubicBezTo>
                <a:cubicBezTo>
                  <a:pt x="1670133" y="531662"/>
                  <a:pt x="1655792" y="551608"/>
                  <a:pt x="1616007" y="571500"/>
                </a:cubicBezTo>
                <a:cubicBezTo>
                  <a:pt x="1602537" y="578235"/>
                  <a:pt x="1587432" y="581025"/>
                  <a:pt x="1573145" y="585787"/>
                </a:cubicBezTo>
                <a:cubicBezTo>
                  <a:pt x="1493203" y="645743"/>
                  <a:pt x="1489351" y="667458"/>
                  <a:pt x="1415982" y="685800"/>
                </a:cubicBezTo>
                <a:cubicBezTo>
                  <a:pt x="1392423" y="691690"/>
                  <a:pt x="1368104" y="694197"/>
                  <a:pt x="1344545" y="700087"/>
                </a:cubicBezTo>
                <a:cubicBezTo>
                  <a:pt x="1329934" y="703740"/>
                  <a:pt x="1291033" y="725024"/>
                  <a:pt x="1301682" y="714375"/>
                </a:cubicBezTo>
                <a:cubicBezTo>
                  <a:pt x="1321318" y="694739"/>
                  <a:pt x="1347201" y="681481"/>
                  <a:pt x="1373120" y="671512"/>
                </a:cubicBezTo>
                <a:cubicBezTo>
                  <a:pt x="1409775" y="657414"/>
                  <a:pt x="1487420" y="642937"/>
                  <a:pt x="1487420" y="642937"/>
                </a:cubicBezTo>
                <a:cubicBezTo>
                  <a:pt x="1511947" y="624542"/>
                  <a:pt x="1558188" y="588211"/>
                  <a:pt x="1587432" y="571500"/>
                </a:cubicBezTo>
                <a:cubicBezTo>
                  <a:pt x="1605924" y="560933"/>
                  <a:pt x="1627251" y="555305"/>
                  <a:pt x="1644582" y="542925"/>
                </a:cubicBezTo>
                <a:cubicBezTo>
                  <a:pt x="1661024" y="531181"/>
                  <a:pt x="1668684" y="507566"/>
                  <a:pt x="1687445" y="500062"/>
                </a:cubicBezTo>
                <a:cubicBezTo>
                  <a:pt x="1718712" y="487555"/>
                  <a:pt x="1754324" y="491799"/>
                  <a:pt x="1787457" y="485775"/>
                </a:cubicBezTo>
                <a:cubicBezTo>
                  <a:pt x="1806777" y="482262"/>
                  <a:pt x="1825557" y="476250"/>
                  <a:pt x="1844607" y="471487"/>
                </a:cubicBezTo>
                <a:cubicBezTo>
                  <a:pt x="1858895" y="461962"/>
                  <a:pt x="1887470" y="460084"/>
                  <a:pt x="1887470" y="442912"/>
                </a:cubicBezTo>
                <a:cubicBezTo>
                  <a:pt x="1887470" y="425740"/>
                  <a:pt x="1861766" y="414997"/>
                  <a:pt x="1844607" y="414337"/>
                </a:cubicBezTo>
                <a:lnTo>
                  <a:pt x="1515995" y="428625"/>
                </a:lnTo>
                <a:cubicBezTo>
                  <a:pt x="1492182" y="433387"/>
                  <a:pt x="1468263" y="437644"/>
                  <a:pt x="1444557" y="442912"/>
                </a:cubicBezTo>
                <a:cubicBezTo>
                  <a:pt x="1425388" y="447172"/>
                  <a:pt x="1406993" y="455801"/>
                  <a:pt x="1387407" y="457200"/>
                </a:cubicBezTo>
                <a:cubicBezTo>
                  <a:pt x="1273299" y="465351"/>
                  <a:pt x="1158807" y="466725"/>
                  <a:pt x="1044507" y="471487"/>
                </a:cubicBezTo>
                <a:cubicBezTo>
                  <a:pt x="1015932" y="476250"/>
                  <a:pt x="987751" y="485775"/>
                  <a:pt x="958782" y="485775"/>
                </a:cubicBezTo>
                <a:cubicBezTo>
                  <a:pt x="873452" y="485775"/>
                  <a:pt x="877484" y="474793"/>
                  <a:pt x="815907" y="457200"/>
                </a:cubicBezTo>
                <a:cubicBezTo>
                  <a:pt x="797026" y="451806"/>
                  <a:pt x="777143" y="449807"/>
                  <a:pt x="758757" y="442912"/>
                </a:cubicBezTo>
                <a:cubicBezTo>
                  <a:pt x="738815" y="435434"/>
                  <a:pt x="721549" y="421815"/>
                  <a:pt x="701607" y="414337"/>
                </a:cubicBezTo>
                <a:cubicBezTo>
                  <a:pt x="683221" y="407442"/>
                  <a:pt x="624821" y="400050"/>
                  <a:pt x="644457" y="400050"/>
                </a:cubicBezTo>
                <a:cubicBezTo>
                  <a:pt x="668741" y="400050"/>
                  <a:pt x="692466" y="407947"/>
                  <a:pt x="715895" y="414337"/>
                </a:cubicBezTo>
                <a:cubicBezTo>
                  <a:pt x="745236" y="422339"/>
                  <a:pt x="842379" y="456148"/>
                  <a:pt x="873057" y="471487"/>
                </a:cubicBezTo>
                <a:cubicBezTo>
                  <a:pt x="888416" y="479166"/>
                  <a:pt x="900561" y="492383"/>
                  <a:pt x="915920" y="500062"/>
                </a:cubicBezTo>
                <a:cubicBezTo>
                  <a:pt x="929390" y="506797"/>
                  <a:pt x="973842" y="514350"/>
                  <a:pt x="958782" y="514350"/>
                </a:cubicBezTo>
                <a:cubicBezTo>
                  <a:pt x="939146" y="514350"/>
                  <a:pt x="920682" y="504825"/>
                  <a:pt x="901632" y="500062"/>
                </a:cubicBezTo>
                <a:cubicBezTo>
                  <a:pt x="892107" y="485775"/>
                  <a:pt x="885199" y="469342"/>
                  <a:pt x="873057" y="457200"/>
                </a:cubicBezTo>
                <a:cubicBezTo>
                  <a:pt x="835235" y="419378"/>
                  <a:pt x="811330" y="426020"/>
                  <a:pt x="758757" y="414337"/>
                </a:cubicBezTo>
                <a:cubicBezTo>
                  <a:pt x="739588" y="410077"/>
                  <a:pt x="720657" y="404812"/>
                  <a:pt x="701607" y="400050"/>
                </a:cubicBezTo>
                <a:cubicBezTo>
                  <a:pt x="682557" y="390525"/>
                  <a:pt x="664399" y="378953"/>
                  <a:pt x="644457" y="371475"/>
                </a:cubicBezTo>
                <a:cubicBezTo>
                  <a:pt x="626071" y="364580"/>
                  <a:pt x="606188" y="362582"/>
                  <a:pt x="587307" y="357187"/>
                </a:cubicBezTo>
                <a:cubicBezTo>
                  <a:pt x="572826" y="353050"/>
                  <a:pt x="558732" y="347662"/>
                  <a:pt x="544445" y="342900"/>
                </a:cubicBezTo>
                <a:cubicBezTo>
                  <a:pt x="530157" y="328612"/>
                  <a:pt x="519977" y="308398"/>
                  <a:pt x="501582" y="300037"/>
                </a:cubicBezTo>
                <a:cubicBezTo>
                  <a:pt x="465830" y="283786"/>
                  <a:pt x="348313" y="266591"/>
                  <a:pt x="387282" y="271462"/>
                </a:cubicBezTo>
                <a:lnTo>
                  <a:pt x="501582" y="285750"/>
                </a:lnTo>
                <a:cubicBezTo>
                  <a:pt x="515870" y="290512"/>
                  <a:pt x="530974" y="293302"/>
                  <a:pt x="544445" y="300037"/>
                </a:cubicBezTo>
                <a:cubicBezTo>
                  <a:pt x="559804" y="307716"/>
                  <a:pt x="571524" y="321848"/>
                  <a:pt x="587307" y="328612"/>
                </a:cubicBezTo>
                <a:cubicBezTo>
                  <a:pt x="605356" y="336347"/>
                  <a:pt x="625576" y="337506"/>
                  <a:pt x="644457" y="342900"/>
                </a:cubicBezTo>
                <a:cubicBezTo>
                  <a:pt x="658938" y="347037"/>
                  <a:pt x="673032" y="352425"/>
                  <a:pt x="687320" y="357187"/>
                </a:cubicBezTo>
                <a:cubicBezTo>
                  <a:pt x="731978" y="386959"/>
                  <a:pt x="749922" y="399904"/>
                  <a:pt x="801620" y="428625"/>
                </a:cubicBezTo>
                <a:cubicBezTo>
                  <a:pt x="820238" y="438969"/>
                  <a:pt x="839194" y="448810"/>
                  <a:pt x="858770" y="457200"/>
                </a:cubicBezTo>
                <a:cubicBezTo>
                  <a:pt x="872612" y="463132"/>
                  <a:pt x="887345" y="466725"/>
                  <a:pt x="901632" y="471487"/>
                </a:cubicBezTo>
                <a:cubicBezTo>
                  <a:pt x="818289" y="499269"/>
                  <a:pt x="890916" y="461666"/>
                  <a:pt x="844482" y="542925"/>
                </a:cubicBezTo>
                <a:cubicBezTo>
                  <a:pt x="834457" y="560468"/>
                  <a:pt x="815907" y="571500"/>
                  <a:pt x="801620" y="585787"/>
                </a:cubicBezTo>
                <a:cubicBezTo>
                  <a:pt x="753995" y="581025"/>
                  <a:pt x="705382" y="582262"/>
                  <a:pt x="658745" y="571500"/>
                </a:cubicBezTo>
                <a:cubicBezTo>
                  <a:pt x="609214" y="560070"/>
                  <a:pt x="617787" y="530543"/>
                  <a:pt x="587307" y="500062"/>
                </a:cubicBezTo>
                <a:cubicBezTo>
                  <a:pt x="575165" y="487920"/>
                  <a:pt x="558418" y="481468"/>
                  <a:pt x="544445" y="471487"/>
                </a:cubicBezTo>
                <a:cubicBezTo>
                  <a:pt x="525068" y="457646"/>
                  <a:pt x="506345" y="442912"/>
                  <a:pt x="487295" y="428625"/>
                </a:cubicBezTo>
                <a:cubicBezTo>
                  <a:pt x="477770" y="414337"/>
                  <a:pt x="466399" y="401121"/>
                  <a:pt x="458720" y="385762"/>
                </a:cubicBezTo>
                <a:cubicBezTo>
                  <a:pt x="444073" y="356469"/>
                  <a:pt x="435580" y="298640"/>
                  <a:pt x="430145" y="271462"/>
                </a:cubicBezTo>
                <a:cubicBezTo>
                  <a:pt x="418245" y="307161"/>
                  <a:pt x="398589" y="328535"/>
                  <a:pt x="444432" y="357187"/>
                </a:cubicBezTo>
                <a:cubicBezTo>
                  <a:pt x="469974" y="373151"/>
                  <a:pt x="530157" y="385762"/>
                  <a:pt x="530157" y="385762"/>
                </a:cubicBezTo>
                <a:cubicBezTo>
                  <a:pt x="544445" y="404812"/>
                  <a:pt x="559179" y="423535"/>
                  <a:pt x="573020" y="442912"/>
                </a:cubicBezTo>
                <a:cubicBezTo>
                  <a:pt x="583001" y="456885"/>
                  <a:pt x="588672" y="474467"/>
                  <a:pt x="601595" y="485775"/>
                </a:cubicBezTo>
                <a:cubicBezTo>
                  <a:pt x="627441" y="508390"/>
                  <a:pt x="711604" y="567209"/>
                  <a:pt x="687320" y="542925"/>
                </a:cubicBezTo>
                <a:cubicBezTo>
                  <a:pt x="658745" y="514350"/>
                  <a:pt x="635219" y="479616"/>
                  <a:pt x="601595" y="457200"/>
                </a:cubicBezTo>
                <a:cubicBezTo>
                  <a:pt x="559447" y="429102"/>
                  <a:pt x="550250" y="427018"/>
                  <a:pt x="515870" y="385762"/>
                </a:cubicBezTo>
                <a:cubicBezTo>
                  <a:pt x="488972" y="353484"/>
                  <a:pt x="484275" y="322804"/>
                  <a:pt x="444432" y="300037"/>
                </a:cubicBezTo>
                <a:cubicBezTo>
                  <a:pt x="427383" y="290295"/>
                  <a:pt x="406332" y="290512"/>
                  <a:pt x="387282" y="285750"/>
                </a:cubicBezTo>
                <a:cubicBezTo>
                  <a:pt x="460920" y="261203"/>
                  <a:pt x="478140" y="270949"/>
                  <a:pt x="415857" y="128587"/>
                </a:cubicBezTo>
                <a:cubicBezTo>
                  <a:pt x="399659" y="91564"/>
                  <a:pt x="352548" y="76486"/>
                  <a:pt x="330132" y="42862"/>
                </a:cubicBezTo>
                <a:lnTo>
                  <a:pt x="301557" y="0"/>
                </a:lnTo>
                <a:cubicBezTo>
                  <a:pt x="212225" y="133996"/>
                  <a:pt x="214731" y="112089"/>
                  <a:pt x="287270" y="414337"/>
                </a:cubicBezTo>
                <a:cubicBezTo>
                  <a:pt x="292937" y="437950"/>
                  <a:pt x="334895" y="404812"/>
                  <a:pt x="358707" y="400050"/>
                </a:cubicBezTo>
                <a:cubicBezTo>
                  <a:pt x="363470" y="361950"/>
                  <a:pt x="355823" y="320093"/>
                  <a:pt x="372995" y="285750"/>
                </a:cubicBezTo>
                <a:cubicBezTo>
                  <a:pt x="382520" y="266700"/>
                  <a:pt x="413783" y="270810"/>
                  <a:pt x="430145" y="257175"/>
                </a:cubicBezTo>
                <a:cubicBezTo>
                  <a:pt x="443337" y="246182"/>
                  <a:pt x="449195" y="228600"/>
                  <a:pt x="458720" y="214312"/>
                </a:cubicBezTo>
                <a:cubicBezTo>
                  <a:pt x="453957" y="242887"/>
                  <a:pt x="450716" y="271758"/>
                  <a:pt x="444432" y="300037"/>
                </a:cubicBezTo>
                <a:cubicBezTo>
                  <a:pt x="441165" y="314739"/>
                  <a:pt x="442400" y="334146"/>
                  <a:pt x="430145" y="342900"/>
                </a:cubicBezTo>
                <a:cubicBezTo>
                  <a:pt x="405635" y="360407"/>
                  <a:pt x="344420" y="371475"/>
                  <a:pt x="344420" y="371475"/>
                </a:cubicBezTo>
                <a:cubicBezTo>
                  <a:pt x="320607" y="366712"/>
                  <a:pt x="293188" y="370657"/>
                  <a:pt x="272982" y="357187"/>
                </a:cubicBezTo>
                <a:cubicBezTo>
                  <a:pt x="260451" y="348833"/>
                  <a:pt x="258695" y="329385"/>
                  <a:pt x="258695" y="314325"/>
                </a:cubicBezTo>
                <a:cubicBezTo>
                  <a:pt x="258695" y="228468"/>
                  <a:pt x="268220" y="142875"/>
                  <a:pt x="272982" y="57150"/>
                </a:cubicBezTo>
                <a:cubicBezTo>
                  <a:pt x="287270" y="66675"/>
                  <a:pt x="302653" y="74732"/>
                  <a:pt x="315845" y="85725"/>
                </a:cubicBezTo>
                <a:cubicBezTo>
                  <a:pt x="342930" y="108296"/>
                  <a:pt x="371226" y="139339"/>
                  <a:pt x="387282" y="171450"/>
                </a:cubicBezTo>
                <a:cubicBezTo>
                  <a:pt x="403614" y="204114"/>
                  <a:pt x="407703" y="253136"/>
                  <a:pt x="415857" y="285750"/>
                </a:cubicBezTo>
                <a:cubicBezTo>
                  <a:pt x="419510" y="300361"/>
                  <a:pt x="425382" y="314325"/>
                  <a:pt x="430145" y="328612"/>
                </a:cubicBezTo>
                <a:cubicBezTo>
                  <a:pt x="374356" y="339770"/>
                  <a:pt x="302160" y="329457"/>
                  <a:pt x="372995" y="428625"/>
                </a:cubicBezTo>
                <a:cubicBezTo>
                  <a:pt x="384408" y="444604"/>
                  <a:pt x="410976" y="438652"/>
                  <a:pt x="430145" y="442912"/>
                </a:cubicBezTo>
                <a:cubicBezTo>
                  <a:pt x="453851" y="448180"/>
                  <a:pt x="477770" y="452437"/>
                  <a:pt x="501582" y="457200"/>
                </a:cubicBezTo>
                <a:cubicBezTo>
                  <a:pt x="534920" y="490537"/>
                  <a:pt x="561168" y="532955"/>
                  <a:pt x="601595" y="557212"/>
                </a:cubicBezTo>
                <a:cubicBezTo>
                  <a:pt x="670398" y="598495"/>
                  <a:pt x="682740" y="608384"/>
                  <a:pt x="758757" y="642937"/>
                </a:cubicBezTo>
                <a:cubicBezTo>
                  <a:pt x="782105" y="653550"/>
                  <a:pt x="806092" y="662747"/>
                  <a:pt x="830195" y="671512"/>
                </a:cubicBezTo>
                <a:cubicBezTo>
                  <a:pt x="858502" y="681806"/>
                  <a:pt x="915920" y="700087"/>
                  <a:pt x="915920" y="700087"/>
                </a:cubicBezTo>
                <a:cubicBezTo>
                  <a:pt x="906395" y="685800"/>
                  <a:pt x="899487" y="669367"/>
                  <a:pt x="887345" y="657225"/>
                </a:cubicBezTo>
                <a:cubicBezTo>
                  <a:pt x="857000" y="626880"/>
                  <a:pt x="838804" y="628306"/>
                  <a:pt x="801620" y="614362"/>
                </a:cubicBezTo>
                <a:cubicBezTo>
                  <a:pt x="694023" y="574013"/>
                  <a:pt x="768789" y="595438"/>
                  <a:pt x="673032" y="571500"/>
                </a:cubicBezTo>
                <a:cubicBezTo>
                  <a:pt x="653982" y="552450"/>
                  <a:pt x="633415" y="534805"/>
                  <a:pt x="615882" y="514350"/>
                </a:cubicBezTo>
                <a:cubicBezTo>
                  <a:pt x="604707" y="501312"/>
                  <a:pt x="600716" y="482214"/>
                  <a:pt x="587307" y="471487"/>
                </a:cubicBezTo>
                <a:cubicBezTo>
                  <a:pt x="575547" y="462079"/>
                  <a:pt x="558732" y="461962"/>
                  <a:pt x="544445" y="457200"/>
                </a:cubicBezTo>
                <a:cubicBezTo>
                  <a:pt x="558732" y="466725"/>
                  <a:pt x="574270" y="474600"/>
                  <a:pt x="587307" y="485775"/>
                </a:cubicBezTo>
                <a:cubicBezTo>
                  <a:pt x="607762" y="503308"/>
                  <a:pt x="622904" y="526761"/>
                  <a:pt x="644457" y="542925"/>
                </a:cubicBezTo>
                <a:cubicBezTo>
                  <a:pt x="661496" y="555704"/>
                  <a:pt x="684976" y="558195"/>
                  <a:pt x="701607" y="571500"/>
                </a:cubicBezTo>
                <a:cubicBezTo>
                  <a:pt x="733163" y="596745"/>
                  <a:pt x="764916" y="623601"/>
                  <a:pt x="787332" y="657225"/>
                </a:cubicBezTo>
                <a:cubicBezTo>
                  <a:pt x="796857" y="671512"/>
                  <a:pt x="802498" y="689360"/>
                  <a:pt x="815907" y="700087"/>
                </a:cubicBezTo>
                <a:cubicBezTo>
                  <a:pt x="827667" y="709495"/>
                  <a:pt x="844159" y="710722"/>
                  <a:pt x="858770" y="714375"/>
                </a:cubicBezTo>
                <a:lnTo>
                  <a:pt x="973070" y="742950"/>
                </a:lnTo>
                <a:cubicBezTo>
                  <a:pt x="987357" y="757237"/>
                  <a:pt x="1000591" y="772663"/>
                  <a:pt x="1015932" y="785812"/>
                </a:cubicBezTo>
                <a:cubicBezTo>
                  <a:pt x="1062232" y="825498"/>
                  <a:pt x="1091224" y="839560"/>
                  <a:pt x="1144520" y="871537"/>
                </a:cubicBezTo>
                <a:cubicBezTo>
                  <a:pt x="1175256" y="963746"/>
                  <a:pt x="1149388" y="953494"/>
                  <a:pt x="1230245" y="985837"/>
                </a:cubicBezTo>
                <a:cubicBezTo>
                  <a:pt x="1258211" y="997024"/>
                  <a:pt x="1287395" y="1004887"/>
                  <a:pt x="1315970" y="1014412"/>
                </a:cubicBezTo>
                <a:cubicBezTo>
                  <a:pt x="1345827" y="1036805"/>
                  <a:pt x="1461366" y="1143840"/>
                  <a:pt x="1501707" y="1042987"/>
                </a:cubicBezTo>
                <a:cubicBezTo>
                  <a:pt x="1535360" y="958855"/>
                  <a:pt x="1516074" y="857488"/>
                  <a:pt x="1487420" y="771525"/>
                </a:cubicBezTo>
                <a:cubicBezTo>
                  <a:pt x="1477895" y="742950"/>
                  <a:pt x="1401695" y="742950"/>
                  <a:pt x="1401695" y="742950"/>
                </a:cubicBezTo>
                <a:cubicBezTo>
                  <a:pt x="1387407" y="728662"/>
                  <a:pt x="1375644" y="711295"/>
                  <a:pt x="1358832" y="700087"/>
                </a:cubicBezTo>
                <a:cubicBezTo>
                  <a:pt x="1346301" y="691733"/>
                  <a:pt x="1315970" y="685800"/>
                  <a:pt x="1315970" y="685800"/>
                </a:cubicBezTo>
                <a:cubicBezTo>
                  <a:pt x="1320732" y="700087"/>
                  <a:pt x="1319608" y="718013"/>
                  <a:pt x="1330257" y="728662"/>
                </a:cubicBezTo>
                <a:cubicBezTo>
                  <a:pt x="1354541" y="752946"/>
                  <a:pt x="1415982" y="785812"/>
                  <a:pt x="1415982" y="785812"/>
                </a:cubicBezTo>
                <a:cubicBezTo>
                  <a:pt x="1425507" y="804862"/>
                  <a:pt x="1433990" y="824470"/>
                  <a:pt x="1444557" y="842962"/>
                </a:cubicBezTo>
                <a:cubicBezTo>
                  <a:pt x="1453076" y="857871"/>
                  <a:pt x="1471423" y="868739"/>
                  <a:pt x="1473132" y="885825"/>
                </a:cubicBezTo>
                <a:cubicBezTo>
                  <a:pt x="1476483" y="919334"/>
                  <a:pt x="1463607" y="952500"/>
                  <a:pt x="1458845" y="985837"/>
                </a:cubicBezTo>
                <a:cubicBezTo>
                  <a:pt x="1382645" y="981075"/>
                  <a:pt x="1305659" y="983457"/>
                  <a:pt x="1230245" y="971550"/>
                </a:cubicBezTo>
                <a:cubicBezTo>
                  <a:pt x="1213284" y="968872"/>
                  <a:pt x="1203672" y="948405"/>
                  <a:pt x="1187382" y="942975"/>
                </a:cubicBezTo>
                <a:cubicBezTo>
                  <a:pt x="1159899" y="933814"/>
                  <a:pt x="1130232" y="933450"/>
                  <a:pt x="1101657" y="928687"/>
                </a:cubicBezTo>
                <a:cubicBezTo>
                  <a:pt x="1030220" y="881062"/>
                  <a:pt x="1068320" y="914400"/>
                  <a:pt x="1001645" y="814387"/>
                </a:cubicBezTo>
                <a:lnTo>
                  <a:pt x="973070" y="771525"/>
                </a:lnTo>
                <a:cubicBezTo>
                  <a:pt x="963545" y="757237"/>
                  <a:pt x="927836" y="724497"/>
                  <a:pt x="944495" y="728662"/>
                </a:cubicBezTo>
                <a:lnTo>
                  <a:pt x="1001645" y="742950"/>
                </a:lnTo>
                <a:cubicBezTo>
                  <a:pt x="1015932" y="762000"/>
                  <a:pt x="1028826" y="782179"/>
                  <a:pt x="1044507" y="800100"/>
                </a:cubicBezTo>
                <a:cubicBezTo>
                  <a:pt x="1084200" y="845464"/>
                  <a:pt x="1124788" y="878170"/>
                  <a:pt x="1173095" y="914400"/>
                </a:cubicBezTo>
                <a:cubicBezTo>
                  <a:pt x="1186832" y="924703"/>
                  <a:pt x="1200598" y="935296"/>
                  <a:pt x="1215957" y="942975"/>
                </a:cubicBezTo>
                <a:cubicBezTo>
                  <a:pt x="1229428" y="949710"/>
                  <a:pt x="1244532" y="952500"/>
                  <a:pt x="1258820" y="957262"/>
                </a:cubicBezTo>
                <a:cubicBezTo>
                  <a:pt x="1335020" y="952500"/>
                  <a:pt x="1435202" y="998674"/>
                  <a:pt x="1487420" y="942975"/>
                </a:cubicBezTo>
                <a:cubicBezTo>
                  <a:pt x="1536388" y="890743"/>
                  <a:pt x="1491353" y="797901"/>
                  <a:pt x="1473132" y="728662"/>
                </a:cubicBezTo>
                <a:cubicBezTo>
                  <a:pt x="1466276" y="702608"/>
                  <a:pt x="1437535" y="687676"/>
                  <a:pt x="1415982" y="671512"/>
                </a:cubicBezTo>
                <a:cubicBezTo>
                  <a:pt x="1387733" y="650325"/>
                  <a:pt x="1349077" y="639685"/>
                  <a:pt x="1315970" y="628650"/>
                </a:cubicBezTo>
                <a:cubicBezTo>
                  <a:pt x="1292203" y="699948"/>
                  <a:pt x="1293768" y="649310"/>
                  <a:pt x="1344545" y="700087"/>
                </a:cubicBezTo>
                <a:cubicBezTo>
                  <a:pt x="1356687" y="712229"/>
                  <a:pt x="1364601" y="728041"/>
                  <a:pt x="1373120" y="742950"/>
                </a:cubicBezTo>
                <a:cubicBezTo>
                  <a:pt x="1383687" y="761442"/>
                  <a:pt x="1386635" y="785040"/>
                  <a:pt x="1401695" y="800100"/>
                </a:cubicBezTo>
                <a:cubicBezTo>
                  <a:pt x="1425389" y="823794"/>
                  <a:pt x="1471821" y="830154"/>
                  <a:pt x="1501707" y="842962"/>
                </a:cubicBezTo>
                <a:cubicBezTo>
                  <a:pt x="1521283" y="851352"/>
                  <a:pt x="1539807" y="862012"/>
                  <a:pt x="1558857" y="871537"/>
                </a:cubicBezTo>
                <a:cubicBezTo>
                  <a:pt x="1554095" y="895350"/>
                  <a:pt x="1553097" y="920237"/>
                  <a:pt x="1544570" y="942975"/>
                </a:cubicBezTo>
                <a:cubicBezTo>
                  <a:pt x="1532636" y="974800"/>
                  <a:pt x="1495367" y="1006465"/>
                  <a:pt x="1473132" y="1028700"/>
                </a:cubicBezTo>
                <a:cubicBezTo>
                  <a:pt x="1444557" y="1023937"/>
                  <a:pt x="1415686" y="1020696"/>
                  <a:pt x="1387407" y="1014412"/>
                </a:cubicBezTo>
                <a:cubicBezTo>
                  <a:pt x="1372705" y="1011145"/>
                  <a:pt x="1359155" y="1003778"/>
                  <a:pt x="1344545" y="1000125"/>
                </a:cubicBezTo>
                <a:cubicBezTo>
                  <a:pt x="1320986" y="994235"/>
                  <a:pt x="1296920" y="990600"/>
                  <a:pt x="1273107" y="985837"/>
                </a:cubicBezTo>
                <a:cubicBezTo>
                  <a:pt x="1258820" y="976312"/>
                  <a:pt x="1245936" y="964236"/>
                  <a:pt x="1230245" y="957262"/>
                </a:cubicBezTo>
                <a:cubicBezTo>
                  <a:pt x="1202720" y="945029"/>
                  <a:pt x="1144520" y="928687"/>
                  <a:pt x="1144520" y="928687"/>
                </a:cubicBezTo>
                <a:lnTo>
                  <a:pt x="1058795" y="842962"/>
                </a:lnTo>
                <a:cubicBezTo>
                  <a:pt x="1039745" y="823912"/>
                  <a:pt x="1024061" y="800756"/>
                  <a:pt x="1001645" y="785812"/>
                </a:cubicBezTo>
                <a:cubicBezTo>
                  <a:pt x="987357" y="776287"/>
                  <a:pt x="974141" y="764916"/>
                  <a:pt x="958782" y="757237"/>
                </a:cubicBezTo>
                <a:cubicBezTo>
                  <a:pt x="945312" y="750502"/>
                  <a:pt x="926569" y="753599"/>
                  <a:pt x="915920" y="742950"/>
                </a:cubicBezTo>
                <a:lnTo>
                  <a:pt x="915920" y="714375"/>
                </a:lnTo>
              </a:path>
            </a:pathLst>
          </a:cu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1600200" y="533400"/>
            <a:ext cx="1457325" cy="876886"/>
          </a:xfrm>
          <a:custGeom>
            <a:avLst/>
            <a:gdLst>
              <a:gd name="connsiteX0" fmla="*/ 700087 w 1457325"/>
              <a:gd name="connsiteY0" fmla="*/ 485775 h 876886"/>
              <a:gd name="connsiteX1" fmla="*/ 300037 w 1457325"/>
              <a:gd name="connsiteY1" fmla="*/ 300037 h 876886"/>
              <a:gd name="connsiteX2" fmla="*/ 271462 w 1457325"/>
              <a:gd name="connsiteY2" fmla="*/ 257175 h 876886"/>
              <a:gd name="connsiteX3" fmla="*/ 228600 w 1457325"/>
              <a:gd name="connsiteY3" fmla="*/ 242887 h 876886"/>
              <a:gd name="connsiteX4" fmla="*/ 171450 w 1457325"/>
              <a:gd name="connsiteY4" fmla="*/ 257175 h 876886"/>
              <a:gd name="connsiteX5" fmla="*/ 214312 w 1457325"/>
              <a:gd name="connsiteY5" fmla="*/ 285750 h 876886"/>
              <a:gd name="connsiteX6" fmla="*/ 328612 w 1457325"/>
              <a:gd name="connsiteY6" fmla="*/ 314325 h 876886"/>
              <a:gd name="connsiteX7" fmla="*/ 371475 w 1457325"/>
              <a:gd name="connsiteY7" fmla="*/ 342900 h 876886"/>
              <a:gd name="connsiteX8" fmla="*/ 457200 w 1457325"/>
              <a:gd name="connsiteY8" fmla="*/ 385762 h 876886"/>
              <a:gd name="connsiteX9" fmla="*/ 514350 w 1457325"/>
              <a:gd name="connsiteY9" fmla="*/ 442912 h 876886"/>
              <a:gd name="connsiteX10" fmla="*/ 628650 w 1457325"/>
              <a:gd name="connsiteY10" fmla="*/ 500062 h 876886"/>
              <a:gd name="connsiteX11" fmla="*/ 657225 w 1457325"/>
              <a:gd name="connsiteY11" fmla="*/ 542925 h 876886"/>
              <a:gd name="connsiteX12" fmla="*/ 700087 w 1457325"/>
              <a:gd name="connsiteY12" fmla="*/ 571500 h 876886"/>
              <a:gd name="connsiteX13" fmla="*/ 828675 w 1457325"/>
              <a:gd name="connsiteY13" fmla="*/ 614362 h 876886"/>
              <a:gd name="connsiteX14" fmla="*/ 942975 w 1457325"/>
              <a:gd name="connsiteY14" fmla="*/ 600075 h 876886"/>
              <a:gd name="connsiteX15" fmla="*/ 971550 w 1457325"/>
              <a:gd name="connsiteY15" fmla="*/ 557212 h 876886"/>
              <a:gd name="connsiteX16" fmla="*/ 1014412 w 1457325"/>
              <a:gd name="connsiteY16" fmla="*/ 514350 h 876886"/>
              <a:gd name="connsiteX17" fmla="*/ 1085850 w 1457325"/>
              <a:gd name="connsiteY17" fmla="*/ 442912 h 876886"/>
              <a:gd name="connsiteX18" fmla="*/ 1128712 w 1457325"/>
              <a:gd name="connsiteY18" fmla="*/ 414337 h 876886"/>
              <a:gd name="connsiteX19" fmla="*/ 1200150 w 1457325"/>
              <a:gd name="connsiteY19" fmla="*/ 400050 h 876886"/>
              <a:gd name="connsiteX20" fmla="*/ 1243012 w 1457325"/>
              <a:gd name="connsiteY20" fmla="*/ 385762 h 876886"/>
              <a:gd name="connsiteX21" fmla="*/ 1357312 w 1457325"/>
              <a:gd name="connsiteY21" fmla="*/ 371475 h 876886"/>
              <a:gd name="connsiteX22" fmla="*/ 1457325 w 1457325"/>
              <a:gd name="connsiteY22" fmla="*/ 357187 h 876886"/>
              <a:gd name="connsiteX23" fmla="*/ 1371600 w 1457325"/>
              <a:gd name="connsiteY23" fmla="*/ 342900 h 876886"/>
              <a:gd name="connsiteX24" fmla="*/ 1071562 w 1457325"/>
              <a:gd name="connsiteY24" fmla="*/ 371475 h 876886"/>
              <a:gd name="connsiteX25" fmla="*/ 985837 w 1457325"/>
              <a:gd name="connsiteY25" fmla="*/ 414337 h 876886"/>
              <a:gd name="connsiteX26" fmla="*/ 900112 w 1457325"/>
              <a:gd name="connsiteY26" fmla="*/ 485775 h 876886"/>
              <a:gd name="connsiteX27" fmla="*/ 785812 w 1457325"/>
              <a:gd name="connsiteY27" fmla="*/ 500062 h 876886"/>
              <a:gd name="connsiteX28" fmla="*/ 914400 w 1457325"/>
              <a:gd name="connsiteY28" fmla="*/ 514350 h 876886"/>
              <a:gd name="connsiteX29" fmla="*/ 928687 w 1457325"/>
              <a:gd name="connsiteY29" fmla="*/ 557212 h 876886"/>
              <a:gd name="connsiteX30" fmla="*/ 742950 w 1457325"/>
              <a:gd name="connsiteY30" fmla="*/ 542925 h 876886"/>
              <a:gd name="connsiteX31" fmla="*/ 700087 w 1457325"/>
              <a:gd name="connsiteY31" fmla="*/ 514350 h 876886"/>
              <a:gd name="connsiteX32" fmla="*/ 657225 w 1457325"/>
              <a:gd name="connsiteY32" fmla="*/ 471487 h 876886"/>
              <a:gd name="connsiteX33" fmla="*/ 428625 w 1457325"/>
              <a:gd name="connsiteY33" fmla="*/ 457200 h 876886"/>
              <a:gd name="connsiteX34" fmla="*/ 314325 w 1457325"/>
              <a:gd name="connsiteY34" fmla="*/ 400050 h 876886"/>
              <a:gd name="connsiteX35" fmla="*/ 242887 w 1457325"/>
              <a:gd name="connsiteY35" fmla="*/ 385762 h 876886"/>
              <a:gd name="connsiteX36" fmla="*/ 214312 w 1457325"/>
              <a:gd name="connsiteY36" fmla="*/ 300037 h 876886"/>
              <a:gd name="connsiteX37" fmla="*/ 128587 w 1457325"/>
              <a:gd name="connsiteY37" fmla="*/ 242887 h 876886"/>
              <a:gd name="connsiteX38" fmla="*/ 200025 w 1457325"/>
              <a:gd name="connsiteY38" fmla="*/ 271462 h 876886"/>
              <a:gd name="connsiteX39" fmla="*/ 314325 w 1457325"/>
              <a:gd name="connsiteY39" fmla="*/ 328612 h 876886"/>
              <a:gd name="connsiteX40" fmla="*/ 342900 w 1457325"/>
              <a:gd name="connsiteY40" fmla="*/ 371475 h 876886"/>
              <a:gd name="connsiteX41" fmla="*/ 457200 w 1457325"/>
              <a:gd name="connsiteY41" fmla="*/ 400050 h 876886"/>
              <a:gd name="connsiteX42" fmla="*/ 600075 w 1457325"/>
              <a:gd name="connsiteY42" fmla="*/ 471487 h 876886"/>
              <a:gd name="connsiteX43" fmla="*/ 657225 w 1457325"/>
              <a:gd name="connsiteY43" fmla="*/ 500062 h 876886"/>
              <a:gd name="connsiteX44" fmla="*/ 914400 w 1457325"/>
              <a:gd name="connsiteY44" fmla="*/ 457200 h 876886"/>
              <a:gd name="connsiteX45" fmla="*/ 957262 w 1457325"/>
              <a:gd name="connsiteY45" fmla="*/ 471487 h 876886"/>
              <a:gd name="connsiteX46" fmla="*/ 900112 w 1457325"/>
              <a:gd name="connsiteY46" fmla="*/ 485775 h 876886"/>
              <a:gd name="connsiteX47" fmla="*/ 857250 w 1457325"/>
              <a:gd name="connsiteY47" fmla="*/ 500062 h 876886"/>
              <a:gd name="connsiteX48" fmla="*/ 800100 w 1457325"/>
              <a:gd name="connsiteY48" fmla="*/ 514350 h 876886"/>
              <a:gd name="connsiteX49" fmla="*/ 728662 w 1457325"/>
              <a:gd name="connsiteY49" fmla="*/ 542925 h 876886"/>
              <a:gd name="connsiteX50" fmla="*/ 657225 w 1457325"/>
              <a:gd name="connsiteY50" fmla="*/ 557212 h 876886"/>
              <a:gd name="connsiteX51" fmla="*/ 471487 w 1457325"/>
              <a:gd name="connsiteY51" fmla="*/ 585787 h 876886"/>
              <a:gd name="connsiteX52" fmla="*/ 371475 w 1457325"/>
              <a:gd name="connsiteY52" fmla="*/ 628650 h 876886"/>
              <a:gd name="connsiteX53" fmla="*/ 285750 w 1457325"/>
              <a:gd name="connsiteY53" fmla="*/ 642937 h 876886"/>
              <a:gd name="connsiteX54" fmla="*/ 314325 w 1457325"/>
              <a:gd name="connsiteY54" fmla="*/ 642937 h 876886"/>
              <a:gd name="connsiteX55" fmla="*/ 371475 w 1457325"/>
              <a:gd name="connsiteY55" fmla="*/ 628650 h 876886"/>
              <a:gd name="connsiteX56" fmla="*/ 457200 w 1457325"/>
              <a:gd name="connsiteY56" fmla="*/ 614362 h 876886"/>
              <a:gd name="connsiteX57" fmla="*/ 500062 w 1457325"/>
              <a:gd name="connsiteY57" fmla="*/ 585787 h 876886"/>
              <a:gd name="connsiteX58" fmla="*/ 557212 w 1457325"/>
              <a:gd name="connsiteY58" fmla="*/ 571500 h 876886"/>
              <a:gd name="connsiteX59" fmla="*/ 600075 w 1457325"/>
              <a:gd name="connsiteY59" fmla="*/ 557212 h 876886"/>
              <a:gd name="connsiteX60" fmla="*/ 757237 w 1457325"/>
              <a:gd name="connsiteY60" fmla="*/ 542925 h 876886"/>
              <a:gd name="connsiteX61" fmla="*/ 700087 w 1457325"/>
              <a:gd name="connsiteY61" fmla="*/ 557212 h 876886"/>
              <a:gd name="connsiteX62" fmla="*/ 585787 w 1457325"/>
              <a:gd name="connsiteY62" fmla="*/ 571500 h 876886"/>
              <a:gd name="connsiteX63" fmla="*/ 428625 w 1457325"/>
              <a:gd name="connsiteY63" fmla="*/ 628650 h 876886"/>
              <a:gd name="connsiteX64" fmla="*/ 214312 w 1457325"/>
              <a:gd name="connsiteY64" fmla="*/ 657225 h 876886"/>
              <a:gd name="connsiteX65" fmla="*/ 171450 w 1457325"/>
              <a:gd name="connsiteY65" fmla="*/ 671512 h 876886"/>
              <a:gd name="connsiteX66" fmla="*/ 57150 w 1457325"/>
              <a:gd name="connsiteY66" fmla="*/ 857250 h 876886"/>
              <a:gd name="connsiteX67" fmla="*/ 114300 w 1457325"/>
              <a:gd name="connsiteY67" fmla="*/ 842962 h 876886"/>
              <a:gd name="connsiteX68" fmla="*/ 200025 w 1457325"/>
              <a:gd name="connsiteY68" fmla="*/ 771525 h 876886"/>
              <a:gd name="connsiteX69" fmla="*/ 242887 w 1457325"/>
              <a:gd name="connsiteY69" fmla="*/ 728662 h 876886"/>
              <a:gd name="connsiteX70" fmla="*/ 371475 w 1457325"/>
              <a:gd name="connsiteY70" fmla="*/ 685800 h 876886"/>
              <a:gd name="connsiteX71" fmla="*/ 428625 w 1457325"/>
              <a:gd name="connsiteY71" fmla="*/ 657225 h 876886"/>
              <a:gd name="connsiteX72" fmla="*/ 471487 w 1457325"/>
              <a:gd name="connsiteY72" fmla="*/ 628650 h 876886"/>
              <a:gd name="connsiteX73" fmla="*/ 557212 w 1457325"/>
              <a:gd name="connsiteY73" fmla="*/ 585787 h 876886"/>
              <a:gd name="connsiteX74" fmla="*/ 485775 w 1457325"/>
              <a:gd name="connsiteY74" fmla="*/ 557212 h 876886"/>
              <a:gd name="connsiteX75" fmla="*/ 371475 w 1457325"/>
              <a:gd name="connsiteY75" fmla="*/ 571500 h 876886"/>
              <a:gd name="connsiteX76" fmla="*/ 214312 w 1457325"/>
              <a:gd name="connsiteY76" fmla="*/ 614362 h 876886"/>
              <a:gd name="connsiteX77" fmla="*/ 114300 w 1457325"/>
              <a:gd name="connsiteY77" fmla="*/ 685800 h 876886"/>
              <a:gd name="connsiteX78" fmla="*/ 71437 w 1457325"/>
              <a:gd name="connsiteY78" fmla="*/ 728662 h 876886"/>
              <a:gd name="connsiteX79" fmla="*/ 28575 w 1457325"/>
              <a:gd name="connsiteY79" fmla="*/ 757237 h 876886"/>
              <a:gd name="connsiteX80" fmla="*/ 357187 w 1457325"/>
              <a:gd name="connsiteY80" fmla="*/ 728662 h 876886"/>
              <a:gd name="connsiteX81" fmla="*/ 571500 w 1457325"/>
              <a:gd name="connsiteY81" fmla="*/ 700087 h 876886"/>
              <a:gd name="connsiteX82" fmla="*/ 714375 w 1457325"/>
              <a:gd name="connsiteY82" fmla="*/ 571500 h 876886"/>
              <a:gd name="connsiteX83" fmla="*/ 657225 w 1457325"/>
              <a:gd name="connsiteY83" fmla="*/ 471487 h 876886"/>
              <a:gd name="connsiteX84" fmla="*/ 542925 w 1457325"/>
              <a:gd name="connsiteY84" fmla="*/ 414337 h 876886"/>
              <a:gd name="connsiteX85" fmla="*/ 442912 w 1457325"/>
              <a:gd name="connsiteY85" fmla="*/ 385762 h 876886"/>
              <a:gd name="connsiteX86" fmla="*/ 385762 w 1457325"/>
              <a:gd name="connsiteY86" fmla="*/ 357187 h 876886"/>
              <a:gd name="connsiteX87" fmla="*/ 342900 w 1457325"/>
              <a:gd name="connsiteY87" fmla="*/ 342900 h 876886"/>
              <a:gd name="connsiteX88" fmla="*/ 200025 w 1457325"/>
              <a:gd name="connsiteY88" fmla="*/ 285750 h 876886"/>
              <a:gd name="connsiteX89" fmla="*/ 114300 w 1457325"/>
              <a:gd name="connsiteY89" fmla="*/ 200025 h 876886"/>
              <a:gd name="connsiteX90" fmla="*/ 0 w 1457325"/>
              <a:gd name="connsiteY90" fmla="*/ 71437 h 876886"/>
              <a:gd name="connsiteX91" fmla="*/ 14287 w 1457325"/>
              <a:gd name="connsiteY91" fmla="*/ 114300 h 876886"/>
              <a:gd name="connsiteX92" fmla="*/ 42862 w 1457325"/>
              <a:gd name="connsiteY92" fmla="*/ 57150 h 876886"/>
              <a:gd name="connsiteX93" fmla="*/ 57150 w 1457325"/>
              <a:gd name="connsiteY93" fmla="*/ 100012 h 876886"/>
              <a:gd name="connsiteX94" fmla="*/ 71437 w 1457325"/>
              <a:gd name="connsiteY94" fmla="*/ 214312 h 876886"/>
              <a:gd name="connsiteX95" fmla="*/ 42862 w 1457325"/>
              <a:gd name="connsiteY95" fmla="*/ 14287 h 876886"/>
              <a:gd name="connsiteX96" fmla="*/ 28575 w 1457325"/>
              <a:gd name="connsiteY96" fmla="*/ 0 h 87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457325" h="876886">
                <a:moveTo>
                  <a:pt x="700087" y="485775"/>
                </a:moveTo>
                <a:cubicBezTo>
                  <a:pt x="557243" y="342927"/>
                  <a:pt x="735059" y="509491"/>
                  <a:pt x="300037" y="300037"/>
                </a:cubicBezTo>
                <a:cubicBezTo>
                  <a:pt x="284566" y="292588"/>
                  <a:pt x="284870" y="267902"/>
                  <a:pt x="271462" y="257175"/>
                </a:cubicBezTo>
                <a:cubicBezTo>
                  <a:pt x="259702" y="247767"/>
                  <a:pt x="242887" y="247650"/>
                  <a:pt x="228600" y="242887"/>
                </a:cubicBezTo>
                <a:cubicBezTo>
                  <a:pt x="209550" y="247650"/>
                  <a:pt x="177660" y="238546"/>
                  <a:pt x="171450" y="257175"/>
                </a:cubicBezTo>
                <a:cubicBezTo>
                  <a:pt x="166020" y="273465"/>
                  <a:pt x="198175" y="279882"/>
                  <a:pt x="214312" y="285750"/>
                </a:cubicBezTo>
                <a:cubicBezTo>
                  <a:pt x="251220" y="299171"/>
                  <a:pt x="328612" y="314325"/>
                  <a:pt x="328612" y="314325"/>
                </a:cubicBezTo>
                <a:cubicBezTo>
                  <a:pt x="342900" y="323850"/>
                  <a:pt x="356464" y="334561"/>
                  <a:pt x="371475" y="342900"/>
                </a:cubicBezTo>
                <a:cubicBezTo>
                  <a:pt x="399402" y="358415"/>
                  <a:pt x="431027" y="367441"/>
                  <a:pt x="457200" y="385762"/>
                </a:cubicBezTo>
                <a:cubicBezTo>
                  <a:pt x="479271" y="401211"/>
                  <a:pt x="491934" y="427968"/>
                  <a:pt x="514350" y="442912"/>
                </a:cubicBezTo>
                <a:cubicBezTo>
                  <a:pt x="549793" y="466541"/>
                  <a:pt x="628650" y="500062"/>
                  <a:pt x="628650" y="500062"/>
                </a:cubicBezTo>
                <a:cubicBezTo>
                  <a:pt x="638175" y="514350"/>
                  <a:pt x="645083" y="530783"/>
                  <a:pt x="657225" y="542925"/>
                </a:cubicBezTo>
                <a:cubicBezTo>
                  <a:pt x="669367" y="555067"/>
                  <a:pt x="685178" y="562981"/>
                  <a:pt x="700087" y="571500"/>
                </a:cubicBezTo>
                <a:cubicBezTo>
                  <a:pt x="763790" y="607902"/>
                  <a:pt x="753646" y="599357"/>
                  <a:pt x="828675" y="614362"/>
                </a:cubicBezTo>
                <a:cubicBezTo>
                  <a:pt x="866775" y="609600"/>
                  <a:pt x="907325" y="614335"/>
                  <a:pt x="942975" y="600075"/>
                </a:cubicBezTo>
                <a:cubicBezTo>
                  <a:pt x="958918" y="593698"/>
                  <a:pt x="960557" y="570404"/>
                  <a:pt x="971550" y="557212"/>
                </a:cubicBezTo>
                <a:cubicBezTo>
                  <a:pt x="984485" y="541690"/>
                  <a:pt x="1000125" y="528637"/>
                  <a:pt x="1014412" y="514350"/>
                </a:cubicBezTo>
                <a:cubicBezTo>
                  <a:pt x="1036904" y="446875"/>
                  <a:pt x="1013152" y="484454"/>
                  <a:pt x="1085850" y="442912"/>
                </a:cubicBezTo>
                <a:cubicBezTo>
                  <a:pt x="1100759" y="434393"/>
                  <a:pt x="1112634" y="420366"/>
                  <a:pt x="1128712" y="414337"/>
                </a:cubicBezTo>
                <a:cubicBezTo>
                  <a:pt x="1151450" y="405810"/>
                  <a:pt x="1176591" y="405940"/>
                  <a:pt x="1200150" y="400050"/>
                </a:cubicBezTo>
                <a:cubicBezTo>
                  <a:pt x="1214761" y="396397"/>
                  <a:pt x="1228195" y="388456"/>
                  <a:pt x="1243012" y="385762"/>
                </a:cubicBezTo>
                <a:cubicBezTo>
                  <a:pt x="1280789" y="378893"/>
                  <a:pt x="1319252" y="376550"/>
                  <a:pt x="1357312" y="371475"/>
                </a:cubicBezTo>
                <a:lnTo>
                  <a:pt x="1457325" y="357187"/>
                </a:lnTo>
                <a:cubicBezTo>
                  <a:pt x="1428750" y="352425"/>
                  <a:pt x="1400569" y="342900"/>
                  <a:pt x="1371600" y="342900"/>
                </a:cubicBezTo>
                <a:cubicBezTo>
                  <a:pt x="1254785" y="342900"/>
                  <a:pt x="1178905" y="356140"/>
                  <a:pt x="1071562" y="371475"/>
                </a:cubicBezTo>
                <a:cubicBezTo>
                  <a:pt x="1028605" y="385794"/>
                  <a:pt x="1022765" y="383563"/>
                  <a:pt x="985837" y="414337"/>
                </a:cubicBezTo>
                <a:cubicBezTo>
                  <a:pt x="963821" y="432684"/>
                  <a:pt x="931753" y="477146"/>
                  <a:pt x="900112" y="485775"/>
                </a:cubicBezTo>
                <a:cubicBezTo>
                  <a:pt x="863068" y="495878"/>
                  <a:pt x="823912" y="495300"/>
                  <a:pt x="785812" y="500062"/>
                </a:cubicBezTo>
                <a:cubicBezTo>
                  <a:pt x="828675" y="504825"/>
                  <a:pt x="874358" y="498333"/>
                  <a:pt x="914400" y="514350"/>
                </a:cubicBezTo>
                <a:cubicBezTo>
                  <a:pt x="928383" y="519943"/>
                  <a:pt x="943542" y="554736"/>
                  <a:pt x="928687" y="557212"/>
                </a:cubicBezTo>
                <a:cubicBezTo>
                  <a:pt x="867437" y="567420"/>
                  <a:pt x="804862" y="547687"/>
                  <a:pt x="742950" y="542925"/>
                </a:cubicBezTo>
                <a:cubicBezTo>
                  <a:pt x="728662" y="533400"/>
                  <a:pt x="713279" y="525343"/>
                  <a:pt x="700087" y="514350"/>
                </a:cubicBezTo>
                <a:cubicBezTo>
                  <a:pt x="684565" y="501415"/>
                  <a:pt x="676997" y="475650"/>
                  <a:pt x="657225" y="471487"/>
                </a:cubicBezTo>
                <a:cubicBezTo>
                  <a:pt x="582514" y="455758"/>
                  <a:pt x="504825" y="461962"/>
                  <a:pt x="428625" y="457200"/>
                </a:cubicBezTo>
                <a:cubicBezTo>
                  <a:pt x="217117" y="414897"/>
                  <a:pt x="474416" y="480096"/>
                  <a:pt x="314325" y="400050"/>
                </a:cubicBezTo>
                <a:cubicBezTo>
                  <a:pt x="292604" y="389190"/>
                  <a:pt x="266700" y="390525"/>
                  <a:pt x="242887" y="385762"/>
                </a:cubicBezTo>
                <a:cubicBezTo>
                  <a:pt x="233362" y="357187"/>
                  <a:pt x="239374" y="316745"/>
                  <a:pt x="214312" y="300037"/>
                </a:cubicBezTo>
                <a:cubicBezTo>
                  <a:pt x="185737" y="280987"/>
                  <a:pt x="96700" y="230132"/>
                  <a:pt x="128587" y="242887"/>
                </a:cubicBezTo>
                <a:cubicBezTo>
                  <a:pt x="152400" y="252412"/>
                  <a:pt x="176739" y="260714"/>
                  <a:pt x="200025" y="271462"/>
                </a:cubicBezTo>
                <a:cubicBezTo>
                  <a:pt x="238701" y="289313"/>
                  <a:pt x="314325" y="328612"/>
                  <a:pt x="314325" y="328612"/>
                </a:cubicBezTo>
                <a:cubicBezTo>
                  <a:pt x="323850" y="342900"/>
                  <a:pt x="329491" y="360748"/>
                  <a:pt x="342900" y="371475"/>
                </a:cubicBezTo>
                <a:cubicBezTo>
                  <a:pt x="357543" y="383189"/>
                  <a:pt x="453646" y="399339"/>
                  <a:pt x="457200" y="400050"/>
                </a:cubicBezTo>
                <a:cubicBezTo>
                  <a:pt x="559263" y="468092"/>
                  <a:pt x="509607" y="448871"/>
                  <a:pt x="600075" y="471487"/>
                </a:cubicBezTo>
                <a:cubicBezTo>
                  <a:pt x="619125" y="481012"/>
                  <a:pt x="635959" y="498881"/>
                  <a:pt x="657225" y="500062"/>
                </a:cubicBezTo>
                <a:cubicBezTo>
                  <a:pt x="827919" y="509545"/>
                  <a:pt x="813577" y="507612"/>
                  <a:pt x="914400" y="457200"/>
                </a:cubicBezTo>
                <a:cubicBezTo>
                  <a:pt x="928687" y="461962"/>
                  <a:pt x="963997" y="458017"/>
                  <a:pt x="957262" y="471487"/>
                </a:cubicBezTo>
                <a:cubicBezTo>
                  <a:pt x="948480" y="489050"/>
                  <a:pt x="918993" y="480380"/>
                  <a:pt x="900112" y="485775"/>
                </a:cubicBezTo>
                <a:cubicBezTo>
                  <a:pt x="885631" y="489912"/>
                  <a:pt x="871731" y="495925"/>
                  <a:pt x="857250" y="500062"/>
                </a:cubicBezTo>
                <a:cubicBezTo>
                  <a:pt x="838369" y="505457"/>
                  <a:pt x="818729" y="508140"/>
                  <a:pt x="800100" y="514350"/>
                </a:cubicBezTo>
                <a:cubicBezTo>
                  <a:pt x="775769" y="522460"/>
                  <a:pt x="753227" y="535555"/>
                  <a:pt x="728662" y="542925"/>
                </a:cubicBezTo>
                <a:cubicBezTo>
                  <a:pt x="705402" y="549903"/>
                  <a:pt x="680931" y="551944"/>
                  <a:pt x="657225" y="557212"/>
                </a:cubicBezTo>
                <a:cubicBezTo>
                  <a:pt x="533483" y="584710"/>
                  <a:pt x="673955" y="563291"/>
                  <a:pt x="471487" y="585787"/>
                </a:cubicBezTo>
                <a:cubicBezTo>
                  <a:pt x="436548" y="603256"/>
                  <a:pt x="409312" y="620242"/>
                  <a:pt x="371475" y="628650"/>
                </a:cubicBezTo>
                <a:cubicBezTo>
                  <a:pt x="343196" y="634934"/>
                  <a:pt x="313854" y="635911"/>
                  <a:pt x="285750" y="642937"/>
                </a:cubicBezTo>
                <a:cubicBezTo>
                  <a:pt x="276509" y="645247"/>
                  <a:pt x="314325" y="642937"/>
                  <a:pt x="314325" y="642937"/>
                </a:cubicBezTo>
                <a:cubicBezTo>
                  <a:pt x="333375" y="638175"/>
                  <a:pt x="352220" y="632501"/>
                  <a:pt x="371475" y="628650"/>
                </a:cubicBezTo>
                <a:cubicBezTo>
                  <a:pt x="399882" y="622969"/>
                  <a:pt x="429717" y="623523"/>
                  <a:pt x="457200" y="614362"/>
                </a:cubicBezTo>
                <a:cubicBezTo>
                  <a:pt x="473490" y="608932"/>
                  <a:pt x="484279" y="592551"/>
                  <a:pt x="500062" y="585787"/>
                </a:cubicBezTo>
                <a:cubicBezTo>
                  <a:pt x="518111" y="578052"/>
                  <a:pt x="538331" y="576894"/>
                  <a:pt x="557212" y="571500"/>
                </a:cubicBezTo>
                <a:cubicBezTo>
                  <a:pt x="571693" y="567363"/>
                  <a:pt x="585166" y="559342"/>
                  <a:pt x="600075" y="557212"/>
                </a:cubicBezTo>
                <a:cubicBezTo>
                  <a:pt x="652150" y="549773"/>
                  <a:pt x="704850" y="547687"/>
                  <a:pt x="757237" y="542925"/>
                </a:cubicBezTo>
                <a:cubicBezTo>
                  <a:pt x="738187" y="547687"/>
                  <a:pt x="719456" y="553984"/>
                  <a:pt x="700087" y="557212"/>
                </a:cubicBezTo>
                <a:cubicBezTo>
                  <a:pt x="662213" y="563524"/>
                  <a:pt x="623200" y="562866"/>
                  <a:pt x="585787" y="571500"/>
                </a:cubicBezTo>
                <a:cubicBezTo>
                  <a:pt x="467613" y="598771"/>
                  <a:pt x="560726" y="606634"/>
                  <a:pt x="428625" y="628650"/>
                </a:cubicBezTo>
                <a:cubicBezTo>
                  <a:pt x="300360" y="650027"/>
                  <a:pt x="371692" y="639738"/>
                  <a:pt x="214312" y="657225"/>
                </a:cubicBezTo>
                <a:cubicBezTo>
                  <a:pt x="200025" y="661987"/>
                  <a:pt x="182099" y="660863"/>
                  <a:pt x="171450" y="671512"/>
                </a:cubicBezTo>
                <a:cubicBezTo>
                  <a:pt x="159358" y="683604"/>
                  <a:pt x="57150" y="845462"/>
                  <a:pt x="57150" y="857250"/>
                </a:cubicBezTo>
                <a:cubicBezTo>
                  <a:pt x="57150" y="876886"/>
                  <a:pt x="95250" y="847725"/>
                  <a:pt x="114300" y="842962"/>
                </a:cubicBezTo>
                <a:cubicBezTo>
                  <a:pt x="170634" y="758463"/>
                  <a:pt x="107740" y="837444"/>
                  <a:pt x="200025" y="771525"/>
                </a:cubicBezTo>
                <a:cubicBezTo>
                  <a:pt x="216467" y="759781"/>
                  <a:pt x="226445" y="740406"/>
                  <a:pt x="242887" y="728662"/>
                </a:cubicBezTo>
                <a:cubicBezTo>
                  <a:pt x="288895" y="695799"/>
                  <a:pt x="316622" y="696770"/>
                  <a:pt x="371475" y="685800"/>
                </a:cubicBezTo>
                <a:cubicBezTo>
                  <a:pt x="390525" y="676275"/>
                  <a:pt x="410133" y="667792"/>
                  <a:pt x="428625" y="657225"/>
                </a:cubicBezTo>
                <a:cubicBezTo>
                  <a:pt x="443534" y="648706"/>
                  <a:pt x="456129" y="636329"/>
                  <a:pt x="471487" y="628650"/>
                </a:cubicBezTo>
                <a:cubicBezTo>
                  <a:pt x="589792" y="569497"/>
                  <a:pt x="434377" y="667678"/>
                  <a:pt x="557212" y="585787"/>
                </a:cubicBezTo>
                <a:cubicBezTo>
                  <a:pt x="533400" y="576262"/>
                  <a:pt x="511346" y="559179"/>
                  <a:pt x="485775" y="557212"/>
                </a:cubicBezTo>
                <a:cubicBezTo>
                  <a:pt x="447492" y="554267"/>
                  <a:pt x="409425" y="565662"/>
                  <a:pt x="371475" y="571500"/>
                </a:cubicBezTo>
                <a:cubicBezTo>
                  <a:pt x="296461" y="583041"/>
                  <a:pt x="290876" y="588841"/>
                  <a:pt x="214312" y="614362"/>
                </a:cubicBezTo>
                <a:cubicBezTo>
                  <a:pt x="180388" y="636978"/>
                  <a:pt x="145315" y="659216"/>
                  <a:pt x="114300" y="685800"/>
                </a:cubicBezTo>
                <a:cubicBezTo>
                  <a:pt x="98959" y="698950"/>
                  <a:pt x="86959" y="715727"/>
                  <a:pt x="71437" y="728662"/>
                </a:cubicBezTo>
                <a:cubicBezTo>
                  <a:pt x="58246" y="739655"/>
                  <a:pt x="11576" y="759665"/>
                  <a:pt x="28575" y="757237"/>
                </a:cubicBezTo>
                <a:cubicBezTo>
                  <a:pt x="236366" y="727553"/>
                  <a:pt x="21980" y="755479"/>
                  <a:pt x="357187" y="728662"/>
                </a:cubicBezTo>
                <a:cubicBezTo>
                  <a:pt x="458083" y="720590"/>
                  <a:pt x="481177" y="715141"/>
                  <a:pt x="571500" y="700087"/>
                </a:cubicBezTo>
                <a:cubicBezTo>
                  <a:pt x="699537" y="604059"/>
                  <a:pt x="659382" y="653988"/>
                  <a:pt x="714375" y="571500"/>
                </a:cubicBezTo>
                <a:cubicBezTo>
                  <a:pt x="708950" y="560649"/>
                  <a:pt x="672759" y="482361"/>
                  <a:pt x="657225" y="471487"/>
                </a:cubicBezTo>
                <a:cubicBezTo>
                  <a:pt x="622328" y="447059"/>
                  <a:pt x="584250" y="424668"/>
                  <a:pt x="542925" y="414337"/>
                </a:cubicBezTo>
                <a:cubicBezTo>
                  <a:pt x="513918" y="407086"/>
                  <a:pt x="471612" y="398062"/>
                  <a:pt x="442912" y="385762"/>
                </a:cubicBezTo>
                <a:cubicBezTo>
                  <a:pt x="423336" y="377372"/>
                  <a:pt x="405338" y="365577"/>
                  <a:pt x="385762" y="357187"/>
                </a:cubicBezTo>
                <a:cubicBezTo>
                  <a:pt x="371920" y="351255"/>
                  <a:pt x="356956" y="348306"/>
                  <a:pt x="342900" y="342900"/>
                </a:cubicBezTo>
                <a:cubicBezTo>
                  <a:pt x="295025" y="324487"/>
                  <a:pt x="200025" y="285750"/>
                  <a:pt x="200025" y="285750"/>
                </a:cubicBezTo>
                <a:cubicBezTo>
                  <a:pt x="145462" y="203904"/>
                  <a:pt x="202909" y="279773"/>
                  <a:pt x="114300" y="200025"/>
                </a:cubicBezTo>
                <a:cubicBezTo>
                  <a:pt x="32744" y="126625"/>
                  <a:pt x="44060" y="137528"/>
                  <a:pt x="0" y="71437"/>
                </a:cubicBezTo>
                <a:cubicBezTo>
                  <a:pt x="4762" y="85725"/>
                  <a:pt x="11997" y="99415"/>
                  <a:pt x="14287" y="114300"/>
                </a:cubicBezTo>
                <a:cubicBezTo>
                  <a:pt x="38801" y="273642"/>
                  <a:pt x="20173" y="374810"/>
                  <a:pt x="42862" y="57150"/>
                </a:cubicBezTo>
                <a:cubicBezTo>
                  <a:pt x="47625" y="71437"/>
                  <a:pt x="54456" y="85195"/>
                  <a:pt x="57150" y="100012"/>
                </a:cubicBezTo>
                <a:cubicBezTo>
                  <a:pt x="64019" y="137789"/>
                  <a:pt x="71437" y="252708"/>
                  <a:pt x="71437" y="214312"/>
                </a:cubicBezTo>
                <a:cubicBezTo>
                  <a:pt x="71437" y="181452"/>
                  <a:pt x="69304" y="67171"/>
                  <a:pt x="42862" y="14287"/>
                </a:cubicBezTo>
                <a:cubicBezTo>
                  <a:pt x="39850" y="8263"/>
                  <a:pt x="33337" y="4762"/>
                  <a:pt x="28575" y="0"/>
                </a:cubicBezTo>
              </a:path>
            </a:pathLst>
          </a:cu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rot="15640551">
            <a:off x="4422028" y="4590782"/>
            <a:ext cx="674523" cy="1658808"/>
          </a:xfrm>
          <a:custGeom>
            <a:avLst/>
            <a:gdLst>
              <a:gd name="connsiteX0" fmla="*/ 80962 w 674523"/>
              <a:gd name="connsiteY0" fmla="*/ 312820 h 1658808"/>
              <a:gd name="connsiteX1" fmla="*/ 109537 w 674523"/>
              <a:gd name="connsiteY1" fmla="*/ 269958 h 1658808"/>
              <a:gd name="connsiteX2" fmla="*/ 123824 w 674523"/>
              <a:gd name="connsiteY2" fmla="*/ 469983 h 1658808"/>
              <a:gd name="connsiteX3" fmla="*/ 138112 w 674523"/>
              <a:gd name="connsiteY3" fmla="*/ 341395 h 1658808"/>
              <a:gd name="connsiteX4" fmla="*/ 152399 w 674523"/>
              <a:gd name="connsiteY4" fmla="*/ 398545 h 1658808"/>
              <a:gd name="connsiteX5" fmla="*/ 195262 w 674523"/>
              <a:gd name="connsiteY5" fmla="*/ 555708 h 1658808"/>
              <a:gd name="connsiteX6" fmla="*/ 266699 w 674523"/>
              <a:gd name="connsiteY6" fmla="*/ 298533 h 1658808"/>
              <a:gd name="connsiteX7" fmla="*/ 252412 w 674523"/>
              <a:gd name="connsiteY7" fmla="*/ 427120 h 1658808"/>
              <a:gd name="connsiteX8" fmla="*/ 238124 w 674523"/>
              <a:gd name="connsiteY8" fmla="*/ 284245 h 1658808"/>
              <a:gd name="connsiteX9" fmla="*/ 209549 w 674523"/>
              <a:gd name="connsiteY9" fmla="*/ 427120 h 1658808"/>
              <a:gd name="connsiteX10" fmla="*/ 209549 w 674523"/>
              <a:gd name="connsiteY10" fmla="*/ 198520 h 1658808"/>
              <a:gd name="connsiteX11" fmla="*/ 252412 w 674523"/>
              <a:gd name="connsiteY11" fmla="*/ 212808 h 1658808"/>
              <a:gd name="connsiteX12" fmla="*/ 266699 w 674523"/>
              <a:gd name="connsiteY12" fmla="*/ 269958 h 1658808"/>
              <a:gd name="connsiteX13" fmla="*/ 323849 w 674523"/>
              <a:gd name="connsiteY13" fmla="*/ 427120 h 1658808"/>
              <a:gd name="connsiteX14" fmla="*/ 352424 w 674523"/>
              <a:gd name="connsiteY14" fmla="*/ 512845 h 1658808"/>
              <a:gd name="connsiteX15" fmla="*/ 338137 w 674523"/>
              <a:gd name="connsiteY15" fmla="*/ 355683 h 1658808"/>
              <a:gd name="connsiteX16" fmla="*/ 252412 w 674523"/>
              <a:gd name="connsiteY16" fmla="*/ 341395 h 1658808"/>
              <a:gd name="connsiteX17" fmla="*/ 223837 w 674523"/>
              <a:gd name="connsiteY17" fmla="*/ 284245 h 1658808"/>
              <a:gd name="connsiteX18" fmla="*/ 238124 w 674523"/>
              <a:gd name="connsiteY18" fmla="*/ 198520 h 1658808"/>
              <a:gd name="connsiteX19" fmla="*/ 352424 w 674523"/>
              <a:gd name="connsiteY19" fmla="*/ 141370 h 1658808"/>
              <a:gd name="connsiteX20" fmla="*/ 395287 w 674523"/>
              <a:gd name="connsiteY20" fmla="*/ 112795 h 1658808"/>
              <a:gd name="connsiteX21" fmla="*/ 423862 w 674523"/>
              <a:gd name="connsiteY21" fmla="*/ 127083 h 1658808"/>
              <a:gd name="connsiteX22" fmla="*/ 466724 w 674523"/>
              <a:gd name="connsiteY22" fmla="*/ 112795 h 1658808"/>
              <a:gd name="connsiteX23" fmla="*/ 366712 w 674523"/>
              <a:gd name="connsiteY23" fmla="*/ 69933 h 1658808"/>
              <a:gd name="connsiteX24" fmla="*/ 266699 w 674523"/>
              <a:gd name="connsiteY24" fmla="*/ 84220 h 1658808"/>
              <a:gd name="connsiteX25" fmla="*/ 209549 w 674523"/>
              <a:gd name="connsiteY25" fmla="*/ 141370 h 1658808"/>
              <a:gd name="connsiteX26" fmla="*/ 195262 w 674523"/>
              <a:gd name="connsiteY26" fmla="*/ 198520 h 1658808"/>
              <a:gd name="connsiteX27" fmla="*/ 238124 w 674523"/>
              <a:gd name="connsiteY27" fmla="*/ 112795 h 1658808"/>
              <a:gd name="connsiteX28" fmla="*/ 266699 w 674523"/>
              <a:gd name="connsiteY28" fmla="*/ 155658 h 1658808"/>
              <a:gd name="connsiteX29" fmla="*/ 266699 w 674523"/>
              <a:gd name="connsiteY29" fmla="*/ 298533 h 1658808"/>
              <a:gd name="connsiteX30" fmla="*/ 223837 w 674523"/>
              <a:gd name="connsiteY30" fmla="*/ 341395 h 1658808"/>
              <a:gd name="connsiteX31" fmla="*/ 195262 w 674523"/>
              <a:gd name="connsiteY31" fmla="*/ 298533 h 1658808"/>
              <a:gd name="connsiteX32" fmla="*/ 138112 w 674523"/>
              <a:gd name="connsiteY32" fmla="*/ 227095 h 1658808"/>
              <a:gd name="connsiteX33" fmla="*/ 95249 w 674523"/>
              <a:gd name="connsiteY33" fmla="*/ 241383 h 1658808"/>
              <a:gd name="connsiteX34" fmla="*/ 80962 w 674523"/>
              <a:gd name="connsiteY34" fmla="*/ 384258 h 1658808"/>
              <a:gd name="connsiteX35" fmla="*/ 95249 w 674523"/>
              <a:gd name="connsiteY35" fmla="*/ 327108 h 1658808"/>
              <a:gd name="connsiteX36" fmla="*/ 138112 w 674523"/>
              <a:gd name="connsiteY36" fmla="*/ 441408 h 1658808"/>
              <a:gd name="connsiteX37" fmla="*/ 180974 w 674523"/>
              <a:gd name="connsiteY37" fmla="*/ 469983 h 1658808"/>
              <a:gd name="connsiteX38" fmla="*/ 309562 w 674523"/>
              <a:gd name="connsiteY38" fmla="*/ 498558 h 1658808"/>
              <a:gd name="connsiteX39" fmla="*/ 409574 w 674523"/>
              <a:gd name="connsiteY39" fmla="*/ 541420 h 1658808"/>
              <a:gd name="connsiteX40" fmla="*/ 438149 w 674523"/>
              <a:gd name="connsiteY40" fmla="*/ 584283 h 1658808"/>
              <a:gd name="connsiteX41" fmla="*/ 395287 w 674523"/>
              <a:gd name="connsiteY41" fmla="*/ 598570 h 1658808"/>
              <a:gd name="connsiteX42" fmla="*/ 323849 w 674523"/>
              <a:gd name="connsiteY42" fmla="*/ 584283 h 1658808"/>
              <a:gd name="connsiteX43" fmla="*/ 366712 w 674523"/>
              <a:gd name="connsiteY43" fmla="*/ 484270 h 1658808"/>
              <a:gd name="connsiteX44" fmla="*/ 423862 w 674523"/>
              <a:gd name="connsiteY44" fmla="*/ 498558 h 1658808"/>
              <a:gd name="connsiteX45" fmla="*/ 409574 w 674523"/>
              <a:gd name="connsiteY45" fmla="*/ 727158 h 1658808"/>
              <a:gd name="connsiteX46" fmla="*/ 366712 w 674523"/>
              <a:gd name="connsiteY46" fmla="*/ 670008 h 1658808"/>
              <a:gd name="connsiteX47" fmla="*/ 380999 w 674523"/>
              <a:gd name="connsiteY47" fmla="*/ 755733 h 1658808"/>
              <a:gd name="connsiteX48" fmla="*/ 409574 w 674523"/>
              <a:gd name="connsiteY48" fmla="*/ 670008 h 1658808"/>
              <a:gd name="connsiteX49" fmla="*/ 423862 w 674523"/>
              <a:gd name="connsiteY49" fmla="*/ 627145 h 1658808"/>
              <a:gd name="connsiteX50" fmla="*/ 438149 w 674523"/>
              <a:gd name="connsiteY50" fmla="*/ 670008 h 1658808"/>
              <a:gd name="connsiteX51" fmla="*/ 452437 w 674523"/>
              <a:gd name="connsiteY51" fmla="*/ 598570 h 1658808"/>
              <a:gd name="connsiteX52" fmla="*/ 466724 w 674523"/>
              <a:gd name="connsiteY52" fmla="*/ 555708 h 1658808"/>
              <a:gd name="connsiteX53" fmla="*/ 481012 w 674523"/>
              <a:gd name="connsiteY53" fmla="*/ 670008 h 1658808"/>
              <a:gd name="connsiteX54" fmla="*/ 538162 w 674523"/>
              <a:gd name="connsiteY54" fmla="*/ 555708 h 1658808"/>
              <a:gd name="connsiteX55" fmla="*/ 552449 w 674523"/>
              <a:gd name="connsiteY55" fmla="*/ 698583 h 1658808"/>
              <a:gd name="connsiteX56" fmla="*/ 566737 w 674523"/>
              <a:gd name="connsiteY56" fmla="*/ 627145 h 1658808"/>
              <a:gd name="connsiteX57" fmla="*/ 495299 w 674523"/>
              <a:gd name="connsiteY57" fmla="*/ 512845 h 1658808"/>
              <a:gd name="connsiteX58" fmla="*/ 466724 w 674523"/>
              <a:gd name="connsiteY58" fmla="*/ 612858 h 1658808"/>
              <a:gd name="connsiteX59" fmla="*/ 423862 w 674523"/>
              <a:gd name="connsiteY59" fmla="*/ 641433 h 1658808"/>
              <a:gd name="connsiteX60" fmla="*/ 395287 w 674523"/>
              <a:gd name="connsiteY60" fmla="*/ 741445 h 1658808"/>
              <a:gd name="connsiteX61" fmla="*/ 309562 w 674523"/>
              <a:gd name="connsiteY61" fmla="*/ 812883 h 1658808"/>
              <a:gd name="connsiteX62" fmla="*/ 238124 w 674523"/>
              <a:gd name="connsiteY62" fmla="*/ 898608 h 1658808"/>
              <a:gd name="connsiteX63" fmla="*/ 195262 w 674523"/>
              <a:gd name="connsiteY63" fmla="*/ 927183 h 1658808"/>
              <a:gd name="connsiteX64" fmla="*/ 152399 w 674523"/>
              <a:gd name="connsiteY64" fmla="*/ 898608 h 1658808"/>
              <a:gd name="connsiteX65" fmla="*/ 109537 w 674523"/>
              <a:gd name="connsiteY65" fmla="*/ 684295 h 1658808"/>
              <a:gd name="connsiteX66" fmla="*/ 95249 w 674523"/>
              <a:gd name="connsiteY66" fmla="*/ 627145 h 1658808"/>
              <a:gd name="connsiteX67" fmla="*/ 80962 w 674523"/>
              <a:gd name="connsiteY67" fmla="*/ 1484395 h 1658808"/>
              <a:gd name="connsiteX68" fmla="*/ 152399 w 674523"/>
              <a:gd name="connsiteY68" fmla="*/ 1341520 h 1658808"/>
              <a:gd name="connsiteX69" fmla="*/ 195262 w 674523"/>
              <a:gd name="connsiteY69" fmla="*/ 1170070 h 1658808"/>
              <a:gd name="connsiteX70" fmla="*/ 180974 w 674523"/>
              <a:gd name="connsiteY70" fmla="*/ 841458 h 1658808"/>
              <a:gd name="connsiteX71" fmla="*/ 166687 w 674523"/>
              <a:gd name="connsiteY71" fmla="*/ 898608 h 1658808"/>
              <a:gd name="connsiteX72" fmla="*/ 180974 w 674523"/>
              <a:gd name="connsiteY72" fmla="*/ 1098633 h 1658808"/>
              <a:gd name="connsiteX73" fmla="*/ 223837 w 674523"/>
              <a:gd name="connsiteY73" fmla="*/ 1027195 h 1658808"/>
              <a:gd name="connsiteX74" fmla="*/ 280987 w 674523"/>
              <a:gd name="connsiteY74" fmla="*/ 927183 h 1658808"/>
              <a:gd name="connsiteX75" fmla="*/ 295274 w 674523"/>
              <a:gd name="connsiteY75" fmla="*/ 970045 h 1658808"/>
              <a:gd name="connsiteX76" fmla="*/ 323849 w 674523"/>
              <a:gd name="connsiteY76" fmla="*/ 870033 h 1658808"/>
              <a:gd name="connsiteX77" fmla="*/ 352424 w 674523"/>
              <a:gd name="connsiteY77" fmla="*/ 841458 h 1658808"/>
              <a:gd name="connsiteX78" fmla="*/ 380999 w 674523"/>
              <a:gd name="connsiteY78" fmla="*/ 927183 h 1658808"/>
              <a:gd name="connsiteX79" fmla="*/ 395287 w 674523"/>
              <a:gd name="connsiteY79" fmla="*/ 1541545 h 1658808"/>
              <a:gd name="connsiteX80" fmla="*/ 409574 w 674523"/>
              <a:gd name="connsiteY80" fmla="*/ 1584408 h 1658808"/>
              <a:gd name="connsiteX81" fmla="*/ 452437 w 674523"/>
              <a:gd name="connsiteY81" fmla="*/ 1070058 h 1658808"/>
              <a:gd name="connsiteX82" fmla="*/ 509587 w 674523"/>
              <a:gd name="connsiteY82" fmla="*/ 1555833 h 1658808"/>
              <a:gd name="connsiteX83" fmla="*/ 566737 w 674523"/>
              <a:gd name="connsiteY83" fmla="*/ 1570120 h 1658808"/>
              <a:gd name="connsiteX84" fmla="*/ 552449 w 674523"/>
              <a:gd name="connsiteY84" fmla="*/ 1370095 h 1658808"/>
              <a:gd name="connsiteX85" fmla="*/ 538162 w 674523"/>
              <a:gd name="connsiteY85" fmla="*/ 1312945 h 1658808"/>
              <a:gd name="connsiteX86" fmla="*/ 509587 w 674523"/>
              <a:gd name="connsiteY86" fmla="*/ 1112920 h 1658808"/>
              <a:gd name="connsiteX87" fmla="*/ 495299 w 674523"/>
              <a:gd name="connsiteY87" fmla="*/ 1384383 h 1658808"/>
              <a:gd name="connsiteX88" fmla="*/ 509587 w 674523"/>
              <a:gd name="connsiteY88" fmla="*/ 1512970 h 1658808"/>
              <a:gd name="connsiteX89" fmla="*/ 523874 w 674523"/>
              <a:gd name="connsiteY89" fmla="*/ 1441533 h 1658808"/>
              <a:gd name="connsiteX90" fmla="*/ 495299 w 674523"/>
              <a:gd name="connsiteY90" fmla="*/ 1570120 h 1658808"/>
              <a:gd name="connsiteX91" fmla="*/ 380999 w 674523"/>
              <a:gd name="connsiteY91" fmla="*/ 1541545 h 1658808"/>
              <a:gd name="connsiteX92" fmla="*/ 366712 w 674523"/>
              <a:gd name="connsiteY92" fmla="*/ 1498683 h 1658808"/>
              <a:gd name="connsiteX93" fmla="*/ 338137 w 674523"/>
              <a:gd name="connsiteY93" fmla="*/ 1398670 h 1658808"/>
              <a:gd name="connsiteX94" fmla="*/ 323849 w 674523"/>
              <a:gd name="connsiteY94" fmla="*/ 1455820 h 1658808"/>
              <a:gd name="connsiteX95" fmla="*/ 309562 w 674523"/>
              <a:gd name="connsiteY95" fmla="*/ 1612983 h 1658808"/>
              <a:gd name="connsiteX96" fmla="*/ 295274 w 674523"/>
              <a:gd name="connsiteY96" fmla="*/ 1470108 h 1658808"/>
              <a:gd name="connsiteX97" fmla="*/ 280987 w 674523"/>
              <a:gd name="connsiteY97" fmla="*/ 1627270 h 1658808"/>
              <a:gd name="connsiteX98" fmla="*/ 252412 w 674523"/>
              <a:gd name="connsiteY98" fmla="*/ 1498683 h 1658808"/>
              <a:gd name="connsiteX99" fmla="*/ 238124 w 674523"/>
              <a:gd name="connsiteY99" fmla="*/ 1370095 h 1658808"/>
              <a:gd name="connsiteX100" fmla="*/ 223837 w 674523"/>
              <a:gd name="connsiteY100" fmla="*/ 1612983 h 1658808"/>
              <a:gd name="connsiteX101" fmla="*/ 138112 w 674523"/>
              <a:gd name="connsiteY101" fmla="*/ 1470108 h 1658808"/>
              <a:gd name="connsiteX102" fmla="*/ 123824 w 674523"/>
              <a:gd name="connsiteY102" fmla="*/ 1541545 h 1658808"/>
              <a:gd name="connsiteX103" fmla="*/ 109537 w 674523"/>
              <a:gd name="connsiteY103" fmla="*/ 1598695 h 1658808"/>
              <a:gd name="connsiteX104" fmla="*/ 95249 w 674523"/>
              <a:gd name="connsiteY104" fmla="*/ 1555833 h 1658808"/>
              <a:gd name="connsiteX105" fmla="*/ 52387 w 674523"/>
              <a:gd name="connsiteY105" fmla="*/ 1327233 h 1658808"/>
              <a:gd name="connsiteX106" fmla="*/ 52387 w 674523"/>
              <a:gd name="connsiteY106" fmla="*/ 1598695 h 1658808"/>
              <a:gd name="connsiteX107" fmla="*/ 95249 w 674523"/>
              <a:gd name="connsiteY107" fmla="*/ 1584408 h 1658808"/>
              <a:gd name="connsiteX108" fmla="*/ 138112 w 674523"/>
              <a:gd name="connsiteY108" fmla="*/ 1598695 h 1658808"/>
              <a:gd name="connsiteX109" fmla="*/ 138112 w 674523"/>
              <a:gd name="connsiteY109" fmla="*/ 1327233 h 1658808"/>
              <a:gd name="connsiteX110" fmla="*/ 180974 w 674523"/>
              <a:gd name="connsiteY110" fmla="*/ 1241508 h 1658808"/>
              <a:gd name="connsiteX111" fmla="*/ 209549 w 674523"/>
              <a:gd name="connsiteY111" fmla="*/ 1098633 h 1658808"/>
              <a:gd name="connsiteX112" fmla="*/ 223837 w 674523"/>
              <a:gd name="connsiteY112" fmla="*/ 1055770 h 1658808"/>
              <a:gd name="connsiteX113" fmla="*/ 252412 w 674523"/>
              <a:gd name="connsiteY113" fmla="*/ 898608 h 1658808"/>
              <a:gd name="connsiteX114" fmla="*/ 266699 w 674523"/>
              <a:gd name="connsiteY114" fmla="*/ 841458 h 1658808"/>
              <a:gd name="connsiteX115" fmla="*/ 309562 w 674523"/>
              <a:gd name="connsiteY115" fmla="*/ 870033 h 1658808"/>
              <a:gd name="connsiteX116" fmla="*/ 352424 w 674523"/>
              <a:gd name="connsiteY116" fmla="*/ 1027195 h 1658808"/>
              <a:gd name="connsiteX117" fmla="*/ 380999 w 674523"/>
              <a:gd name="connsiteY117" fmla="*/ 1070058 h 1658808"/>
              <a:gd name="connsiteX118" fmla="*/ 409574 w 674523"/>
              <a:gd name="connsiteY118" fmla="*/ 1027195 h 1658808"/>
              <a:gd name="connsiteX119" fmla="*/ 423862 w 674523"/>
              <a:gd name="connsiteY119" fmla="*/ 927183 h 1658808"/>
              <a:gd name="connsiteX120" fmla="*/ 438149 w 674523"/>
              <a:gd name="connsiteY120" fmla="*/ 641433 h 1658808"/>
              <a:gd name="connsiteX121" fmla="*/ 481012 w 674523"/>
              <a:gd name="connsiteY121" fmla="*/ 555708 h 1658808"/>
              <a:gd name="connsiteX122" fmla="*/ 538162 w 674523"/>
              <a:gd name="connsiteY122" fmla="*/ 527133 h 1658808"/>
              <a:gd name="connsiteX123" fmla="*/ 552449 w 674523"/>
              <a:gd name="connsiteY123" fmla="*/ 484270 h 1658808"/>
              <a:gd name="connsiteX124" fmla="*/ 581024 w 674523"/>
              <a:gd name="connsiteY124" fmla="*/ 541420 h 1658808"/>
              <a:gd name="connsiteX125" fmla="*/ 566737 w 674523"/>
              <a:gd name="connsiteY125" fmla="*/ 469983 h 1658808"/>
              <a:gd name="connsiteX126" fmla="*/ 523874 w 674523"/>
              <a:gd name="connsiteY126" fmla="*/ 484270 h 1658808"/>
              <a:gd name="connsiteX127" fmla="*/ 466724 w 674523"/>
              <a:gd name="connsiteY127" fmla="*/ 469983 h 1658808"/>
              <a:gd name="connsiteX128" fmla="*/ 395287 w 674523"/>
              <a:gd name="connsiteY128" fmla="*/ 455695 h 1658808"/>
              <a:gd name="connsiteX129" fmla="*/ 366712 w 674523"/>
              <a:gd name="connsiteY129" fmla="*/ 398545 h 1658808"/>
              <a:gd name="connsiteX130" fmla="*/ 338137 w 674523"/>
              <a:gd name="connsiteY130" fmla="*/ 141370 h 1658808"/>
              <a:gd name="connsiteX131" fmla="*/ 195262 w 674523"/>
              <a:gd name="connsiteY131" fmla="*/ 184233 h 1658808"/>
              <a:gd name="connsiteX132" fmla="*/ 152399 w 674523"/>
              <a:gd name="connsiteY132" fmla="*/ 255670 h 1658808"/>
              <a:gd name="connsiteX133" fmla="*/ 138112 w 674523"/>
              <a:gd name="connsiteY133" fmla="*/ 327108 h 1658808"/>
              <a:gd name="connsiteX134" fmla="*/ 152399 w 674523"/>
              <a:gd name="connsiteY134" fmla="*/ 241383 h 1658808"/>
              <a:gd name="connsiteX135" fmla="*/ 109537 w 674523"/>
              <a:gd name="connsiteY135" fmla="*/ 298533 h 1658808"/>
              <a:gd name="connsiteX136" fmla="*/ 95249 w 674523"/>
              <a:gd name="connsiteY136" fmla="*/ 198520 h 1658808"/>
              <a:gd name="connsiteX137" fmla="*/ 38099 w 674523"/>
              <a:gd name="connsiteY137" fmla="*/ 141370 h 1658808"/>
              <a:gd name="connsiteX138" fmla="*/ 80962 w 674523"/>
              <a:gd name="connsiteY138" fmla="*/ 169945 h 1658808"/>
              <a:gd name="connsiteX139" fmla="*/ 166687 w 674523"/>
              <a:gd name="connsiteY139" fmla="*/ 127083 h 1658808"/>
              <a:gd name="connsiteX140" fmla="*/ 209549 w 674523"/>
              <a:gd name="connsiteY140" fmla="*/ 112795 h 1658808"/>
              <a:gd name="connsiteX141" fmla="*/ 552449 w 674523"/>
              <a:gd name="connsiteY141" fmla="*/ 127083 h 1658808"/>
              <a:gd name="connsiteX142" fmla="*/ 509587 w 674523"/>
              <a:gd name="connsiteY142" fmla="*/ 98508 h 1658808"/>
              <a:gd name="connsiteX143" fmla="*/ 380999 w 674523"/>
              <a:gd name="connsiteY143" fmla="*/ 84220 h 1658808"/>
              <a:gd name="connsiteX144" fmla="*/ 80962 w 674523"/>
              <a:gd name="connsiteY144" fmla="*/ 98508 h 1658808"/>
              <a:gd name="connsiteX145" fmla="*/ 95249 w 674523"/>
              <a:gd name="connsiteY145" fmla="*/ 184233 h 1658808"/>
              <a:gd name="connsiteX146" fmla="*/ 152399 w 674523"/>
              <a:gd name="connsiteY146" fmla="*/ 155658 h 1658808"/>
              <a:gd name="connsiteX147" fmla="*/ 195262 w 674523"/>
              <a:gd name="connsiteY147" fmla="*/ 112795 h 1658808"/>
              <a:gd name="connsiteX148" fmla="*/ 238124 w 674523"/>
              <a:gd name="connsiteY148" fmla="*/ 55645 h 1658808"/>
              <a:gd name="connsiteX149" fmla="*/ 295274 w 674523"/>
              <a:gd name="connsiteY149" fmla="*/ 41358 h 1658808"/>
              <a:gd name="connsiteX150" fmla="*/ 338137 w 674523"/>
              <a:gd name="connsiteY150" fmla="*/ 12783 h 1658808"/>
              <a:gd name="connsiteX151" fmla="*/ 438149 w 674523"/>
              <a:gd name="connsiteY151" fmla="*/ 69933 h 1658808"/>
              <a:gd name="connsiteX152" fmla="*/ 481012 w 674523"/>
              <a:gd name="connsiteY152" fmla="*/ 84220 h 1658808"/>
              <a:gd name="connsiteX153" fmla="*/ 238124 w 674523"/>
              <a:gd name="connsiteY153" fmla="*/ 98508 h 1658808"/>
              <a:gd name="connsiteX154" fmla="*/ 195262 w 674523"/>
              <a:gd name="connsiteY154" fmla="*/ 141370 h 1658808"/>
              <a:gd name="connsiteX155" fmla="*/ 209549 w 674523"/>
              <a:gd name="connsiteY155" fmla="*/ 298533 h 1658808"/>
              <a:gd name="connsiteX156" fmla="*/ 223837 w 674523"/>
              <a:gd name="connsiteY156" fmla="*/ 341395 h 1658808"/>
              <a:gd name="connsiteX157" fmla="*/ 238124 w 674523"/>
              <a:gd name="connsiteY157" fmla="*/ 455695 h 1658808"/>
              <a:gd name="connsiteX158" fmla="*/ 280987 w 674523"/>
              <a:gd name="connsiteY158" fmla="*/ 484270 h 1658808"/>
              <a:gd name="connsiteX159" fmla="*/ 309562 w 674523"/>
              <a:gd name="connsiteY159" fmla="*/ 541420 h 1658808"/>
              <a:gd name="connsiteX160" fmla="*/ 423862 w 674523"/>
              <a:gd name="connsiteY160" fmla="*/ 627145 h 1658808"/>
              <a:gd name="connsiteX161" fmla="*/ 409574 w 674523"/>
              <a:gd name="connsiteY161" fmla="*/ 670008 h 1658808"/>
              <a:gd name="connsiteX162" fmla="*/ 295274 w 674523"/>
              <a:gd name="connsiteY162" fmla="*/ 698583 h 1658808"/>
              <a:gd name="connsiteX163" fmla="*/ 309562 w 674523"/>
              <a:gd name="connsiteY163" fmla="*/ 912895 h 1658808"/>
              <a:gd name="connsiteX164" fmla="*/ 338137 w 674523"/>
              <a:gd name="connsiteY164" fmla="*/ 770020 h 1658808"/>
              <a:gd name="connsiteX165" fmla="*/ 195262 w 674523"/>
              <a:gd name="connsiteY165" fmla="*/ 827170 h 1658808"/>
              <a:gd name="connsiteX166" fmla="*/ 180974 w 674523"/>
              <a:gd name="connsiteY166" fmla="*/ 870033 h 1658808"/>
              <a:gd name="connsiteX167" fmla="*/ 223837 w 674523"/>
              <a:gd name="connsiteY167" fmla="*/ 855745 h 1658808"/>
              <a:gd name="connsiteX168" fmla="*/ 280987 w 674523"/>
              <a:gd name="connsiteY168" fmla="*/ 841458 h 1658808"/>
              <a:gd name="connsiteX169" fmla="*/ 338137 w 674523"/>
              <a:gd name="connsiteY169" fmla="*/ 798595 h 1658808"/>
              <a:gd name="connsiteX170" fmla="*/ 380999 w 674523"/>
              <a:gd name="connsiteY170" fmla="*/ 770020 h 1658808"/>
              <a:gd name="connsiteX171" fmla="*/ 338137 w 674523"/>
              <a:gd name="connsiteY171" fmla="*/ 755733 h 1658808"/>
              <a:gd name="connsiteX172" fmla="*/ 152399 w 674523"/>
              <a:gd name="connsiteY172" fmla="*/ 770020 h 1658808"/>
              <a:gd name="connsiteX173" fmla="*/ 166687 w 674523"/>
              <a:gd name="connsiteY173" fmla="*/ 912895 h 1658808"/>
              <a:gd name="connsiteX174" fmla="*/ 209549 w 674523"/>
              <a:gd name="connsiteY174" fmla="*/ 898608 h 1658808"/>
              <a:gd name="connsiteX175" fmla="*/ 238124 w 674523"/>
              <a:gd name="connsiteY175" fmla="*/ 784308 h 1658808"/>
              <a:gd name="connsiteX176" fmla="*/ 195262 w 674523"/>
              <a:gd name="connsiteY176" fmla="*/ 770020 h 1658808"/>
              <a:gd name="connsiteX177" fmla="*/ 95249 w 674523"/>
              <a:gd name="connsiteY177" fmla="*/ 812883 h 1658808"/>
              <a:gd name="connsiteX178" fmla="*/ 138112 w 674523"/>
              <a:gd name="connsiteY178" fmla="*/ 841458 h 1658808"/>
              <a:gd name="connsiteX179" fmla="*/ 123824 w 674523"/>
              <a:gd name="connsiteY179" fmla="*/ 712870 h 1658808"/>
              <a:gd name="connsiteX180" fmla="*/ 95249 w 674523"/>
              <a:gd name="connsiteY180" fmla="*/ 627145 h 1658808"/>
              <a:gd name="connsiteX181" fmla="*/ 138112 w 674523"/>
              <a:gd name="connsiteY181" fmla="*/ 598570 h 1658808"/>
              <a:gd name="connsiteX182" fmla="*/ 152399 w 674523"/>
              <a:gd name="connsiteY182" fmla="*/ 912895 h 1658808"/>
              <a:gd name="connsiteX183" fmla="*/ 166687 w 674523"/>
              <a:gd name="connsiteY183" fmla="*/ 955758 h 1658808"/>
              <a:gd name="connsiteX184" fmla="*/ 195262 w 674523"/>
              <a:gd name="connsiteY184" fmla="*/ 998620 h 1658808"/>
              <a:gd name="connsiteX185" fmla="*/ 252412 w 674523"/>
              <a:gd name="connsiteY185" fmla="*/ 1055770 h 1658808"/>
              <a:gd name="connsiteX186" fmla="*/ 366712 w 674523"/>
              <a:gd name="connsiteY186" fmla="*/ 1127208 h 1658808"/>
              <a:gd name="connsiteX187" fmla="*/ 438149 w 674523"/>
              <a:gd name="connsiteY187" fmla="*/ 1155783 h 1658808"/>
              <a:gd name="connsiteX188" fmla="*/ 466724 w 674523"/>
              <a:gd name="connsiteY188" fmla="*/ 1198645 h 1658808"/>
              <a:gd name="connsiteX189" fmla="*/ 538162 w 674523"/>
              <a:gd name="connsiteY189" fmla="*/ 1127208 h 1658808"/>
              <a:gd name="connsiteX190" fmla="*/ 566737 w 674523"/>
              <a:gd name="connsiteY190" fmla="*/ 1084345 h 1658808"/>
              <a:gd name="connsiteX191" fmla="*/ 552449 w 674523"/>
              <a:gd name="connsiteY191" fmla="*/ 1012908 h 1658808"/>
              <a:gd name="connsiteX192" fmla="*/ 581024 w 674523"/>
              <a:gd name="connsiteY192" fmla="*/ 1412958 h 1658808"/>
              <a:gd name="connsiteX193" fmla="*/ 566737 w 674523"/>
              <a:gd name="connsiteY193" fmla="*/ 1012908 h 1658808"/>
              <a:gd name="connsiteX194" fmla="*/ 523874 w 674523"/>
              <a:gd name="connsiteY194" fmla="*/ 984333 h 1658808"/>
              <a:gd name="connsiteX195" fmla="*/ 538162 w 674523"/>
              <a:gd name="connsiteY195" fmla="*/ 1112920 h 1658808"/>
              <a:gd name="connsiteX196" fmla="*/ 552449 w 674523"/>
              <a:gd name="connsiteY196" fmla="*/ 1155783 h 1658808"/>
              <a:gd name="connsiteX197" fmla="*/ 523874 w 674523"/>
              <a:gd name="connsiteY197" fmla="*/ 1098633 h 1658808"/>
              <a:gd name="connsiteX198" fmla="*/ 495299 w 674523"/>
              <a:gd name="connsiteY198" fmla="*/ 998620 h 1658808"/>
              <a:gd name="connsiteX199" fmla="*/ 481012 w 674523"/>
              <a:gd name="connsiteY199" fmla="*/ 955758 h 1658808"/>
              <a:gd name="connsiteX200" fmla="*/ 466724 w 674523"/>
              <a:gd name="connsiteY200" fmla="*/ 1012908 h 1658808"/>
              <a:gd name="connsiteX201" fmla="*/ 423862 w 674523"/>
              <a:gd name="connsiteY201" fmla="*/ 1127208 h 1658808"/>
              <a:gd name="connsiteX202" fmla="*/ 409574 w 674523"/>
              <a:gd name="connsiteY202" fmla="*/ 1084345 h 1658808"/>
              <a:gd name="connsiteX203" fmla="*/ 395287 w 674523"/>
              <a:gd name="connsiteY203" fmla="*/ 1012908 h 1658808"/>
              <a:gd name="connsiteX204" fmla="*/ 323849 w 674523"/>
              <a:gd name="connsiteY204" fmla="*/ 927183 h 1658808"/>
              <a:gd name="connsiteX205" fmla="*/ 295274 w 674523"/>
              <a:gd name="connsiteY205" fmla="*/ 884320 h 1658808"/>
              <a:gd name="connsiteX206" fmla="*/ 338137 w 674523"/>
              <a:gd name="connsiteY206" fmla="*/ 870033 h 1658808"/>
              <a:gd name="connsiteX207" fmla="*/ 395287 w 674523"/>
              <a:gd name="connsiteY207" fmla="*/ 970045 h 1658808"/>
              <a:gd name="connsiteX208" fmla="*/ 438149 w 674523"/>
              <a:gd name="connsiteY208" fmla="*/ 998620 h 1658808"/>
              <a:gd name="connsiteX209" fmla="*/ 452437 w 674523"/>
              <a:gd name="connsiteY209" fmla="*/ 955758 h 1658808"/>
              <a:gd name="connsiteX210" fmla="*/ 538162 w 674523"/>
              <a:gd name="connsiteY210" fmla="*/ 941470 h 1658808"/>
              <a:gd name="connsiteX211" fmla="*/ 581024 w 674523"/>
              <a:gd name="connsiteY211" fmla="*/ 927183 h 1658808"/>
              <a:gd name="connsiteX212" fmla="*/ 538162 w 674523"/>
              <a:gd name="connsiteY212" fmla="*/ 898608 h 1658808"/>
              <a:gd name="connsiteX213" fmla="*/ 395287 w 674523"/>
              <a:gd name="connsiteY213" fmla="*/ 841458 h 1658808"/>
              <a:gd name="connsiteX214" fmla="*/ 409574 w 674523"/>
              <a:gd name="connsiteY214" fmla="*/ 741445 h 1658808"/>
              <a:gd name="connsiteX215" fmla="*/ 452437 w 674523"/>
              <a:gd name="connsiteY215" fmla="*/ 712870 h 1658808"/>
              <a:gd name="connsiteX216" fmla="*/ 423862 w 674523"/>
              <a:gd name="connsiteY216" fmla="*/ 755733 h 1658808"/>
              <a:gd name="connsiteX217" fmla="*/ 438149 w 674523"/>
              <a:gd name="connsiteY217" fmla="*/ 912895 h 1658808"/>
              <a:gd name="connsiteX218" fmla="*/ 452437 w 674523"/>
              <a:gd name="connsiteY218" fmla="*/ 770020 h 1658808"/>
              <a:gd name="connsiteX219" fmla="*/ 423862 w 674523"/>
              <a:gd name="connsiteY219" fmla="*/ 727158 h 1658808"/>
              <a:gd name="connsiteX220" fmla="*/ 466724 w 674523"/>
              <a:gd name="connsiteY220" fmla="*/ 698583 h 1658808"/>
              <a:gd name="connsiteX221" fmla="*/ 638174 w 674523"/>
              <a:gd name="connsiteY221" fmla="*/ 712870 h 1658808"/>
              <a:gd name="connsiteX222" fmla="*/ 566737 w 674523"/>
              <a:gd name="connsiteY222" fmla="*/ 798595 h 1658808"/>
              <a:gd name="connsiteX223" fmla="*/ 566737 w 674523"/>
              <a:gd name="connsiteY223" fmla="*/ 698583 h 165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674523" h="1658808">
                <a:moveTo>
                  <a:pt x="80962" y="312820"/>
                </a:moveTo>
                <a:cubicBezTo>
                  <a:pt x="115290" y="827757"/>
                  <a:pt x="74093" y="340846"/>
                  <a:pt x="109537" y="269958"/>
                </a:cubicBezTo>
                <a:cubicBezTo>
                  <a:pt x="139431" y="210170"/>
                  <a:pt x="119062" y="403308"/>
                  <a:pt x="123824" y="469983"/>
                </a:cubicBezTo>
                <a:cubicBezTo>
                  <a:pt x="128587" y="427120"/>
                  <a:pt x="122095" y="381437"/>
                  <a:pt x="138112" y="341395"/>
                </a:cubicBezTo>
                <a:cubicBezTo>
                  <a:pt x="145405" y="323163"/>
                  <a:pt x="146757" y="379737"/>
                  <a:pt x="152399" y="398545"/>
                </a:cubicBezTo>
                <a:cubicBezTo>
                  <a:pt x="195906" y="543570"/>
                  <a:pt x="169219" y="425499"/>
                  <a:pt x="195262" y="555708"/>
                </a:cubicBezTo>
                <a:cubicBezTo>
                  <a:pt x="257806" y="336802"/>
                  <a:pt x="235594" y="422956"/>
                  <a:pt x="266699" y="298533"/>
                </a:cubicBezTo>
                <a:cubicBezTo>
                  <a:pt x="261937" y="341395"/>
                  <a:pt x="290985" y="446407"/>
                  <a:pt x="252412" y="427120"/>
                </a:cubicBezTo>
                <a:cubicBezTo>
                  <a:pt x="209603" y="405715"/>
                  <a:pt x="285987" y="284245"/>
                  <a:pt x="238124" y="284245"/>
                </a:cubicBezTo>
                <a:cubicBezTo>
                  <a:pt x="189556" y="284245"/>
                  <a:pt x="209549" y="427120"/>
                  <a:pt x="209549" y="427120"/>
                </a:cubicBezTo>
                <a:cubicBezTo>
                  <a:pt x="207835" y="409981"/>
                  <a:pt x="178039" y="237907"/>
                  <a:pt x="209549" y="198520"/>
                </a:cubicBezTo>
                <a:cubicBezTo>
                  <a:pt x="218957" y="186760"/>
                  <a:pt x="238124" y="208045"/>
                  <a:pt x="252412" y="212808"/>
                </a:cubicBezTo>
                <a:cubicBezTo>
                  <a:pt x="257174" y="231858"/>
                  <a:pt x="261304" y="251077"/>
                  <a:pt x="266699" y="269958"/>
                </a:cubicBezTo>
                <a:cubicBezTo>
                  <a:pt x="277846" y="308974"/>
                  <a:pt x="318952" y="413409"/>
                  <a:pt x="323849" y="427120"/>
                </a:cubicBezTo>
                <a:cubicBezTo>
                  <a:pt x="333980" y="455486"/>
                  <a:pt x="342899" y="484270"/>
                  <a:pt x="352424" y="512845"/>
                </a:cubicBezTo>
                <a:cubicBezTo>
                  <a:pt x="347662" y="460458"/>
                  <a:pt x="364642" y="401121"/>
                  <a:pt x="338137" y="355683"/>
                </a:cubicBezTo>
                <a:cubicBezTo>
                  <a:pt x="323540" y="330660"/>
                  <a:pt x="276978" y="356749"/>
                  <a:pt x="252412" y="341395"/>
                </a:cubicBezTo>
                <a:cubicBezTo>
                  <a:pt x="234351" y="330107"/>
                  <a:pt x="233362" y="303295"/>
                  <a:pt x="223837" y="284245"/>
                </a:cubicBezTo>
                <a:cubicBezTo>
                  <a:pt x="228599" y="255670"/>
                  <a:pt x="224055" y="223844"/>
                  <a:pt x="238124" y="198520"/>
                </a:cubicBezTo>
                <a:cubicBezTo>
                  <a:pt x="261626" y="156216"/>
                  <a:pt x="312874" y="151258"/>
                  <a:pt x="352424" y="141370"/>
                </a:cubicBezTo>
                <a:cubicBezTo>
                  <a:pt x="366712" y="131845"/>
                  <a:pt x="384560" y="126204"/>
                  <a:pt x="395287" y="112795"/>
                </a:cubicBezTo>
                <a:cubicBezTo>
                  <a:pt x="422616" y="78634"/>
                  <a:pt x="397012" y="19689"/>
                  <a:pt x="423862" y="127083"/>
                </a:cubicBezTo>
                <a:cubicBezTo>
                  <a:pt x="438149" y="122320"/>
                  <a:pt x="471487" y="127082"/>
                  <a:pt x="466724" y="112795"/>
                </a:cubicBezTo>
                <a:cubicBezTo>
                  <a:pt x="462310" y="99553"/>
                  <a:pt x="382965" y="75351"/>
                  <a:pt x="366712" y="69933"/>
                </a:cubicBezTo>
                <a:cubicBezTo>
                  <a:pt x="333374" y="74695"/>
                  <a:pt x="297357" y="70285"/>
                  <a:pt x="266699" y="84220"/>
                </a:cubicBezTo>
                <a:cubicBezTo>
                  <a:pt x="242173" y="95368"/>
                  <a:pt x="223828" y="118524"/>
                  <a:pt x="209549" y="141370"/>
                </a:cubicBezTo>
                <a:cubicBezTo>
                  <a:pt x="199142" y="158022"/>
                  <a:pt x="181377" y="212405"/>
                  <a:pt x="195262" y="198520"/>
                </a:cubicBezTo>
                <a:cubicBezTo>
                  <a:pt x="217852" y="175930"/>
                  <a:pt x="223837" y="141370"/>
                  <a:pt x="238124" y="112795"/>
                </a:cubicBezTo>
                <a:cubicBezTo>
                  <a:pt x="247649" y="127083"/>
                  <a:pt x="260670" y="139580"/>
                  <a:pt x="266699" y="155658"/>
                </a:cubicBezTo>
                <a:cubicBezTo>
                  <a:pt x="291547" y="221920"/>
                  <a:pt x="279952" y="232271"/>
                  <a:pt x="266699" y="298533"/>
                </a:cubicBezTo>
                <a:cubicBezTo>
                  <a:pt x="235994" y="114299"/>
                  <a:pt x="272640" y="268191"/>
                  <a:pt x="223837" y="341395"/>
                </a:cubicBezTo>
                <a:cubicBezTo>
                  <a:pt x="214312" y="355682"/>
                  <a:pt x="205565" y="312270"/>
                  <a:pt x="195262" y="298533"/>
                </a:cubicBezTo>
                <a:cubicBezTo>
                  <a:pt x="176965" y="274137"/>
                  <a:pt x="157162" y="250908"/>
                  <a:pt x="138112" y="227095"/>
                </a:cubicBezTo>
                <a:cubicBezTo>
                  <a:pt x="123824" y="231858"/>
                  <a:pt x="100396" y="227229"/>
                  <a:pt x="95249" y="241383"/>
                </a:cubicBezTo>
                <a:cubicBezTo>
                  <a:pt x="78892" y="286364"/>
                  <a:pt x="80962" y="336395"/>
                  <a:pt x="80962" y="384258"/>
                </a:cubicBezTo>
                <a:cubicBezTo>
                  <a:pt x="80962" y="403894"/>
                  <a:pt x="90487" y="346158"/>
                  <a:pt x="95249" y="327108"/>
                </a:cubicBezTo>
                <a:cubicBezTo>
                  <a:pt x="103852" y="352917"/>
                  <a:pt x="127437" y="426462"/>
                  <a:pt x="138112" y="441408"/>
                </a:cubicBezTo>
                <a:cubicBezTo>
                  <a:pt x="148093" y="455381"/>
                  <a:pt x="165615" y="462304"/>
                  <a:pt x="180974" y="469983"/>
                </a:cubicBezTo>
                <a:cubicBezTo>
                  <a:pt x="219566" y="489279"/>
                  <a:pt x="270060" y="489780"/>
                  <a:pt x="309562" y="498558"/>
                </a:cubicBezTo>
                <a:cubicBezTo>
                  <a:pt x="347404" y="506967"/>
                  <a:pt x="374628" y="523947"/>
                  <a:pt x="409574" y="541420"/>
                </a:cubicBezTo>
                <a:cubicBezTo>
                  <a:pt x="419099" y="555708"/>
                  <a:pt x="442314" y="567624"/>
                  <a:pt x="438149" y="584283"/>
                </a:cubicBezTo>
                <a:cubicBezTo>
                  <a:pt x="434497" y="598894"/>
                  <a:pt x="410347" y="598570"/>
                  <a:pt x="395287" y="598570"/>
                </a:cubicBezTo>
                <a:cubicBezTo>
                  <a:pt x="371003" y="598570"/>
                  <a:pt x="347662" y="589045"/>
                  <a:pt x="323849" y="584283"/>
                </a:cubicBezTo>
                <a:cubicBezTo>
                  <a:pt x="327941" y="567916"/>
                  <a:pt x="339803" y="493240"/>
                  <a:pt x="366712" y="484270"/>
                </a:cubicBezTo>
                <a:cubicBezTo>
                  <a:pt x="385341" y="478060"/>
                  <a:pt x="404812" y="493795"/>
                  <a:pt x="423862" y="498558"/>
                </a:cubicBezTo>
                <a:cubicBezTo>
                  <a:pt x="419099" y="574758"/>
                  <a:pt x="433718" y="654727"/>
                  <a:pt x="409574" y="727158"/>
                </a:cubicBezTo>
                <a:cubicBezTo>
                  <a:pt x="402044" y="749748"/>
                  <a:pt x="383550" y="653170"/>
                  <a:pt x="366712" y="670008"/>
                </a:cubicBezTo>
                <a:cubicBezTo>
                  <a:pt x="346228" y="690492"/>
                  <a:pt x="376237" y="727158"/>
                  <a:pt x="380999" y="755733"/>
                </a:cubicBezTo>
                <a:lnTo>
                  <a:pt x="409574" y="670008"/>
                </a:lnTo>
                <a:lnTo>
                  <a:pt x="423862" y="627145"/>
                </a:lnTo>
                <a:cubicBezTo>
                  <a:pt x="428624" y="641433"/>
                  <a:pt x="427500" y="680657"/>
                  <a:pt x="438149" y="670008"/>
                </a:cubicBezTo>
                <a:cubicBezTo>
                  <a:pt x="455321" y="652836"/>
                  <a:pt x="446547" y="622129"/>
                  <a:pt x="452437" y="598570"/>
                </a:cubicBezTo>
                <a:cubicBezTo>
                  <a:pt x="456090" y="583960"/>
                  <a:pt x="461962" y="569995"/>
                  <a:pt x="466724" y="555708"/>
                </a:cubicBezTo>
                <a:cubicBezTo>
                  <a:pt x="471487" y="593808"/>
                  <a:pt x="442615" y="670008"/>
                  <a:pt x="481012" y="670008"/>
                </a:cubicBezTo>
                <a:cubicBezTo>
                  <a:pt x="523609" y="670008"/>
                  <a:pt x="498612" y="539888"/>
                  <a:pt x="538162" y="555708"/>
                </a:cubicBezTo>
                <a:cubicBezTo>
                  <a:pt x="582601" y="573484"/>
                  <a:pt x="547687" y="650958"/>
                  <a:pt x="552449" y="698583"/>
                </a:cubicBezTo>
                <a:cubicBezTo>
                  <a:pt x="557212" y="674770"/>
                  <a:pt x="568936" y="651330"/>
                  <a:pt x="566737" y="627145"/>
                </a:cubicBezTo>
                <a:cubicBezTo>
                  <a:pt x="559059" y="542681"/>
                  <a:pt x="548215" y="548122"/>
                  <a:pt x="495299" y="512845"/>
                </a:cubicBezTo>
                <a:cubicBezTo>
                  <a:pt x="460082" y="407192"/>
                  <a:pt x="500927" y="510249"/>
                  <a:pt x="466724" y="612858"/>
                </a:cubicBezTo>
                <a:cubicBezTo>
                  <a:pt x="461294" y="629148"/>
                  <a:pt x="438149" y="631908"/>
                  <a:pt x="423862" y="641433"/>
                </a:cubicBezTo>
                <a:cubicBezTo>
                  <a:pt x="421958" y="649050"/>
                  <a:pt x="403484" y="729149"/>
                  <a:pt x="395287" y="741445"/>
                </a:cubicBezTo>
                <a:cubicBezTo>
                  <a:pt x="363982" y="788402"/>
                  <a:pt x="349095" y="779939"/>
                  <a:pt x="309562" y="812883"/>
                </a:cubicBezTo>
                <a:cubicBezTo>
                  <a:pt x="169129" y="929910"/>
                  <a:pt x="350507" y="786223"/>
                  <a:pt x="238124" y="898608"/>
                </a:cubicBezTo>
                <a:cubicBezTo>
                  <a:pt x="225982" y="910750"/>
                  <a:pt x="209549" y="917658"/>
                  <a:pt x="195262" y="927183"/>
                </a:cubicBezTo>
                <a:cubicBezTo>
                  <a:pt x="180974" y="917658"/>
                  <a:pt x="157116" y="915119"/>
                  <a:pt x="152399" y="898608"/>
                </a:cubicBezTo>
                <a:cubicBezTo>
                  <a:pt x="69902" y="609869"/>
                  <a:pt x="189920" y="804870"/>
                  <a:pt x="109537" y="684295"/>
                </a:cubicBezTo>
                <a:cubicBezTo>
                  <a:pt x="104774" y="665245"/>
                  <a:pt x="95950" y="607521"/>
                  <a:pt x="95249" y="627145"/>
                </a:cubicBezTo>
                <a:cubicBezTo>
                  <a:pt x="85049" y="912753"/>
                  <a:pt x="58172" y="1199515"/>
                  <a:pt x="80962" y="1484395"/>
                </a:cubicBezTo>
                <a:cubicBezTo>
                  <a:pt x="85208" y="1537472"/>
                  <a:pt x="134202" y="1391561"/>
                  <a:pt x="152399" y="1341520"/>
                </a:cubicBezTo>
                <a:cubicBezTo>
                  <a:pt x="172531" y="1286158"/>
                  <a:pt x="180974" y="1227220"/>
                  <a:pt x="195262" y="1170070"/>
                </a:cubicBezTo>
                <a:cubicBezTo>
                  <a:pt x="190499" y="1060533"/>
                  <a:pt x="192452" y="950496"/>
                  <a:pt x="180974" y="841458"/>
                </a:cubicBezTo>
                <a:cubicBezTo>
                  <a:pt x="178918" y="821930"/>
                  <a:pt x="166687" y="878972"/>
                  <a:pt x="166687" y="898608"/>
                </a:cubicBezTo>
                <a:cubicBezTo>
                  <a:pt x="166687" y="965453"/>
                  <a:pt x="176212" y="1031958"/>
                  <a:pt x="180974" y="1098633"/>
                </a:cubicBezTo>
                <a:cubicBezTo>
                  <a:pt x="195262" y="1074820"/>
                  <a:pt x="214347" y="1053293"/>
                  <a:pt x="223837" y="1027195"/>
                </a:cubicBezTo>
                <a:cubicBezTo>
                  <a:pt x="263144" y="919100"/>
                  <a:pt x="198921" y="954537"/>
                  <a:pt x="280987" y="927183"/>
                </a:cubicBezTo>
                <a:cubicBezTo>
                  <a:pt x="285749" y="941470"/>
                  <a:pt x="293144" y="955136"/>
                  <a:pt x="295274" y="970045"/>
                </a:cubicBezTo>
                <a:cubicBezTo>
                  <a:pt x="320865" y="1149181"/>
                  <a:pt x="300884" y="1283424"/>
                  <a:pt x="323849" y="870033"/>
                </a:cubicBezTo>
                <a:cubicBezTo>
                  <a:pt x="362973" y="1026524"/>
                  <a:pt x="308634" y="841458"/>
                  <a:pt x="352424" y="841458"/>
                </a:cubicBezTo>
                <a:cubicBezTo>
                  <a:pt x="382545" y="841458"/>
                  <a:pt x="371474" y="898608"/>
                  <a:pt x="380999" y="927183"/>
                </a:cubicBezTo>
                <a:cubicBezTo>
                  <a:pt x="385762" y="1131970"/>
                  <a:pt x="386389" y="1336896"/>
                  <a:pt x="395287" y="1541545"/>
                </a:cubicBezTo>
                <a:cubicBezTo>
                  <a:pt x="395941" y="1556591"/>
                  <a:pt x="408572" y="1599435"/>
                  <a:pt x="409574" y="1584408"/>
                </a:cubicBezTo>
                <a:cubicBezTo>
                  <a:pt x="444125" y="1066143"/>
                  <a:pt x="334487" y="1246981"/>
                  <a:pt x="452437" y="1070058"/>
                </a:cubicBezTo>
                <a:cubicBezTo>
                  <a:pt x="464261" y="1460279"/>
                  <a:pt x="317838" y="1501048"/>
                  <a:pt x="509587" y="1555833"/>
                </a:cubicBezTo>
                <a:cubicBezTo>
                  <a:pt x="528468" y="1561227"/>
                  <a:pt x="547687" y="1565358"/>
                  <a:pt x="566737" y="1570120"/>
                </a:cubicBezTo>
                <a:cubicBezTo>
                  <a:pt x="561974" y="1503445"/>
                  <a:pt x="559831" y="1436531"/>
                  <a:pt x="552449" y="1370095"/>
                </a:cubicBezTo>
                <a:cubicBezTo>
                  <a:pt x="550281" y="1350579"/>
                  <a:pt x="540939" y="1332384"/>
                  <a:pt x="538162" y="1312945"/>
                </a:cubicBezTo>
                <a:cubicBezTo>
                  <a:pt x="505679" y="1085566"/>
                  <a:pt x="542145" y="1243157"/>
                  <a:pt x="509587" y="1112920"/>
                </a:cubicBezTo>
                <a:cubicBezTo>
                  <a:pt x="504824" y="1203408"/>
                  <a:pt x="495299" y="1293770"/>
                  <a:pt x="495299" y="1384383"/>
                </a:cubicBezTo>
                <a:cubicBezTo>
                  <a:pt x="495299" y="1427509"/>
                  <a:pt x="490300" y="1474397"/>
                  <a:pt x="509587" y="1512970"/>
                </a:cubicBezTo>
                <a:cubicBezTo>
                  <a:pt x="520447" y="1534690"/>
                  <a:pt x="529764" y="1417974"/>
                  <a:pt x="523874" y="1441533"/>
                </a:cubicBezTo>
                <a:cubicBezTo>
                  <a:pt x="513224" y="1484130"/>
                  <a:pt x="504824" y="1527258"/>
                  <a:pt x="495299" y="1570120"/>
                </a:cubicBezTo>
                <a:cubicBezTo>
                  <a:pt x="457199" y="1560595"/>
                  <a:pt x="415329" y="1560617"/>
                  <a:pt x="380999" y="1541545"/>
                </a:cubicBezTo>
                <a:cubicBezTo>
                  <a:pt x="367834" y="1534231"/>
                  <a:pt x="371039" y="1513108"/>
                  <a:pt x="366712" y="1498683"/>
                </a:cubicBezTo>
                <a:cubicBezTo>
                  <a:pt x="356749" y="1465474"/>
                  <a:pt x="347662" y="1432008"/>
                  <a:pt x="338137" y="1398670"/>
                </a:cubicBezTo>
                <a:cubicBezTo>
                  <a:pt x="333374" y="1417720"/>
                  <a:pt x="326444" y="1436356"/>
                  <a:pt x="323849" y="1455820"/>
                </a:cubicBezTo>
                <a:cubicBezTo>
                  <a:pt x="316897" y="1507962"/>
                  <a:pt x="356612" y="1589457"/>
                  <a:pt x="309562" y="1612983"/>
                </a:cubicBezTo>
                <a:cubicBezTo>
                  <a:pt x="266753" y="1634388"/>
                  <a:pt x="300037" y="1517733"/>
                  <a:pt x="295274" y="1470108"/>
                </a:cubicBezTo>
                <a:cubicBezTo>
                  <a:pt x="290512" y="1522495"/>
                  <a:pt x="324755" y="1598091"/>
                  <a:pt x="280987" y="1627270"/>
                </a:cubicBezTo>
                <a:cubicBezTo>
                  <a:pt x="244454" y="1651626"/>
                  <a:pt x="259630" y="1541993"/>
                  <a:pt x="252412" y="1498683"/>
                </a:cubicBezTo>
                <a:cubicBezTo>
                  <a:pt x="245322" y="1456143"/>
                  <a:pt x="242887" y="1412958"/>
                  <a:pt x="238124" y="1370095"/>
                </a:cubicBezTo>
                <a:cubicBezTo>
                  <a:pt x="233362" y="1451058"/>
                  <a:pt x="265564" y="1543438"/>
                  <a:pt x="223837" y="1612983"/>
                </a:cubicBezTo>
                <a:cubicBezTo>
                  <a:pt x="196342" y="1658808"/>
                  <a:pt x="145983" y="1493721"/>
                  <a:pt x="138112" y="1470108"/>
                </a:cubicBezTo>
                <a:cubicBezTo>
                  <a:pt x="133349" y="1493920"/>
                  <a:pt x="129092" y="1517839"/>
                  <a:pt x="123824" y="1541545"/>
                </a:cubicBezTo>
                <a:cubicBezTo>
                  <a:pt x="119564" y="1560714"/>
                  <a:pt x="127100" y="1589913"/>
                  <a:pt x="109537" y="1598695"/>
                </a:cubicBezTo>
                <a:cubicBezTo>
                  <a:pt x="96067" y="1605430"/>
                  <a:pt x="98352" y="1570570"/>
                  <a:pt x="95249" y="1555833"/>
                </a:cubicBezTo>
                <a:cubicBezTo>
                  <a:pt x="79277" y="1479968"/>
                  <a:pt x="52387" y="1327233"/>
                  <a:pt x="52387" y="1327233"/>
                </a:cubicBezTo>
                <a:cubicBezTo>
                  <a:pt x="19405" y="1426173"/>
                  <a:pt x="9525" y="1437963"/>
                  <a:pt x="52387" y="1598695"/>
                </a:cubicBezTo>
                <a:cubicBezTo>
                  <a:pt x="56267" y="1613247"/>
                  <a:pt x="80962" y="1589170"/>
                  <a:pt x="95249" y="1584408"/>
                </a:cubicBezTo>
                <a:cubicBezTo>
                  <a:pt x="109537" y="1589170"/>
                  <a:pt x="137299" y="1613733"/>
                  <a:pt x="138112" y="1598695"/>
                </a:cubicBezTo>
                <a:cubicBezTo>
                  <a:pt x="146559" y="1442428"/>
                  <a:pt x="101736" y="636115"/>
                  <a:pt x="138112" y="1327233"/>
                </a:cubicBezTo>
                <a:cubicBezTo>
                  <a:pt x="152399" y="1298658"/>
                  <a:pt x="169109" y="1271171"/>
                  <a:pt x="180974" y="1241508"/>
                </a:cubicBezTo>
                <a:cubicBezTo>
                  <a:pt x="195210" y="1205919"/>
                  <a:pt x="202477" y="1130457"/>
                  <a:pt x="209549" y="1098633"/>
                </a:cubicBezTo>
                <a:cubicBezTo>
                  <a:pt x="212816" y="1083931"/>
                  <a:pt x="220184" y="1070381"/>
                  <a:pt x="223837" y="1055770"/>
                </a:cubicBezTo>
                <a:cubicBezTo>
                  <a:pt x="239155" y="994499"/>
                  <a:pt x="239679" y="962272"/>
                  <a:pt x="252412" y="898608"/>
                </a:cubicBezTo>
                <a:cubicBezTo>
                  <a:pt x="256263" y="879353"/>
                  <a:pt x="261937" y="860508"/>
                  <a:pt x="266699" y="841458"/>
                </a:cubicBezTo>
                <a:cubicBezTo>
                  <a:pt x="280987" y="850983"/>
                  <a:pt x="300461" y="855472"/>
                  <a:pt x="309562" y="870033"/>
                </a:cubicBezTo>
                <a:cubicBezTo>
                  <a:pt x="353026" y="939576"/>
                  <a:pt x="326417" y="957842"/>
                  <a:pt x="352424" y="1027195"/>
                </a:cubicBezTo>
                <a:cubicBezTo>
                  <a:pt x="358453" y="1043273"/>
                  <a:pt x="371474" y="1055770"/>
                  <a:pt x="380999" y="1070058"/>
                </a:cubicBezTo>
                <a:cubicBezTo>
                  <a:pt x="390524" y="1055770"/>
                  <a:pt x="404640" y="1043642"/>
                  <a:pt x="409574" y="1027195"/>
                </a:cubicBezTo>
                <a:cubicBezTo>
                  <a:pt x="419251" y="994939"/>
                  <a:pt x="421374" y="960767"/>
                  <a:pt x="423862" y="927183"/>
                </a:cubicBezTo>
                <a:cubicBezTo>
                  <a:pt x="430907" y="832075"/>
                  <a:pt x="429887" y="736443"/>
                  <a:pt x="438149" y="641433"/>
                </a:cubicBezTo>
                <a:cubicBezTo>
                  <a:pt x="440130" y="618654"/>
                  <a:pt x="464306" y="569629"/>
                  <a:pt x="481012" y="555708"/>
                </a:cubicBezTo>
                <a:cubicBezTo>
                  <a:pt x="497374" y="542073"/>
                  <a:pt x="519112" y="536658"/>
                  <a:pt x="538162" y="527133"/>
                </a:cubicBezTo>
                <a:cubicBezTo>
                  <a:pt x="542924" y="512845"/>
                  <a:pt x="538161" y="479508"/>
                  <a:pt x="552449" y="484270"/>
                </a:cubicBezTo>
                <a:cubicBezTo>
                  <a:pt x="572655" y="491005"/>
                  <a:pt x="565963" y="556480"/>
                  <a:pt x="581024" y="541420"/>
                </a:cubicBezTo>
                <a:cubicBezTo>
                  <a:pt x="598196" y="524249"/>
                  <a:pt x="571499" y="493795"/>
                  <a:pt x="566737" y="469983"/>
                </a:cubicBezTo>
                <a:cubicBezTo>
                  <a:pt x="552449" y="474745"/>
                  <a:pt x="538934" y="484270"/>
                  <a:pt x="523874" y="484270"/>
                </a:cubicBezTo>
                <a:cubicBezTo>
                  <a:pt x="504238" y="484270"/>
                  <a:pt x="485893" y="474243"/>
                  <a:pt x="466724" y="469983"/>
                </a:cubicBezTo>
                <a:cubicBezTo>
                  <a:pt x="443018" y="464715"/>
                  <a:pt x="419099" y="460458"/>
                  <a:pt x="395287" y="455695"/>
                </a:cubicBezTo>
                <a:cubicBezTo>
                  <a:pt x="385762" y="436645"/>
                  <a:pt x="372316" y="419093"/>
                  <a:pt x="366712" y="398545"/>
                </a:cubicBezTo>
                <a:cubicBezTo>
                  <a:pt x="354859" y="355086"/>
                  <a:pt x="340048" y="162388"/>
                  <a:pt x="338137" y="141370"/>
                </a:cubicBezTo>
                <a:cubicBezTo>
                  <a:pt x="289014" y="148388"/>
                  <a:pt x="231528" y="141923"/>
                  <a:pt x="195262" y="184233"/>
                </a:cubicBezTo>
                <a:cubicBezTo>
                  <a:pt x="177190" y="205317"/>
                  <a:pt x="166687" y="231858"/>
                  <a:pt x="152399" y="255670"/>
                </a:cubicBezTo>
                <a:cubicBezTo>
                  <a:pt x="147637" y="279483"/>
                  <a:pt x="138112" y="351392"/>
                  <a:pt x="138112" y="327108"/>
                </a:cubicBezTo>
                <a:cubicBezTo>
                  <a:pt x="138112" y="298139"/>
                  <a:pt x="172883" y="261867"/>
                  <a:pt x="152399" y="241383"/>
                </a:cubicBezTo>
                <a:cubicBezTo>
                  <a:pt x="135561" y="224545"/>
                  <a:pt x="123824" y="279483"/>
                  <a:pt x="109537" y="298533"/>
                </a:cubicBezTo>
                <a:cubicBezTo>
                  <a:pt x="104774" y="265195"/>
                  <a:pt x="119062" y="222333"/>
                  <a:pt x="95249" y="198520"/>
                </a:cubicBezTo>
                <a:cubicBezTo>
                  <a:pt x="19049" y="122320"/>
                  <a:pt x="0" y="331872"/>
                  <a:pt x="38099" y="141370"/>
                </a:cubicBezTo>
                <a:cubicBezTo>
                  <a:pt x="52387" y="150895"/>
                  <a:pt x="64024" y="167122"/>
                  <a:pt x="80962" y="169945"/>
                </a:cubicBezTo>
                <a:cubicBezTo>
                  <a:pt x="107895" y="174434"/>
                  <a:pt x="148029" y="136412"/>
                  <a:pt x="166687" y="127083"/>
                </a:cubicBezTo>
                <a:cubicBezTo>
                  <a:pt x="180157" y="120348"/>
                  <a:pt x="195262" y="117558"/>
                  <a:pt x="209549" y="112795"/>
                </a:cubicBezTo>
                <a:cubicBezTo>
                  <a:pt x="323849" y="117558"/>
                  <a:pt x="438179" y="132524"/>
                  <a:pt x="552449" y="127083"/>
                </a:cubicBezTo>
                <a:cubicBezTo>
                  <a:pt x="569601" y="126266"/>
                  <a:pt x="526246" y="102673"/>
                  <a:pt x="509587" y="98508"/>
                </a:cubicBezTo>
                <a:cubicBezTo>
                  <a:pt x="467748" y="88048"/>
                  <a:pt x="423862" y="88983"/>
                  <a:pt x="380999" y="84220"/>
                </a:cubicBezTo>
                <a:cubicBezTo>
                  <a:pt x="280987" y="88983"/>
                  <a:pt x="175466" y="65431"/>
                  <a:pt x="80962" y="98508"/>
                </a:cubicBezTo>
                <a:cubicBezTo>
                  <a:pt x="53619" y="108078"/>
                  <a:pt x="72628" y="166136"/>
                  <a:pt x="95249" y="184233"/>
                </a:cubicBezTo>
                <a:cubicBezTo>
                  <a:pt x="111880" y="197538"/>
                  <a:pt x="135068" y="168038"/>
                  <a:pt x="152399" y="155658"/>
                </a:cubicBezTo>
                <a:cubicBezTo>
                  <a:pt x="168841" y="143914"/>
                  <a:pt x="182112" y="128136"/>
                  <a:pt x="195262" y="112795"/>
                </a:cubicBezTo>
                <a:cubicBezTo>
                  <a:pt x="210759" y="94715"/>
                  <a:pt x="218747" y="69486"/>
                  <a:pt x="238124" y="55645"/>
                </a:cubicBezTo>
                <a:cubicBezTo>
                  <a:pt x="254103" y="44232"/>
                  <a:pt x="276224" y="46120"/>
                  <a:pt x="295274" y="41358"/>
                </a:cubicBezTo>
                <a:cubicBezTo>
                  <a:pt x="309562" y="31833"/>
                  <a:pt x="321098" y="14913"/>
                  <a:pt x="338137" y="12783"/>
                </a:cubicBezTo>
                <a:cubicBezTo>
                  <a:pt x="440395" y="0"/>
                  <a:pt x="386216" y="28387"/>
                  <a:pt x="438149" y="69933"/>
                </a:cubicBezTo>
                <a:cubicBezTo>
                  <a:pt x="449909" y="79341"/>
                  <a:pt x="466724" y="79458"/>
                  <a:pt x="481012" y="84220"/>
                </a:cubicBezTo>
                <a:cubicBezTo>
                  <a:pt x="400049" y="88983"/>
                  <a:pt x="317652" y="82602"/>
                  <a:pt x="238124" y="98508"/>
                </a:cubicBezTo>
                <a:cubicBezTo>
                  <a:pt x="218311" y="102471"/>
                  <a:pt x="198119" y="121368"/>
                  <a:pt x="195262" y="141370"/>
                </a:cubicBezTo>
                <a:cubicBezTo>
                  <a:pt x="187823" y="193445"/>
                  <a:pt x="202110" y="246458"/>
                  <a:pt x="209549" y="298533"/>
                </a:cubicBezTo>
                <a:cubicBezTo>
                  <a:pt x="211679" y="313442"/>
                  <a:pt x="219074" y="327108"/>
                  <a:pt x="223837" y="341395"/>
                </a:cubicBezTo>
                <a:cubicBezTo>
                  <a:pt x="228599" y="379495"/>
                  <a:pt x="223864" y="420045"/>
                  <a:pt x="238124" y="455695"/>
                </a:cubicBezTo>
                <a:cubicBezTo>
                  <a:pt x="244501" y="471638"/>
                  <a:pt x="269994" y="471078"/>
                  <a:pt x="280987" y="484270"/>
                </a:cubicBezTo>
                <a:cubicBezTo>
                  <a:pt x="294622" y="500632"/>
                  <a:pt x="297183" y="524089"/>
                  <a:pt x="309562" y="541420"/>
                </a:cubicBezTo>
                <a:cubicBezTo>
                  <a:pt x="340813" y="585171"/>
                  <a:pt x="378043" y="599654"/>
                  <a:pt x="423862" y="627145"/>
                </a:cubicBezTo>
                <a:cubicBezTo>
                  <a:pt x="419099" y="641433"/>
                  <a:pt x="422739" y="662694"/>
                  <a:pt x="409574" y="670008"/>
                </a:cubicBezTo>
                <a:cubicBezTo>
                  <a:pt x="375244" y="689080"/>
                  <a:pt x="295274" y="698583"/>
                  <a:pt x="295274" y="698583"/>
                </a:cubicBezTo>
                <a:cubicBezTo>
                  <a:pt x="300037" y="770020"/>
                  <a:pt x="272726" y="851502"/>
                  <a:pt x="309562" y="912895"/>
                </a:cubicBezTo>
                <a:cubicBezTo>
                  <a:pt x="334550" y="954542"/>
                  <a:pt x="365078" y="729609"/>
                  <a:pt x="338137" y="770020"/>
                </a:cubicBezTo>
                <a:cubicBezTo>
                  <a:pt x="288264" y="844831"/>
                  <a:pt x="326601" y="810753"/>
                  <a:pt x="195262" y="827170"/>
                </a:cubicBezTo>
                <a:cubicBezTo>
                  <a:pt x="190499" y="841458"/>
                  <a:pt x="170325" y="859384"/>
                  <a:pt x="180974" y="870033"/>
                </a:cubicBezTo>
                <a:cubicBezTo>
                  <a:pt x="191623" y="880682"/>
                  <a:pt x="209356" y="859882"/>
                  <a:pt x="223837" y="855745"/>
                </a:cubicBezTo>
                <a:cubicBezTo>
                  <a:pt x="242718" y="850351"/>
                  <a:pt x="261937" y="846220"/>
                  <a:pt x="280987" y="841458"/>
                </a:cubicBezTo>
                <a:cubicBezTo>
                  <a:pt x="300037" y="827170"/>
                  <a:pt x="318760" y="812436"/>
                  <a:pt x="338137" y="798595"/>
                </a:cubicBezTo>
                <a:cubicBezTo>
                  <a:pt x="352110" y="788614"/>
                  <a:pt x="380999" y="787191"/>
                  <a:pt x="380999" y="770020"/>
                </a:cubicBezTo>
                <a:cubicBezTo>
                  <a:pt x="380999" y="754960"/>
                  <a:pt x="352424" y="760495"/>
                  <a:pt x="338137" y="755733"/>
                </a:cubicBezTo>
                <a:cubicBezTo>
                  <a:pt x="276224" y="760495"/>
                  <a:pt x="198173" y="728061"/>
                  <a:pt x="152399" y="770020"/>
                </a:cubicBezTo>
                <a:cubicBezTo>
                  <a:pt x="117117" y="802362"/>
                  <a:pt x="147248" y="869158"/>
                  <a:pt x="166687" y="912895"/>
                </a:cubicBezTo>
                <a:cubicBezTo>
                  <a:pt x="172803" y="926657"/>
                  <a:pt x="195262" y="903370"/>
                  <a:pt x="209549" y="898608"/>
                </a:cubicBezTo>
                <a:cubicBezTo>
                  <a:pt x="248324" y="859833"/>
                  <a:pt x="281924" y="850009"/>
                  <a:pt x="238124" y="784308"/>
                </a:cubicBezTo>
                <a:cubicBezTo>
                  <a:pt x="229770" y="771777"/>
                  <a:pt x="209549" y="774783"/>
                  <a:pt x="195262" y="770020"/>
                </a:cubicBezTo>
                <a:cubicBezTo>
                  <a:pt x="189152" y="771547"/>
                  <a:pt x="95249" y="788217"/>
                  <a:pt x="95249" y="812883"/>
                </a:cubicBezTo>
                <a:cubicBezTo>
                  <a:pt x="95249" y="830055"/>
                  <a:pt x="123824" y="831933"/>
                  <a:pt x="138112" y="841458"/>
                </a:cubicBezTo>
                <a:cubicBezTo>
                  <a:pt x="133349" y="798595"/>
                  <a:pt x="132282" y="755159"/>
                  <a:pt x="123824" y="712870"/>
                </a:cubicBezTo>
                <a:cubicBezTo>
                  <a:pt x="117917" y="683334"/>
                  <a:pt x="104774" y="655720"/>
                  <a:pt x="95249" y="627145"/>
                </a:cubicBezTo>
                <a:cubicBezTo>
                  <a:pt x="74752" y="565654"/>
                  <a:pt x="66352" y="580631"/>
                  <a:pt x="138112" y="598570"/>
                </a:cubicBezTo>
                <a:cubicBezTo>
                  <a:pt x="142874" y="703345"/>
                  <a:pt x="144035" y="808346"/>
                  <a:pt x="152399" y="912895"/>
                </a:cubicBezTo>
                <a:cubicBezTo>
                  <a:pt x="153600" y="927908"/>
                  <a:pt x="159952" y="942287"/>
                  <a:pt x="166687" y="955758"/>
                </a:cubicBezTo>
                <a:cubicBezTo>
                  <a:pt x="174366" y="971116"/>
                  <a:pt x="184087" y="985583"/>
                  <a:pt x="195262" y="998620"/>
                </a:cubicBezTo>
                <a:cubicBezTo>
                  <a:pt x="212795" y="1019075"/>
                  <a:pt x="230859" y="1039605"/>
                  <a:pt x="252412" y="1055770"/>
                </a:cubicBezTo>
                <a:cubicBezTo>
                  <a:pt x="288355" y="1082728"/>
                  <a:pt x="327153" y="1105907"/>
                  <a:pt x="366712" y="1127208"/>
                </a:cubicBezTo>
                <a:cubicBezTo>
                  <a:pt x="389293" y="1139367"/>
                  <a:pt x="414337" y="1146258"/>
                  <a:pt x="438149" y="1155783"/>
                </a:cubicBezTo>
                <a:cubicBezTo>
                  <a:pt x="447674" y="1170070"/>
                  <a:pt x="449786" y="1195822"/>
                  <a:pt x="466724" y="1198645"/>
                </a:cubicBezTo>
                <a:cubicBezTo>
                  <a:pt x="529336" y="1209080"/>
                  <a:pt x="522801" y="1157929"/>
                  <a:pt x="538162" y="1127208"/>
                </a:cubicBezTo>
                <a:cubicBezTo>
                  <a:pt x="545841" y="1111849"/>
                  <a:pt x="557212" y="1098633"/>
                  <a:pt x="566737" y="1084345"/>
                </a:cubicBezTo>
                <a:cubicBezTo>
                  <a:pt x="561974" y="1060533"/>
                  <a:pt x="552449" y="988624"/>
                  <a:pt x="552449" y="1012908"/>
                </a:cubicBezTo>
                <a:cubicBezTo>
                  <a:pt x="552449" y="1315003"/>
                  <a:pt x="541585" y="1255196"/>
                  <a:pt x="581024" y="1412958"/>
                </a:cubicBezTo>
                <a:cubicBezTo>
                  <a:pt x="576262" y="1279608"/>
                  <a:pt x="574809" y="1146099"/>
                  <a:pt x="566737" y="1012908"/>
                </a:cubicBezTo>
                <a:cubicBezTo>
                  <a:pt x="560361" y="907711"/>
                  <a:pt x="557943" y="933229"/>
                  <a:pt x="523874" y="984333"/>
                </a:cubicBezTo>
                <a:cubicBezTo>
                  <a:pt x="528637" y="1027195"/>
                  <a:pt x="531072" y="1070381"/>
                  <a:pt x="538162" y="1112920"/>
                </a:cubicBezTo>
                <a:cubicBezTo>
                  <a:pt x="540638" y="1127776"/>
                  <a:pt x="563099" y="1166432"/>
                  <a:pt x="552449" y="1155783"/>
                </a:cubicBezTo>
                <a:cubicBezTo>
                  <a:pt x="537388" y="1140723"/>
                  <a:pt x="532264" y="1118210"/>
                  <a:pt x="523874" y="1098633"/>
                </a:cubicBezTo>
                <a:cubicBezTo>
                  <a:pt x="509196" y="1064384"/>
                  <a:pt x="505653" y="1034860"/>
                  <a:pt x="495299" y="998620"/>
                </a:cubicBezTo>
                <a:cubicBezTo>
                  <a:pt x="491162" y="984139"/>
                  <a:pt x="485774" y="970045"/>
                  <a:pt x="481012" y="955758"/>
                </a:cubicBezTo>
                <a:cubicBezTo>
                  <a:pt x="476249" y="974808"/>
                  <a:pt x="472934" y="994279"/>
                  <a:pt x="466724" y="1012908"/>
                </a:cubicBezTo>
                <a:cubicBezTo>
                  <a:pt x="453856" y="1051511"/>
                  <a:pt x="449281" y="1095434"/>
                  <a:pt x="423862" y="1127208"/>
                </a:cubicBezTo>
                <a:cubicBezTo>
                  <a:pt x="414454" y="1138968"/>
                  <a:pt x="413227" y="1098956"/>
                  <a:pt x="409574" y="1084345"/>
                </a:cubicBezTo>
                <a:cubicBezTo>
                  <a:pt x="403684" y="1060786"/>
                  <a:pt x="402966" y="1035946"/>
                  <a:pt x="395287" y="1012908"/>
                </a:cubicBezTo>
                <a:cubicBezTo>
                  <a:pt x="374570" y="950758"/>
                  <a:pt x="371906" y="959221"/>
                  <a:pt x="323849" y="927183"/>
                </a:cubicBezTo>
                <a:cubicBezTo>
                  <a:pt x="314324" y="912895"/>
                  <a:pt x="291109" y="900979"/>
                  <a:pt x="295274" y="884320"/>
                </a:cubicBezTo>
                <a:cubicBezTo>
                  <a:pt x="298927" y="869709"/>
                  <a:pt x="324154" y="864440"/>
                  <a:pt x="338137" y="870033"/>
                </a:cubicBezTo>
                <a:cubicBezTo>
                  <a:pt x="352221" y="875666"/>
                  <a:pt x="391661" y="965694"/>
                  <a:pt x="395287" y="970045"/>
                </a:cubicBezTo>
                <a:cubicBezTo>
                  <a:pt x="406280" y="983236"/>
                  <a:pt x="423862" y="989095"/>
                  <a:pt x="438149" y="998620"/>
                </a:cubicBezTo>
                <a:cubicBezTo>
                  <a:pt x="442912" y="984333"/>
                  <a:pt x="439361" y="963230"/>
                  <a:pt x="452437" y="955758"/>
                </a:cubicBezTo>
                <a:cubicBezTo>
                  <a:pt x="477589" y="941385"/>
                  <a:pt x="509883" y="947754"/>
                  <a:pt x="538162" y="941470"/>
                </a:cubicBezTo>
                <a:cubicBezTo>
                  <a:pt x="552864" y="938203"/>
                  <a:pt x="566737" y="931945"/>
                  <a:pt x="581024" y="927183"/>
                </a:cubicBezTo>
                <a:cubicBezTo>
                  <a:pt x="566737" y="917658"/>
                  <a:pt x="554821" y="902773"/>
                  <a:pt x="538162" y="898608"/>
                </a:cubicBezTo>
                <a:cubicBezTo>
                  <a:pt x="387356" y="860906"/>
                  <a:pt x="425743" y="932829"/>
                  <a:pt x="395287" y="841458"/>
                </a:cubicBezTo>
                <a:cubicBezTo>
                  <a:pt x="400049" y="808120"/>
                  <a:pt x="395897" y="772219"/>
                  <a:pt x="409574" y="741445"/>
                </a:cubicBezTo>
                <a:cubicBezTo>
                  <a:pt x="416548" y="725753"/>
                  <a:pt x="440295" y="700728"/>
                  <a:pt x="452437" y="712870"/>
                </a:cubicBezTo>
                <a:cubicBezTo>
                  <a:pt x="464579" y="725012"/>
                  <a:pt x="433387" y="741445"/>
                  <a:pt x="423862" y="755733"/>
                </a:cubicBezTo>
                <a:cubicBezTo>
                  <a:pt x="428624" y="808120"/>
                  <a:pt x="391099" y="889371"/>
                  <a:pt x="438149" y="912895"/>
                </a:cubicBezTo>
                <a:cubicBezTo>
                  <a:pt x="480959" y="934299"/>
                  <a:pt x="478987" y="809844"/>
                  <a:pt x="452437" y="770020"/>
                </a:cubicBezTo>
                <a:lnTo>
                  <a:pt x="423862" y="727158"/>
                </a:lnTo>
                <a:cubicBezTo>
                  <a:pt x="438149" y="717633"/>
                  <a:pt x="449591" y="699725"/>
                  <a:pt x="466724" y="698583"/>
                </a:cubicBezTo>
                <a:cubicBezTo>
                  <a:pt x="523945" y="694768"/>
                  <a:pt x="586880" y="687223"/>
                  <a:pt x="638174" y="712870"/>
                </a:cubicBezTo>
                <a:cubicBezTo>
                  <a:pt x="674523" y="731044"/>
                  <a:pt x="568787" y="802011"/>
                  <a:pt x="566737" y="798595"/>
                </a:cubicBezTo>
                <a:cubicBezTo>
                  <a:pt x="549585" y="770008"/>
                  <a:pt x="566737" y="731920"/>
                  <a:pt x="566737" y="698583"/>
                </a:cubicBez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rot="6063900">
            <a:off x="4111615" y="4345074"/>
            <a:ext cx="674111" cy="1946142"/>
          </a:xfrm>
          <a:custGeom>
            <a:avLst/>
            <a:gdLst>
              <a:gd name="connsiteX0" fmla="*/ 257318 w 674111"/>
              <a:gd name="connsiteY0" fmla="*/ 382523 h 1946142"/>
              <a:gd name="connsiteX1" fmla="*/ 257318 w 674111"/>
              <a:gd name="connsiteY1" fmla="*/ 825436 h 1946142"/>
              <a:gd name="connsiteX2" fmla="*/ 243030 w 674111"/>
              <a:gd name="connsiteY2" fmla="*/ 925448 h 1946142"/>
              <a:gd name="connsiteX3" fmla="*/ 214455 w 674111"/>
              <a:gd name="connsiteY3" fmla="*/ 1039748 h 1946142"/>
              <a:gd name="connsiteX4" fmla="*/ 171593 w 674111"/>
              <a:gd name="connsiteY4" fmla="*/ 968311 h 1946142"/>
              <a:gd name="connsiteX5" fmla="*/ 157305 w 674111"/>
              <a:gd name="connsiteY5" fmla="*/ 839723 h 1946142"/>
              <a:gd name="connsiteX6" fmla="*/ 185880 w 674111"/>
              <a:gd name="connsiteY6" fmla="*/ 468248 h 1946142"/>
              <a:gd name="connsiteX7" fmla="*/ 228743 w 674111"/>
              <a:gd name="connsiteY7" fmla="*/ 782573 h 1946142"/>
              <a:gd name="connsiteX8" fmla="*/ 271605 w 674111"/>
              <a:gd name="connsiteY8" fmla="*/ 682561 h 1946142"/>
              <a:gd name="connsiteX9" fmla="*/ 314468 w 674111"/>
              <a:gd name="connsiteY9" fmla="*/ 525398 h 1946142"/>
              <a:gd name="connsiteX10" fmla="*/ 343043 w 674111"/>
              <a:gd name="connsiteY10" fmla="*/ 468248 h 1946142"/>
              <a:gd name="connsiteX11" fmla="*/ 357330 w 674111"/>
              <a:gd name="connsiteY11" fmla="*/ 425386 h 1946142"/>
              <a:gd name="connsiteX12" fmla="*/ 300180 w 674111"/>
              <a:gd name="connsiteY12" fmla="*/ 296798 h 1946142"/>
              <a:gd name="connsiteX13" fmla="*/ 285893 w 674111"/>
              <a:gd name="connsiteY13" fmla="*/ 253936 h 1946142"/>
              <a:gd name="connsiteX14" fmla="*/ 243030 w 674111"/>
              <a:gd name="connsiteY14" fmla="*/ 239648 h 1946142"/>
              <a:gd name="connsiteX15" fmla="*/ 214455 w 674111"/>
              <a:gd name="connsiteY15" fmla="*/ 325373 h 1946142"/>
              <a:gd name="connsiteX16" fmla="*/ 200168 w 674111"/>
              <a:gd name="connsiteY16" fmla="*/ 425386 h 1946142"/>
              <a:gd name="connsiteX17" fmla="*/ 185880 w 674111"/>
              <a:gd name="connsiteY17" fmla="*/ 325373 h 1946142"/>
              <a:gd name="connsiteX18" fmla="*/ 228743 w 674111"/>
              <a:gd name="connsiteY18" fmla="*/ 511111 h 1946142"/>
              <a:gd name="connsiteX19" fmla="*/ 271605 w 674111"/>
              <a:gd name="connsiteY19" fmla="*/ 1168336 h 1946142"/>
              <a:gd name="connsiteX20" fmla="*/ 314468 w 674111"/>
              <a:gd name="connsiteY20" fmla="*/ 811148 h 1946142"/>
              <a:gd name="connsiteX21" fmla="*/ 414480 w 674111"/>
              <a:gd name="connsiteY21" fmla="*/ 1368361 h 1946142"/>
              <a:gd name="connsiteX22" fmla="*/ 428768 w 674111"/>
              <a:gd name="connsiteY22" fmla="*/ 1496948 h 1946142"/>
              <a:gd name="connsiteX23" fmla="*/ 471630 w 674111"/>
              <a:gd name="connsiteY23" fmla="*/ 1111186 h 1946142"/>
              <a:gd name="connsiteX24" fmla="*/ 500205 w 674111"/>
              <a:gd name="connsiteY24" fmla="*/ 982598 h 1946142"/>
              <a:gd name="connsiteX25" fmla="*/ 457343 w 674111"/>
              <a:gd name="connsiteY25" fmla="*/ 839723 h 1946142"/>
              <a:gd name="connsiteX26" fmla="*/ 443055 w 674111"/>
              <a:gd name="connsiteY26" fmla="*/ 539686 h 1946142"/>
              <a:gd name="connsiteX27" fmla="*/ 428768 w 674111"/>
              <a:gd name="connsiteY27" fmla="*/ 1368361 h 1946142"/>
              <a:gd name="connsiteX28" fmla="*/ 371618 w 674111"/>
              <a:gd name="connsiteY28" fmla="*/ 1111186 h 1946142"/>
              <a:gd name="connsiteX29" fmla="*/ 357330 w 674111"/>
              <a:gd name="connsiteY29" fmla="*/ 911161 h 1946142"/>
              <a:gd name="connsiteX30" fmla="*/ 385905 w 674111"/>
              <a:gd name="connsiteY30" fmla="*/ 1111186 h 1946142"/>
              <a:gd name="connsiteX31" fmla="*/ 428768 w 674111"/>
              <a:gd name="connsiteY31" fmla="*/ 1125473 h 1946142"/>
              <a:gd name="connsiteX32" fmla="*/ 428768 w 674111"/>
              <a:gd name="connsiteY32" fmla="*/ 739711 h 1946142"/>
              <a:gd name="connsiteX33" fmla="*/ 400193 w 674111"/>
              <a:gd name="connsiteY33" fmla="*/ 868298 h 1946142"/>
              <a:gd name="connsiteX34" fmla="*/ 385905 w 674111"/>
              <a:gd name="connsiteY34" fmla="*/ 1225486 h 1946142"/>
              <a:gd name="connsiteX35" fmla="*/ 357330 w 674111"/>
              <a:gd name="connsiteY35" fmla="*/ 1168336 h 1946142"/>
              <a:gd name="connsiteX36" fmla="*/ 343043 w 674111"/>
              <a:gd name="connsiteY36" fmla="*/ 825436 h 1946142"/>
              <a:gd name="connsiteX37" fmla="*/ 328755 w 674111"/>
              <a:gd name="connsiteY37" fmla="*/ 596836 h 1946142"/>
              <a:gd name="connsiteX38" fmla="*/ 314468 w 674111"/>
              <a:gd name="connsiteY38" fmla="*/ 1225486 h 1946142"/>
              <a:gd name="connsiteX39" fmla="*/ 271605 w 674111"/>
              <a:gd name="connsiteY39" fmla="*/ 1196911 h 1946142"/>
              <a:gd name="connsiteX40" fmla="*/ 328755 w 674111"/>
              <a:gd name="connsiteY40" fmla="*/ 925448 h 1946142"/>
              <a:gd name="connsiteX41" fmla="*/ 343043 w 674111"/>
              <a:gd name="connsiteY41" fmla="*/ 1582673 h 1946142"/>
              <a:gd name="connsiteX42" fmla="*/ 414480 w 674111"/>
              <a:gd name="connsiteY42" fmla="*/ 1368361 h 1946142"/>
              <a:gd name="connsiteX43" fmla="*/ 457343 w 674111"/>
              <a:gd name="connsiteY43" fmla="*/ 1239773 h 1946142"/>
              <a:gd name="connsiteX44" fmla="*/ 543068 w 674111"/>
              <a:gd name="connsiteY44" fmla="*/ 925448 h 1946142"/>
              <a:gd name="connsiteX45" fmla="*/ 585930 w 674111"/>
              <a:gd name="connsiteY45" fmla="*/ 1282636 h 1946142"/>
              <a:gd name="connsiteX46" fmla="*/ 628793 w 674111"/>
              <a:gd name="connsiteY46" fmla="*/ 1111186 h 1946142"/>
              <a:gd name="connsiteX47" fmla="*/ 671655 w 674111"/>
              <a:gd name="connsiteY47" fmla="*/ 854011 h 1946142"/>
              <a:gd name="connsiteX48" fmla="*/ 657368 w 674111"/>
              <a:gd name="connsiteY48" fmla="*/ 482536 h 1946142"/>
              <a:gd name="connsiteX49" fmla="*/ 628793 w 674111"/>
              <a:gd name="connsiteY49" fmla="*/ 539686 h 1946142"/>
              <a:gd name="connsiteX50" fmla="*/ 614505 w 674111"/>
              <a:gd name="connsiteY50" fmla="*/ 611123 h 1946142"/>
              <a:gd name="connsiteX51" fmla="*/ 600218 w 674111"/>
              <a:gd name="connsiteY51" fmla="*/ 653986 h 1946142"/>
              <a:gd name="connsiteX52" fmla="*/ 571643 w 674111"/>
              <a:gd name="connsiteY52" fmla="*/ 668273 h 1946142"/>
              <a:gd name="connsiteX53" fmla="*/ 543068 w 674111"/>
              <a:gd name="connsiteY53" fmla="*/ 796861 h 1946142"/>
              <a:gd name="connsiteX54" fmla="*/ 500205 w 674111"/>
              <a:gd name="connsiteY54" fmla="*/ 596836 h 1946142"/>
              <a:gd name="connsiteX55" fmla="*/ 485918 w 674111"/>
              <a:gd name="connsiteY55" fmla="*/ 496823 h 1946142"/>
              <a:gd name="connsiteX56" fmla="*/ 457343 w 674111"/>
              <a:gd name="connsiteY56" fmla="*/ 668273 h 1946142"/>
              <a:gd name="connsiteX57" fmla="*/ 414480 w 674111"/>
              <a:gd name="connsiteY57" fmla="*/ 539686 h 1946142"/>
              <a:gd name="connsiteX58" fmla="*/ 385905 w 674111"/>
              <a:gd name="connsiteY58" fmla="*/ 582548 h 1946142"/>
              <a:gd name="connsiteX59" fmla="*/ 343043 w 674111"/>
              <a:gd name="connsiteY59" fmla="*/ 596836 h 1946142"/>
              <a:gd name="connsiteX60" fmla="*/ 314468 w 674111"/>
              <a:gd name="connsiteY60" fmla="*/ 453961 h 1946142"/>
              <a:gd name="connsiteX61" fmla="*/ 471630 w 674111"/>
              <a:gd name="connsiteY61" fmla="*/ 253936 h 1946142"/>
              <a:gd name="connsiteX62" fmla="*/ 428768 w 674111"/>
              <a:gd name="connsiteY62" fmla="*/ 225361 h 1946142"/>
              <a:gd name="connsiteX63" fmla="*/ 543068 w 674111"/>
              <a:gd name="connsiteY63" fmla="*/ 239648 h 1946142"/>
              <a:gd name="connsiteX64" fmla="*/ 571643 w 674111"/>
              <a:gd name="connsiteY64" fmla="*/ 282511 h 1946142"/>
              <a:gd name="connsiteX65" fmla="*/ 543068 w 674111"/>
              <a:gd name="connsiteY65" fmla="*/ 782573 h 1946142"/>
              <a:gd name="connsiteX66" fmla="*/ 528780 w 674111"/>
              <a:gd name="connsiteY66" fmla="*/ 525398 h 1946142"/>
              <a:gd name="connsiteX67" fmla="*/ 471630 w 674111"/>
              <a:gd name="connsiteY67" fmla="*/ 482536 h 1946142"/>
              <a:gd name="connsiteX68" fmla="*/ 443055 w 674111"/>
              <a:gd name="connsiteY68" fmla="*/ 553973 h 1946142"/>
              <a:gd name="connsiteX69" fmla="*/ 485918 w 674111"/>
              <a:gd name="connsiteY69" fmla="*/ 568261 h 1946142"/>
              <a:gd name="connsiteX70" fmla="*/ 500205 w 674111"/>
              <a:gd name="connsiteY70" fmla="*/ 511111 h 1946142"/>
              <a:gd name="connsiteX71" fmla="*/ 471630 w 674111"/>
              <a:gd name="connsiteY71" fmla="*/ 596836 h 1946142"/>
              <a:gd name="connsiteX72" fmla="*/ 357330 w 674111"/>
              <a:gd name="connsiteY72" fmla="*/ 711136 h 1946142"/>
              <a:gd name="connsiteX73" fmla="*/ 285893 w 674111"/>
              <a:gd name="connsiteY73" fmla="*/ 725423 h 1946142"/>
              <a:gd name="connsiteX74" fmla="*/ 214455 w 674111"/>
              <a:gd name="connsiteY74" fmla="*/ 653986 h 1946142"/>
              <a:gd name="connsiteX75" fmla="*/ 185880 w 674111"/>
              <a:gd name="connsiteY75" fmla="*/ 568261 h 1946142"/>
              <a:gd name="connsiteX76" fmla="*/ 171593 w 674111"/>
              <a:gd name="connsiteY76" fmla="*/ 911161 h 1946142"/>
              <a:gd name="connsiteX77" fmla="*/ 143018 w 674111"/>
              <a:gd name="connsiteY77" fmla="*/ 811148 h 1946142"/>
              <a:gd name="connsiteX78" fmla="*/ 128730 w 674111"/>
              <a:gd name="connsiteY78" fmla="*/ 725423 h 1946142"/>
              <a:gd name="connsiteX79" fmla="*/ 71580 w 674111"/>
              <a:gd name="connsiteY79" fmla="*/ 868298 h 1946142"/>
              <a:gd name="connsiteX80" fmla="*/ 43005 w 674111"/>
              <a:gd name="connsiteY80" fmla="*/ 1096898 h 1946142"/>
              <a:gd name="connsiteX81" fmla="*/ 28718 w 674111"/>
              <a:gd name="connsiteY81" fmla="*/ 954023 h 1946142"/>
              <a:gd name="connsiteX82" fmla="*/ 85868 w 674111"/>
              <a:gd name="connsiteY82" fmla="*/ 1039748 h 1946142"/>
              <a:gd name="connsiteX83" fmla="*/ 143018 w 674111"/>
              <a:gd name="connsiteY83" fmla="*/ 1196911 h 1946142"/>
              <a:gd name="connsiteX84" fmla="*/ 171593 w 674111"/>
              <a:gd name="connsiteY84" fmla="*/ 1296923 h 1946142"/>
              <a:gd name="connsiteX85" fmla="*/ 214455 w 674111"/>
              <a:gd name="connsiteY85" fmla="*/ 1411223 h 1946142"/>
              <a:gd name="connsiteX86" fmla="*/ 228743 w 674111"/>
              <a:gd name="connsiteY86" fmla="*/ 1454086 h 1946142"/>
              <a:gd name="connsiteX87" fmla="*/ 271605 w 674111"/>
              <a:gd name="connsiteY87" fmla="*/ 1496948 h 1946142"/>
              <a:gd name="connsiteX88" fmla="*/ 300180 w 674111"/>
              <a:gd name="connsiteY88" fmla="*/ 1439798 h 1946142"/>
              <a:gd name="connsiteX89" fmla="*/ 328755 w 674111"/>
              <a:gd name="connsiteY89" fmla="*/ 1182623 h 1946142"/>
              <a:gd name="connsiteX90" fmla="*/ 343043 w 674111"/>
              <a:gd name="connsiteY90" fmla="*/ 1482661 h 1946142"/>
              <a:gd name="connsiteX91" fmla="*/ 357330 w 674111"/>
              <a:gd name="connsiteY91" fmla="*/ 1525523 h 1946142"/>
              <a:gd name="connsiteX92" fmla="*/ 371618 w 674111"/>
              <a:gd name="connsiteY92" fmla="*/ 1468373 h 1946142"/>
              <a:gd name="connsiteX93" fmla="*/ 385905 w 674111"/>
              <a:gd name="connsiteY93" fmla="*/ 1339786 h 1946142"/>
              <a:gd name="connsiteX94" fmla="*/ 414480 w 674111"/>
              <a:gd name="connsiteY94" fmla="*/ 1611248 h 1946142"/>
              <a:gd name="connsiteX95" fmla="*/ 443055 w 674111"/>
              <a:gd name="connsiteY95" fmla="*/ 1668398 h 1946142"/>
              <a:gd name="connsiteX96" fmla="*/ 485918 w 674111"/>
              <a:gd name="connsiteY96" fmla="*/ 1296923 h 1946142"/>
              <a:gd name="connsiteX97" fmla="*/ 528780 w 674111"/>
              <a:gd name="connsiteY97" fmla="*/ 1125473 h 1946142"/>
              <a:gd name="connsiteX98" fmla="*/ 514493 w 674111"/>
              <a:gd name="connsiteY98" fmla="*/ 882586 h 1946142"/>
              <a:gd name="connsiteX99" fmla="*/ 500205 w 674111"/>
              <a:gd name="connsiteY99" fmla="*/ 1211198 h 1946142"/>
              <a:gd name="connsiteX100" fmla="*/ 443055 w 674111"/>
              <a:gd name="connsiteY100" fmla="*/ 668273 h 1946142"/>
              <a:gd name="connsiteX101" fmla="*/ 414480 w 674111"/>
              <a:gd name="connsiteY101" fmla="*/ 596836 h 1946142"/>
              <a:gd name="connsiteX102" fmla="*/ 400193 w 674111"/>
              <a:gd name="connsiteY102" fmla="*/ 653986 h 1946142"/>
              <a:gd name="connsiteX103" fmla="*/ 371618 w 674111"/>
              <a:gd name="connsiteY103" fmla="*/ 825436 h 1946142"/>
              <a:gd name="connsiteX104" fmla="*/ 343043 w 674111"/>
              <a:gd name="connsiteY104" fmla="*/ 739711 h 1946142"/>
              <a:gd name="connsiteX105" fmla="*/ 300180 w 674111"/>
              <a:gd name="connsiteY105" fmla="*/ 954023 h 1946142"/>
              <a:gd name="connsiteX106" fmla="*/ 257318 w 674111"/>
              <a:gd name="connsiteY106" fmla="*/ 1125473 h 1946142"/>
              <a:gd name="connsiteX107" fmla="*/ 214455 w 674111"/>
              <a:gd name="connsiteY107" fmla="*/ 682561 h 1946142"/>
              <a:gd name="connsiteX108" fmla="*/ 185880 w 674111"/>
              <a:gd name="connsiteY108" fmla="*/ 882586 h 1946142"/>
              <a:gd name="connsiteX109" fmla="*/ 171593 w 674111"/>
              <a:gd name="connsiteY109" fmla="*/ 1096898 h 1946142"/>
              <a:gd name="connsiteX110" fmla="*/ 157305 w 674111"/>
              <a:gd name="connsiteY110" fmla="*/ 868298 h 1946142"/>
              <a:gd name="connsiteX111" fmla="*/ 185880 w 674111"/>
              <a:gd name="connsiteY111" fmla="*/ 1111186 h 1946142"/>
              <a:gd name="connsiteX112" fmla="*/ 243030 w 674111"/>
              <a:gd name="connsiteY112" fmla="*/ 1225486 h 1946142"/>
              <a:gd name="connsiteX113" fmla="*/ 271605 w 674111"/>
              <a:gd name="connsiteY113" fmla="*/ 368236 h 1946142"/>
              <a:gd name="connsiteX114" fmla="*/ 143018 w 674111"/>
              <a:gd name="connsiteY114" fmla="*/ 282511 h 1946142"/>
              <a:gd name="connsiteX115" fmla="*/ 128730 w 674111"/>
              <a:gd name="connsiteY115" fmla="*/ 668273 h 1946142"/>
              <a:gd name="connsiteX116" fmla="*/ 143018 w 674111"/>
              <a:gd name="connsiteY116" fmla="*/ 411098 h 1946142"/>
              <a:gd name="connsiteX117" fmla="*/ 200168 w 674111"/>
              <a:gd name="connsiteY117" fmla="*/ 653986 h 1946142"/>
              <a:gd name="connsiteX118" fmla="*/ 257318 w 674111"/>
              <a:gd name="connsiteY118" fmla="*/ 768286 h 1946142"/>
              <a:gd name="connsiteX119" fmla="*/ 314468 w 674111"/>
              <a:gd name="connsiteY119" fmla="*/ 939736 h 1946142"/>
              <a:gd name="connsiteX120" fmla="*/ 328755 w 674111"/>
              <a:gd name="connsiteY120" fmla="*/ 811148 h 1946142"/>
              <a:gd name="connsiteX121" fmla="*/ 371618 w 674111"/>
              <a:gd name="connsiteY121" fmla="*/ 1082611 h 1946142"/>
              <a:gd name="connsiteX122" fmla="*/ 385905 w 674111"/>
              <a:gd name="connsiteY122" fmla="*/ 1139761 h 1946142"/>
              <a:gd name="connsiteX123" fmla="*/ 414480 w 674111"/>
              <a:gd name="connsiteY123" fmla="*/ 1082611 h 1946142"/>
              <a:gd name="connsiteX124" fmla="*/ 471630 w 674111"/>
              <a:gd name="connsiteY124" fmla="*/ 982598 h 1946142"/>
              <a:gd name="connsiteX125" fmla="*/ 528780 w 674111"/>
              <a:gd name="connsiteY125" fmla="*/ 825436 h 1946142"/>
              <a:gd name="connsiteX126" fmla="*/ 500205 w 674111"/>
              <a:gd name="connsiteY126" fmla="*/ 539686 h 1946142"/>
              <a:gd name="connsiteX127" fmla="*/ 543068 w 674111"/>
              <a:gd name="connsiteY127" fmla="*/ 1125473 h 1946142"/>
              <a:gd name="connsiteX128" fmla="*/ 585930 w 674111"/>
              <a:gd name="connsiteY128" fmla="*/ 1025461 h 1946142"/>
              <a:gd name="connsiteX129" fmla="*/ 585930 w 674111"/>
              <a:gd name="connsiteY129" fmla="*/ 1368361 h 19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74111" h="1946142">
                <a:moveTo>
                  <a:pt x="257318" y="382523"/>
                </a:moveTo>
                <a:cubicBezTo>
                  <a:pt x="294384" y="123052"/>
                  <a:pt x="287665" y="142623"/>
                  <a:pt x="257318" y="825436"/>
                </a:cubicBezTo>
                <a:cubicBezTo>
                  <a:pt x="255823" y="859079"/>
                  <a:pt x="248566" y="892230"/>
                  <a:pt x="243030" y="925448"/>
                </a:cubicBezTo>
                <a:cubicBezTo>
                  <a:pt x="231535" y="994419"/>
                  <a:pt x="232860" y="984537"/>
                  <a:pt x="214455" y="1039748"/>
                </a:cubicBezTo>
                <a:cubicBezTo>
                  <a:pt x="200168" y="1015936"/>
                  <a:pt x="179222" y="995012"/>
                  <a:pt x="171593" y="968311"/>
                </a:cubicBezTo>
                <a:cubicBezTo>
                  <a:pt x="159745" y="926844"/>
                  <a:pt x="157305" y="882849"/>
                  <a:pt x="157305" y="839723"/>
                </a:cubicBezTo>
                <a:cubicBezTo>
                  <a:pt x="157305" y="675559"/>
                  <a:pt x="168286" y="609002"/>
                  <a:pt x="185880" y="468248"/>
                </a:cubicBezTo>
                <a:cubicBezTo>
                  <a:pt x="200168" y="573023"/>
                  <a:pt x="189470" y="684391"/>
                  <a:pt x="228743" y="782573"/>
                </a:cubicBezTo>
                <a:cubicBezTo>
                  <a:pt x="242213" y="816249"/>
                  <a:pt x="260135" y="716970"/>
                  <a:pt x="271605" y="682561"/>
                </a:cubicBezTo>
                <a:cubicBezTo>
                  <a:pt x="288777" y="631046"/>
                  <a:pt x="297296" y="576912"/>
                  <a:pt x="314468" y="525398"/>
                </a:cubicBezTo>
                <a:cubicBezTo>
                  <a:pt x="321203" y="505192"/>
                  <a:pt x="334653" y="487824"/>
                  <a:pt x="343043" y="468248"/>
                </a:cubicBezTo>
                <a:cubicBezTo>
                  <a:pt x="348975" y="454406"/>
                  <a:pt x="352568" y="439673"/>
                  <a:pt x="357330" y="425386"/>
                </a:cubicBezTo>
                <a:cubicBezTo>
                  <a:pt x="330864" y="293053"/>
                  <a:pt x="364977" y="410191"/>
                  <a:pt x="300180" y="296798"/>
                </a:cubicBezTo>
                <a:cubicBezTo>
                  <a:pt x="292708" y="283722"/>
                  <a:pt x="296542" y="264585"/>
                  <a:pt x="285893" y="253936"/>
                </a:cubicBezTo>
                <a:cubicBezTo>
                  <a:pt x="275244" y="243287"/>
                  <a:pt x="257318" y="244411"/>
                  <a:pt x="243030" y="239648"/>
                </a:cubicBezTo>
                <a:cubicBezTo>
                  <a:pt x="233505" y="268223"/>
                  <a:pt x="221228" y="296024"/>
                  <a:pt x="214455" y="325373"/>
                </a:cubicBezTo>
                <a:cubicBezTo>
                  <a:pt x="206883" y="358187"/>
                  <a:pt x="233844" y="425386"/>
                  <a:pt x="200168" y="425386"/>
                </a:cubicBezTo>
                <a:cubicBezTo>
                  <a:pt x="166492" y="425386"/>
                  <a:pt x="175231" y="293425"/>
                  <a:pt x="185880" y="325373"/>
                </a:cubicBezTo>
                <a:cubicBezTo>
                  <a:pt x="205973" y="385652"/>
                  <a:pt x="214455" y="449198"/>
                  <a:pt x="228743" y="511111"/>
                </a:cubicBezTo>
                <a:cubicBezTo>
                  <a:pt x="313928" y="0"/>
                  <a:pt x="202951" y="601941"/>
                  <a:pt x="271605" y="1168336"/>
                </a:cubicBezTo>
                <a:cubicBezTo>
                  <a:pt x="286035" y="1287382"/>
                  <a:pt x="300180" y="930211"/>
                  <a:pt x="314468" y="811148"/>
                </a:cubicBezTo>
                <a:cubicBezTo>
                  <a:pt x="348437" y="980993"/>
                  <a:pt x="398540" y="1224905"/>
                  <a:pt x="414480" y="1368361"/>
                </a:cubicBezTo>
                <a:lnTo>
                  <a:pt x="428768" y="1496948"/>
                </a:lnTo>
                <a:cubicBezTo>
                  <a:pt x="443055" y="1368361"/>
                  <a:pt x="453832" y="1239335"/>
                  <a:pt x="471630" y="1111186"/>
                </a:cubicBezTo>
                <a:cubicBezTo>
                  <a:pt x="477670" y="1067695"/>
                  <a:pt x="500205" y="982598"/>
                  <a:pt x="500205" y="982598"/>
                </a:cubicBezTo>
                <a:cubicBezTo>
                  <a:pt x="485918" y="934973"/>
                  <a:pt x="463706" y="889036"/>
                  <a:pt x="457343" y="839723"/>
                </a:cubicBezTo>
                <a:cubicBezTo>
                  <a:pt x="444530" y="740421"/>
                  <a:pt x="448459" y="439706"/>
                  <a:pt x="443055" y="539686"/>
                </a:cubicBezTo>
                <a:cubicBezTo>
                  <a:pt x="428143" y="815549"/>
                  <a:pt x="433530" y="1092136"/>
                  <a:pt x="428768" y="1368361"/>
                </a:cubicBezTo>
                <a:cubicBezTo>
                  <a:pt x="385235" y="1223254"/>
                  <a:pt x="384069" y="1248148"/>
                  <a:pt x="371618" y="1111186"/>
                </a:cubicBezTo>
                <a:cubicBezTo>
                  <a:pt x="365566" y="1044616"/>
                  <a:pt x="290485" y="911161"/>
                  <a:pt x="357330" y="911161"/>
                </a:cubicBezTo>
                <a:cubicBezTo>
                  <a:pt x="424682" y="911161"/>
                  <a:pt x="364606" y="1047290"/>
                  <a:pt x="385905" y="1111186"/>
                </a:cubicBezTo>
                <a:cubicBezTo>
                  <a:pt x="390668" y="1125474"/>
                  <a:pt x="414480" y="1120711"/>
                  <a:pt x="428768" y="1125473"/>
                </a:cubicBezTo>
                <a:cubicBezTo>
                  <a:pt x="437560" y="1028757"/>
                  <a:pt x="464344" y="822722"/>
                  <a:pt x="428768" y="739711"/>
                </a:cubicBezTo>
                <a:cubicBezTo>
                  <a:pt x="411472" y="699353"/>
                  <a:pt x="409718" y="825436"/>
                  <a:pt x="400193" y="868298"/>
                </a:cubicBezTo>
                <a:cubicBezTo>
                  <a:pt x="395430" y="987361"/>
                  <a:pt x="402757" y="1107526"/>
                  <a:pt x="385905" y="1225486"/>
                </a:cubicBezTo>
                <a:cubicBezTo>
                  <a:pt x="382893" y="1246570"/>
                  <a:pt x="359599" y="1189513"/>
                  <a:pt x="357330" y="1168336"/>
                </a:cubicBezTo>
                <a:cubicBezTo>
                  <a:pt x="345143" y="1054588"/>
                  <a:pt x="348756" y="939692"/>
                  <a:pt x="343043" y="825436"/>
                </a:cubicBezTo>
                <a:cubicBezTo>
                  <a:pt x="339230" y="749183"/>
                  <a:pt x="333518" y="673036"/>
                  <a:pt x="328755" y="596836"/>
                </a:cubicBezTo>
                <a:cubicBezTo>
                  <a:pt x="323993" y="806386"/>
                  <a:pt x="334340" y="1016826"/>
                  <a:pt x="314468" y="1225486"/>
                </a:cubicBezTo>
                <a:cubicBezTo>
                  <a:pt x="312840" y="1242580"/>
                  <a:pt x="272747" y="1214045"/>
                  <a:pt x="271605" y="1196911"/>
                </a:cubicBezTo>
                <a:cubicBezTo>
                  <a:pt x="265158" y="1100209"/>
                  <a:pt x="299414" y="1013472"/>
                  <a:pt x="328755" y="925448"/>
                </a:cubicBezTo>
                <a:cubicBezTo>
                  <a:pt x="333518" y="1144523"/>
                  <a:pt x="301404" y="1367539"/>
                  <a:pt x="343043" y="1582673"/>
                </a:cubicBezTo>
                <a:cubicBezTo>
                  <a:pt x="357352" y="1656603"/>
                  <a:pt x="390668" y="1439798"/>
                  <a:pt x="414480" y="1368361"/>
                </a:cubicBezTo>
                <a:cubicBezTo>
                  <a:pt x="428768" y="1325498"/>
                  <a:pt x="444931" y="1283216"/>
                  <a:pt x="457343" y="1239773"/>
                </a:cubicBezTo>
                <a:cubicBezTo>
                  <a:pt x="525282" y="1001986"/>
                  <a:pt x="497675" y="1107021"/>
                  <a:pt x="543068" y="925448"/>
                </a:cubicBezTo>
                <a:cubicBezTo>
                  <a:pt x="566804" y="1946142"/>
                  <a:pt x="531599" y="1608617"/>
                  <a:pt x="585930" y="1282636"/>
                </a:cubicBezTo>
                <a:cubicBezTo>
                  <a:pt x="595615" y="1224529"/>
                  <a:pt x="617240" y="1168951"/>
                  <a:pt x="628793" y="1111186"/>
                </a:cubicBezTo>
                <a:cubicBezTo>
                  <a:pt x="645837" y="1025966"/>
                  <a:pt x="657368" y="939736"/>
                  <a:pt x="671655" y="854011"/>
                </a:cubicBezTo>
                <a:cubicBezTo>
                  <a:pt x="666893" y="730186"/>
                  <a:pt x="674111" y="605316"/>
                  <a:pt x="657368" y="482536"/>
                </a:cubicBezTo>
                <a:cubicBezTo>
                  <a:pt x="654490" y="461433"/>
                  <a:pt x="635528" y="519480"/>
                  <a:pt x="628793" y="539686"/>
                </a:cubicBezTo>
                <a:cubicBezTo>
                  <a:pt x="621114" y="562724"/>
                  <a:pt x="620395" y="587564"/>
                  <a:pt x="614505" y="611123"/>
                </a:cubicBezTo>
                <a:cubicBezTo>
                  <a:pt x="610852" y="625734"/>
                  <a:pt x="604980" y="639698"/>
                  <a:pt x="600218" y="653986"/>
                </a:cubicBezTo>
                <a:cubicBezTo>
                  <a:pt x="578068" y="521089"/>
                  <a:pt x="592731" y="555805"/>
                  <a:pt x="571643" y="668273"/>
                </a:cubicBezTo>
                <a:cubicBezTo>
                  <a:pt x="563551" y="711429"/>
                  <a:pt x="552593" y="753998"/>
                  <a:pt x="543068" y="796861"/>
                </a:cubicBezTo>
                <a:cubicBezTo>
                  <a:pt x="483935" y="708161"/>
                  <a:pt x="520272" y="777435"/>
                  <a:pt x="500205" y="596836"/>
                </a:cubicBezTo>
                <a:cubicBezTo>
                  <a:pt x="496486" y="563366"/>
                  <a:pt x="490680" y="530161"/>
                  <a:pt x="485918" y="496823"/>
                </a:cubicBezTo>
                <a:cubicBezTo>
                  <a:pt x="476393" y="553973"/>
                  <a:pt x="507025" y="638464"/>
                  <a:pt x="457343" y="668273"/>
                </a:cubicBezTo>
                <a:cubicBezTo>
                  <a:pt x="418601" y="691518"/>
                  <a:pt x="414480" y="539686"/>
                  <a:pt x="414480" y="539686"/>
                </a:cubicBezTo>
                <a:cubicBezTo>
                  <a:pt x="404955" y="553973"/>
                  <a:pt x="399313" y="571821"/>
                  <a:pt x="385905" y="582548"/>
                </a:cubicBezTo>
                <a:cubicBezTo>
                  <a:pt x="374145" y="591956"/>
                  <a:pt x="350357" y="610001"/>
                  <a:pt x="343043" y="596836"/>
                </a:cubicBezTo>
                <a:cubicBezTo>
                  <a:pt x="319456" y="554380"/>
                  <a:pt x="323993" y="501586"/>
                  <a:pt x="314468" y="453961"/>
                </a:cubicBezTo>
                <a:cubicBezTo>
                  <a:pt x="339365" y="130285"/>
                  <a:pt x="261619" y="343939"/>
                  <a:pt x="471630" y="253936"/>
                </a:cubicBezTo>
                <a:cubicBezTo>
                  <a:pt x="487413" y="247172"/>
                  <a:pt x="411930" y="228729"/>
                  <a:pt x="428768" y="225361"/>
                </a:cubicBezTo>
                <a:cubicBezTo>
                  <a:pt x="466419" y="217831"/>
                  <a:pt x="504968" y="234886"/>
                  <a:pt x="543068" y="239648"/>
                </a:cubicBezTo>
                <a:cubicBezTo>
                  <a:pt x="552593" y="253936"/>
                  <a:pt x="571224" y="265345"/>
                  <a:pt x="571643" y="282511"/>
                </a:cubicBezTo>
                <a:cubicBezTo>
                  <a:pt x="587485" y="932076"/>
                  <a:pt x="612062" y="989565"/>
                  <a:pt x="543068" y="782573"/>
                </a:cubicBezTo>
                <a:cubicBezTo>
                  <a:pt x="538305" y="696848"/>
                  <a:pt x="548666" y="608920"/>
                  <a:pt x="528780" y="525398"/>
                </a:cubicBezTo>
                <a:cubicBezTo>
                  <a:pt x="523265" y="502233"/>
                  <a:pt x="494220" y="475006"/>
                  <a:pt x="471630" y="482536"/>
                </a:cubicBezTo>
                <a:cubicBezTo>
                  <a:pt x="447299" y="490646"/>
                  <a:pt x="452580" y="530161"/>
                  <a:pt x="443055" y="553973"/>
                </a:cubicBezTo>
                <a:cubicBezTo>
                  <a:pt x="448633" y="565130"/>
                  <a:pt x="485918" y="673375"/>
                  <a:pt x="485918" y="568261"/>
                </a:cubicBezTo>
                <a:cubicBezTo>
                  <a:pt x="485918" y="476324"/>
                  <a:pt x="444426" y="427442"/>
                  <a:pt x="500205" y="511111"/>
                </a:cubicBezTo>
                <a:cubicBezTo>
                  <a:pt x="490680" y="539686"/>
                  <a:pt x="483863" y="569311"/>
                  <a:pt x="471630" y="596836"/>
                </a:cubicBezTo>
                <a:cubicBezTo>
                  <a:pt x="451786" y="641485"/>
                  <a:pt x="392638" y="691877"/>
                  <a:pt x="357330" y="711136"/>
                </a:cubicBezTo>
                <a:cubicBezTo>
                  <a:pt x="336011" y="722764"/>
                  <a:pt x="309705" y="720661"/>
                  <a:pt x="285893" y="725423"/>
                </a:cubicBezTo>
                <a:cubicBezTo>
                  <a:pt x="246791" y="699355"/>
                  <a:pt x="234507" y="699104"/>
                  <a:pt x="214455" y="653986"/>
                </a:cubicBezTo>
                <a:cubicBezTo>
                  <a:pt x="202222" y="626461"/>
                  <a:pt x="185880" y="568261"/>
                  <a:pt x="185880" y="568261"/>
                </a:cubicBezTo>
                <a:cubicBezTo>
                  <a:pt x="181118" y="682561"/>
                  <a:pt x="191474" y="798503"/>
                  <a:pt x="171593" y="911161"/>
                </a:cubicBezTo>
                <a:cubicBezTo>
                  <a:pt x="165568" y="945305"/>
                  <a:pt x="150814" y="844932"/>
                  <a:pt x="143018" y="811148"/>
                </a:cubicBezTo>
                <a:cubicBezTo>
                  <a:pt x="136504" y="782921"/>
                  <a:pt x="133493" y="753998"/>
                  <a:pt x="128730" y="725423"/>
                </a:cubicBezTo>
                <a:cubicBezTo>
                  <a:pt x="109680" y="773048"/>
                  <a:pt x="77942" y="817400"/>
                  <a:pt x="71580" y="868298"/>
                </a:cubicBezTo>
                <a:lnTo>
                  <a:pt x="43005" y="1096898"/>
                </a:lnTo>
                <a:cubicBezTo>
                  <a:pt x="38243" y="1049273"/>
                  <a:pt x="0" y="992313"/>
                  <a:pt x="28718" y="954023"/>
                </a:cubicBezTo>
                <a:cubicBezTo>
                  <a:pt x="49324" y="926549"/>
                  <a:pt x="71245" y="1008674"/>
                  <a:pt x="85868" y="1039748"/>
                </a:cubicBezTo>
                <a:cubicBezTo>
                  <a:pt x="109604" y="1090186"/>
                  <a:pt x="125390" y="1144028"/>
                  <a:pt x="143018" y="1196911"/>
                </a:cubicBezTo>
                <a:cubicBezTo>
                  <a:pt x="153982" y="1229803"/>
                  <a:pt x="160629" y="1264031"/>
                  <a:pt x="171593" y="1296923"/>
                </a:cubicBezTo>
                <a:cubicBezTo>
                  <a:pt x="184460" y="1335526"/>
                  <a:pt x="200549" y="1372982"/>
                  <a:pt x="214455" y="1411223"/>
                </a:cubicBezTo>
                <a:cubicBezTo>
                  <a:pt x="219602" y="1425377"/>
                  <a:pt x="220389" y="1441555"/>
                  <a:pt x="228743" y="1454086"/>
                </a:cubicBezTo>
                <a:cubicBezTo>
                  <a:pt x="239951" y="1470898"/>
                  <a:pt x="257318" y="1482661"/>
                  <a:pt x="271605" y="1496948"/>
                </a:cubicBezTo>
                <a:cubicBezTo>
                  <a:pt x="281130" y="1477898"/>
                  <a:pt x="296858" y="1460836"/>
                  <a:pt x="300180" y="1439798"/>
                </a:cubicBezTo>
                <a:cubicBezTo>
                  <a:pt x="355224" y="1091191"/>
                  <a:pt x="283466" y="1318497"/>
                  <a:pt x="328755" y="1182623"/>
                </a:cubicBezTo>
                <a:cubicBezTo>
                  <a:pt x="333518" y="1282636"/>
                  <a:pt x="334728" y="1382881"/>
                  <a:pt x="343043" y="1482661"/>
                </a:cubicBezTo>
                <a:cubicBezTo>
                  <a:pt x="344294" y="1497669"/>
                  <a:pt x="343860" y="1532258"/>
                  <a:pt x="357330" y="1525523"/>
                </a:cubicBezTo>
                <a:cubicBezTo>
                  <a:pt x="374893" y="1516741"/>
                  <a:pt x="366855" y="1487423"/>
                  <a:pt x="371618" y="1468373"/>
                </a:cubicBezTo>
                <a:cubicBezTo>
                  <a:pt x="376380" y="1425511"/>
                  <a:pt x="382832" y="1382802"/>
                  <a:pt x="385905" y="1339786"/>
                </a:cubicBezTo>
                <a:cubicBezTo>
                  <a:pt x="421111" y="846905"/>
                  <a:pt x="375028" y="1058918"/>
                  <a:pt x="414480" y="1611248"/>
                </a:cubicBezTo>
                <a:cubicBezTo>
                  <a:pt x="415997" y="1632492"/>
                  <a:pt x="433530" y="1649348"/>
                  <a:pt x="443055" y="1668398"/>
                </a:cubicBezTo>
                <a:cubicBezTo>
                  <a:pt x="517624" y="1481978"/>
                  <a:pt x="436025" y="1708541"/>
                  <a:pt x="485918" y="1296923"/>
                </a:cubicBezTo>
                <a:cubicBezTo>
                  <a:pt x="493007" y="1238442"/>
                  <a:pt x="514493" y="1182623"/>
                  <a:pt x="528780" y="1125473"/>
                </a:cubicBezTo>
                <a:cubicBezTo>
                  <a:pt x="524018" y="1044511"/>
                  <a:pt x="540140" y="805646"/>
                  <a:pt x="514493" y="882586"/>
                </a:cubicBezTo>
                <a:cubicBezTo>
                  <a:pt x="479822" y="986600"/>
                  <a:pt x="609846" y="1211198"/>
                  <a:pt x="500205" y="1211198"/>
                </a:cubicBezTo>
                <a:cubicBezTo>
                  <a:pt x="466298" y="1211198"/>
                  <a:pt x="452885" y="733808"/>
                  <a:pt x="443055" y="668273"/>
                </a:cubicBezTo>
                <a:cubicBezTo>
                  <a:pt x="439251" y="642910"/>
                  <a:pt x="424005" y="620648"/>
                  <a:pt x="414480" y="596836"/>
                </a:cubicBezTo>
                <a:cubicBezTo>
                  <a:pt x="409718" y="615886"/>
                  <a:pt x="403812" y="634686"/>
                  <a:pt x="400193" y="653986"/>
                </a:cubicBezTo>
                <a:cubicBezTo>
                  <a:pt x="389516" y="710932"/>
                  <a:pt x="403756" y="777228"/>
                  <a:pt x="371618" y="825436"/>
                </a:cubicBezTo>
                <a:cubicBezTo>
                  <a:pt x="354910" y="850498"/>
                  <a:pt x="352568" y="768286"/>
                  <a:pt x="343043" y="739711"/>
                </a:cubicBezTo>
                <a:cubicBezTo>
                  <a:pt x="328755" y="811148"/>
                  <a:pt x="315984" y="882906"/>
                  <a:pt x="300180" y="954023"/>
                </a:cubicBezTo>
                <a:cubicBezTo>
                  <a:pt x="287401" y="1011529"/>
                  <a:pt x="257318" y="1125473"/>
                  <a:pt x="257318" y="1125473"/>
                </a:cubicBezTo>
                <a:cubicBezTo>
                  <a:pt x="243030" y="977836"/>
                  <a:pt x="256308" y="824861"/>
                  <a:pt x="214455" y="682561"/>
                </a:cubicBezTo>
                <a:cubicBezTo>
                  <a:pt x="195450" y="617946"/>
                  <a:pt x="192810" y="815592"/>
                  <a:pt x="185880" y="882586"/>
                </a:cubicBezTo>
                <a:cubicBezTo>
                  <a:pt x="178513" y="953802"/>
                  <a:pt x="176355" y="1025461"/>
                  <a:pt x="171593" y="1096898"/>
                </a:cubicBezTo>
                <a:cubicBezTo>
                  <a:pt x="166830" y="1020698"/>
                  <a:pt x="103320" y="814309"/>
                  <a:pt x="157305" y="868298"/>
                </a:cubicBezTo>
                <a:cubicBezTo>
                  <a:pt x="214947" y="925944"/>
                  <a:pt x="171297" y="1030980"/>
                  <a:pt x="185880" y="1111186"/>
                </a:cubicBezTo>
                <a:cubicBezTo>
                  <a:pt x="194618" y="1159244"/>
                  <a:pt x="217781" y="1187612"/>
                  <a:pt x="243030" y="1225486"/>
                </a:cubicBezTo>
                <a:cubicBezTo>
                  <a:pt x="260822" y="1041632"/>
                  <a:pt x="326765" y="561296"/>
                  <a:pt x="271605" y="368236"/>
                </a:cubicBezTo>
                <a:cubicBezTo>
                  <a:pt x="257453" y="318704"/>
                  <a:pt x="143018" y="282511"/>
                  <a:pt x="143018" y="282511"/>
                </a:cubicBezTo>
                <a:cubicBezTo>
                  <a:pt x="103273" y="401745"/>
                  <a:pt x="44889" y="542513"/>
                  <a:pt x="128730" y="668273"/>
                </a:cubicBezTo>
                <a:cubicBezTo>
                  <a:pt x="176355" y="739710"/>
                  <a:pt x="138255" y="496823"/>
                  <a:pt x="143018" y="411098"/>
                </a:cubicBezTo>
                <a:cubicBezTo>
                  <a:pt x="148219" y="434501"/>
                  <a:pt x="189470" y="625459"/>
                  <a:pt x="200168" y="653986"/>
                </a:cubicBezTo>
                <a:cubicBezTo>
                  <a:pt x="215125" y="693871"/>
                  <a:pt x="240244" y="729260"/>
                  <a:pt x="257318" y="768286"/>
                </a:cubicBezTo>
                <a:cubicBezTo>
                  <a:pt x="296016" y="856739"/>
                  <a:pt x="295647" y="864456"/>
                  <a:pt x="314468" y="939736"/>
                </a:cubicBezTo>
                <a:cubicBezTo>
                  <a:pt x="319230" y="896873"/>
                  <a:pt x="312738" y="771106"/>
                  <a:pt x="328755" y="811148"/>
                </a:cubicBezTo>
                <a:cubicBezTo>
                  <a:pt x="362778" y="896205"/>
                  <a:pt x="355922" y="992357"/>
                  <a:pt x="371618" y="1082611"/>
                </a:cubicBezTo>
                <a:cubicBezTo>
                  <a:pt x="374982" y="1101957"/>
                  <a:pt x="381143" y="1120711"/>
                  <a:pt x="385905" y="1139761"/>
                </a:cubicBezTo>
                <a:cubicBezTo>
                  <a:pt x="395430" y="1120711"/>
                  <a:pt x="404281" y="1101309"/>
                  <a:pt x="414480" y="1082611"/>
                </a:cubicBezTo>
                <a:cubicBezTo>
                  <a:pt x="432866" y="1048903"/>
                  <a:pt x="454458" y="1016941"/>
                  <a:pt x="471630" y="982598"/>
                </a:cubicBezTo>
                <a:cubicBezTo>
                  <a:pt x="491512" y="942835"/>
                  <a:pt x="515443" y="865447"/>
                  <a:pt x="528780" y="825436"/>
                </a:cubicBezTo>
                <a:cubicBezTo>
                  <a:pt x="519255" y="730186"/>
                  <a:pt x="495652" y="444069"/>
                  <a:pt x="500205" y="539686"/>
                </a:cubicBezTo>
                <a:cubicBezTo>
                  <a:pt x="509518" y="735249"/>
                  <a:pt x="509044" y="932668"/>
                  <a:pt x="543068" y="1125473"/>
                </a:cubicBezTo>
                <a:cubicBezTo>
                  <a:pt x="549371" y="1161191"/>
                  <a:pt x="579627" y="989743"/>
                  <a:pt x="585930" y="1025461"/>
                </a:cubicBezTo>
                <a:cubicBezTo>
                  <a:pt x="605793" y="1138022"/>
                  <a:pt x="585930" y="1254061"/>
                  <a:pt x="585930" y="1368361"/>
                </a:cubicBezTo>
              </a:path>
            </a:pathLst>
          </a:cu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6" name="Group 105"/>
          <p:cNvGrpSpPr/>
          <p:nvPr/>
        </p:nvGrpSpPr>
        <p:grpSpPr>
          <a:xfrm>
            <a:off x="1905000" y="914400"/>
            <a:ext cx="5410200" cy="5147223"/>
            <a:chOff x="-14288" y="1899550"/>
            <a:chExt cx="3291834" cy="3089823"/>
          </a:xfrm>
        </p:grpSpPr>
        <p:sp>
          <p:nvSpPr>
            <p:cNvPr id="103" name="Freeform 102"/>
            <p:cNvSpPr/>
            <p:nvPr/>
          </p:nvSpPr>
          <p:spPr>
            <a:xfrm>
              <a:off x="318616" y="2195992"/>
              <a:ext cx="2766173" cy="2793381"/>
            </a:xfrm>
            <a:custGeom>
              <a:avLst/>
              <a:gdLst>
                <a:gd name="connsiteX0" fmla="*/ 1138709 w 2766173"/>
                <a:gd name="connsiteY0" fmla="*/ 947258 h 2793381"/>
                <a:gd name="connsiteX1" fmla="*/ 767234 w 2766173"/>
                <a:gd name="connsiteY1" fmla="*/ 618646 h 2793381"/>
                <a:gd name="connsiteX2" fmla="*/ 738659 w 2766173"/>
                <a:gd name="connsiteY2" fmla="*/ 661508 h 2793381"/>
                <a:gd name="connsiteX3" fmla="*/ 710084 w 2766173"/>
                <a:gd name="connsiteY3" fmla="*/ 732946 h 2793381"/>
                <a:gd name="connsiteX4" fmla="*/ 681509 w 2766173"/>
                <a:gd name="connsiteY4" fmla="*/ 790096 h 2793381"/>
                <a:gd name="connsiteX5" fmla="*/ 610072 w 2766173"/>
                <a:gd name="connsiteY5" fmla="*/ 718658 h 2793381"/>
                <a:gd name="connsiteX6" fmla="*/ 524347 w 2766173"/>
                <a:gd name="connsiteY6" fmla="*/ 604358 h 2793381"/>
                <a:gd name="connsiteX7" fmla="*/ 424334 w 2766173"/>
                <a:gd name="connsiteY7" fmla="*/ 518633 h 2793381"/>
                <a:gd name="connsiteX8" fmla="*/ 381472 w 2766173"/>
                <a:gd name="connsiteY8" fmla="*/ 475771 h 2793381"/>
                <a:gd name="connsiteX9" fmla="*/ 395759 w 2766173"/>
                <a:gd name="connsiteY9" fmla="*/ 661508 h 2793381"/>
                <a:gd name="connsiteX10" fmla="*/ 395759 w 2766173"/>
                <a:gd name="connsiteY10" fmla="*/ 590071 h 2793381"/>
                <a:gd name="connsiteX11" fmla="*/ 381472 w 2766173"/>
                <a:gd name="connsiteY11" fmla="*/ 718658 h 2793381"/>
                <a:gd name="connsiteX12" fmla="*/ 338609 w 2766173"/>
                <a:gd name="connsiteY12" fmla="*/ 675796 h 2793381"/>
                <a:gd name="connsiteX13" fmla="*/ 381472 w 2766173"/>
                <a:gd name="connsiteY13" fmla="*/ 661508 h 2793381"/>
                <a:gd name="connsiteX14" fmla="*/ 667222 w 2766173"/>
                <a:gd name="connsiteY14" fmla="*/ 675796 h 2793381"/>
                <a:gd name="connsiteX15" fmla="*/ 752947 w 2766173"/>
                <a:gd name="connsiteY15" fmla="*/ 690083 h 2793381"/>
                <a:gd name="connsiteX16" fmla="*/ 881534 w 2766173"/>
                <a:gd name="connsiteY16" fmla="*/ 704371 h 2793381"/>
                <a:gd name="connsiteX17" fmla="*/ 981547 w 2766173"/>
                <a:gd name="connsiteY17" fmla="*/ 718658 h 2793381"/>
                <a:gd name="connsiteX18" fmla="*/ 1510184 w 2766173"/>
                <a:gd name="connsiteY18" fmla="*/ 732946 h 2793381"/>
                <a:gd name="connsiteX19" fmla="*/ 1595909 w 2766173"/>
                <a:gd name="connsiteY19" fmla="*/ 747233 h 2793381"/>
                <a:gd name="connsiteX20" fmla="*/ 1738784 w 2766173"/>
                <a:gd name="connsiteY20" fmla="*/ 761521 h 2793381"/>
                <a:gd name="connsiteX21" fmla="*/ 1924522 w 2766173"/>
                <a:gd name="connsiteY21" fmla="*/ 804383 h 2793381"/>
                <a:gd name="connsiteX22" fmla="*/ 2310284 w 2766173"/>
                <a:gd name="connsiteY22" fmla="*/ 790096 h 2793381"/>
                <a:gd name="connsiteX23" fmla="*/ 2253134 w 2766173"/>
                <a:gd name="connsiteY23" fmla="*/ 575783 h 2793381"/>
                <a:gd name="connsiteX24" fmla="*/ 2038822 w 2766173"/>
                <a:gd name="connsiteY24" fmla="*/ 347183 h 2793381"/>
                <a:gd name="connsiteX25" fmla="*/ 1867372 w 2766173"/>
                <a:gd name="connsiteY25" fmla="*/ 290033 h 2793381"/>
                <a:gd name="connsiteX26" fmla="*/ 1781647 w 2766173"/>
                <a:gd name="connsiteY26" fmla="*/ 247171 h 2793381"/>
                <a:gd name="connsiteX27" fmla="*/ 1610197 w 2766173"/>
                <a:gd name="connsiteY27" fmla="*/ 204308 h 2793381"/>
                <a:gd name="connsiteX28" fmla="*/ 1267297 w 2766173"/>
                <a:gd name="connsiteY28" fmla="*/ 175733 h 2793381"/>
                <a:gd name="connsiteX29" fmla="*/ 810097 w 2766173"/>
                <a:gd name="connsiteY29" fmla="*/ 261458 h 2793381"/>
                <a:gd name="connsiteX30" fmla="*/ 767234 w 2766173"/>
                <a:gd name="connsiteY30" fmla="*/ 290033 h 2793381"/>
                <a:gd name="connsiteX31" fmla="*/ 724372 w 2766173"/>
                <a:gd name="connsiteY31" fmla="*/ 347183 h 2793381"/>
                <a:gd name="connsiteX32" fmla="*/ 695797 w 2766173"/>
                <a:gd name="connsiteY32" fmla="*/ 404333 h 2793381"/>
                <a:gd name="connsiteX33" fmla="*/ 667222 w 2766173"/>
                <a:gd name="connsiteY33" fmla="*/ 447196 h 2793381"/>
                <a:gd name="connsiteX34" fmla="*/ 724372 w 2766173"/>
                <a:gd name="connsiteY34" fmla="*/ 532921 h 2793381"/>
                <a:gd name="connsiteX35" fmla="*/ 1152997 w 2766173"/>
                <a:gd name="connsiteY35" fmla="*/ 547208 h 2793381"/>
                <a:gd name="connsiteX36" fmla="*/ 1324447 w 2766173"/>
                <a:gd name="connsiteY36" fmla="*/ 561496 h 2793381"/>
                <a:gd name="connsiteX37" fmla="*/ 2067397 w 2766173"/>
                <a:gd name="connsiteY37" fmla="*/ 532921 h 2793381"/>
                <a:gd name="connsiteX38" fmla="*/ 1995959 w 2766173"/>
                <a:gd name="connsiteY38" fmla="*/ 475771 h 2793381"/>
                <a:gd name="connsiteX39" fmla="*/ 1910234 w 2766173"/>
                <a:gd name="connsiteY39" fmla="*/ 375758 h 2793381"/>
                <a:gd name="connsiteX40" fmla="*/ 1638772 w 2766173"/>
                <a:gd name="connsiteY40" fmla="*/ 261458 h 2793381"/>
                <a:gd name="connsiteX41" fmla="*/ 695797 w 2766173"/>
                <a:gd name="connsiteY41" fmla="*/ 275746 h 2793381"/>
                <a:gd name="connsiteX42" fmla="*/ 424334 w 2766173"/>
                <a:gd name="connsiteY42" fmla="*/ 347183 h 2793381"/>
                <a:gd name="connsiteX43" fmla="*/ 410047 w 2766173"/>
                <a:gd name="connsiteY43" fmla="*/ 404333 h 2793381"/>
                <a:gd name="connsiteX44" fmla="*/ 667222 w 2766173"/>
                <a:gd name="connsiteY44" fmla="*/ 618646 h 2793381"/>
                <a:gd name="connsiteX45" fmla="*/ 1024409 w 2766173"/>
                <a:gd name="connsiteY45" fmla="*/ 632933 h 2793381"/>
                <a:gd name="connsiteX46" fmla="*/ 1267297 w 2766173"/>
                <a:gd name="connsiteY46" fmla="*/ 647221 h 2793381"/>
                <a:gd name="connsiteX47" fmla="*/ 1767359 w 2766173"/>
                <a:gd name="connsiteY47" fmla="*/ 704371 h 2793381"/>
                <a:gd name="connsiteX48" fmla="*/ 1924522 w 2766173"/>
                <a:gd name="connsiteY48" fmla="*/ 675796 h 2793381"/>
                <a:gd name="connsiteX49" fmla="*/ 1938809 w 2766173"/>
                <a:gd name="connsiteY49" fmla="*/ 632933 h 2793381"/>
                <a:gd name="connsiteX50" fmla="*/ 1910234 w 2766173"/>
                <a:gd name="connsiteY50" fmla="*/ 475771 h 2793381"/>
                <a:gd name="connsiteX51" fmla="*/ 1867372 w 2766173"/>
                <a:gd name="connsiteY51" fmla="*/ 447196 h 2793381"/>
                <a:gd name="connsiteX52" fmla="*/ 1510184 w 2766173"/>
                <a:gd name="connsiteY52" fmla="*/ 404333 h 2793381"/>
                <a:gd name="connsiteX53" fmla="*/ 1052984 w 2766173"/>
                <a:gd name="connsiteY53" fmla="*/ 390046 h 2793381"/>
                <a:gd name="connsiteX54" fmla="*/ 610072 w 2766173"/>
                <a:gd name="connsiteY54" fmla="*/ 447196 h 2793381"/>
                <a:gd name="connsiteX55" fmla="*/ 638647 w 2766173"/>
                <a:gd name="connsiteY55" fmla="*/ 561496 h 2793381"/>
                <a:gd name="connsiteX56" fmla="*/ 1038697 w 2766173"/>
                <a:gd name="connsiteY56" fmla="*/ 618646 h 2793381"/>
                <a:gd name="connsiteX57" fmla="*/ 2110259 w 2766173"/>
                <a:gd name="connsiteY57" fmla="*/ 604358 h 2793381"/>
                <a:gd name="connsiteX58" fmla="*/ 2167409 w 2766173"/>
                <a:gd name="connsiteY58" fmla="*/ 547208 h 2793381"/>
                <a:gd name="connsiteX59" fmla="*/ 2124547 w 2766173"/>
                <a:gd name="connsiteY59" fmla="*/ 504346 h 2793381"/>
                <a:gd name="connsiteX60" fmla="*/ 2110259 w 2766173"/>
                <a:gd name="connsiteY60" fmla="*/ 461483 h 2793381"/>
                <a:gd name="connsiteX61" fmla="*/ 2453159 w 2766173"/>
                <a:gd name="connsiteY61" fmla="*/ 490058 h 2793381"/>
                <a:gd name="connsiteX62" fmla="*/ 2653184 w 2766173"/>
                <a:gd name="connsiteY62" fmla="*/ 675796 h 2793381"/>
                <a:gd name="connsiteX63" fmla="*/ 2638897 w 2766173"/>
                <a:gd name="connsiteY63" fmla="*/ 732946 h 2793381"/>
                <a:gd name="connsiteX64" fmla="*/ 2581747 w 2766173"/>
                <a:gd name="connsiteY64" fmla="*/ 804383 h 2793381"/>
                <a:gd name="connsiteX65" fmla="*/ 2567459 w 2766173"/>
                <a:gd name="connsiteY65" fmla="*/ 847246 h 2793381"/>
                <a:gd name="connsiteX66" fmla="*/ 2424584 w 2766173"/>
                <a:gd name="connsiteY66" fmla="*/ 918683 h 2793381"/>
                <a:gd name="connsiteX67" fmla="*/ 2367434 w 2766173"/>
                <a:gd name="connsiteY67" fmla="*/ 890108 h 2793381"/>
                <a:gd name="connsiteX68" fmla="*/ 2353147 w 2766173"/>
                <a:gd name="connsiteY68" fmla="*/ 847246 h 2793381"/>
                <a:gd name="connsiteX69" fmla="*/ 2338859 w 2766173"/>
                <a:gd name="connsiteY69" fmla="*/ 704371 h 2793381"/>
                <a:gd name="connsiteX70" fmla="*/ 2281709 w 2766173"/>
                <a:gd name="connsiteY70" fmla="*/ 718658 h 2793381"/>
                <a:gd name="connsiteX71" fmla="*/ 2267422 w 2766173"/>
                <a:gd name="connsiteY71" fmla="*/ 761521 h 2793381"/>
                <a:gd name="connsiteX72" fmla="*/ 2210272 w 2766173"/>
                <a:gd name="connsiteY72" fmla="*/ 847246 h 2793381"/>
                <a:gd name="connsiteX73" fmla="*/ 2167409 w 2766173"/>
                <a:gd name="connsiteY73" fmla="*/ 918683 h 2793381"/>
                <a:gd name="connsiteX74" fmla="*/ 2181697 w 2766173"/>
                <a:gd name="connsiteY74" fmla="*/ 975833 h 2793381"/>
                <a:gd name="connsiteX75" fmla="*/ 2224559 w 2766173"/>
                <a:gd name="connsiteY75" fmla="*/ 961546 h 2793381"/>
                <a:gd name="connsiteX76" fmla="*/ 2396009 w 2766173"/>
                <a:gd name="connsiteY76" fmla="*/ 947258 h 2793381"/>
                <a:gd name="connsiteX77" fmla="*/ 2510309 w 2766173"/>
                <a:gd name="connsiteY77" fmla="*/ 804383 h 2793381"/>
                <a:gd name="connsiteX78" fmla="*/ 2524597 w 2766173"/>
                <a:gd name="connsiteY78" fmla="*/ 690083 h 2793381"/>
                <a:gd name="connsiteX79" fmla="*/ 2467447 w 2766173"/>
                <a:gd name="connsiteY79" fmla="*/ 332896 h 2793381"/>
                <a:gd name="connsiteX80" fmla="*/ 2453159 w 2766173"/>
                <a:gd name="connsiteY80" fmla="*/ 261458 h 2793381"/>
                <a:gd name="connsiteX81" fmla="*/ 2338859 w 2766173"/>
                <a:gd name="connsiteY81" fmla="*/ 204308 h 2793381"/>
                <a:gd name="connsiteX82" fmla="*/ 1410172 w 2766173"/>
                <a:gd name="connsiteY82" fmla="*/ 218596 h 2793381"/>
                <a:gd name="connsiteX83" fmla="*/ 1395884 w 2766173"/>
                <a:gd name="connsiteY83" fmla="*/ 275746 h 2793381"/>
                <a:gd name="connsiteX84" fmla="*/ 1424459 w 2766173"/>
                <a:gd name="connsiteY84" fmla="*/ 404333 h 2793381"/>
                <a:gd name="connsiteX85" fmla="*/ 1581622 w 2766173"/>
                <a:gd name="connsiteY85" fmla="*/ 561496 h 2793381"/>
                <a:gd name="connsiteX86" fmla="*/ 1953097 w 2766173"/>
                <a:gd name="connsiteY86" fmla="*/ 747233 h 2793381"/>
                <a:gd name="connsiteX87" fmla="*/ 2153122 w 2766173"/>
                <a:gd name="connsiteY87" fmla="*/ 804383 h 2793381"/>
                <a:gd name="connsiteX88" fmla="*/ 2281709 w 2766173"/>
                <a:gd name="connsiteY88" fmla="*/ 875821 h 2793381"/>
                <a:gd name="connsiteX89" fmla="*/ 2496022 w 2766173"/>
                <a:gd name="connsiteY89" fmla="*/ 904396 h 2793381"/>
                <a:gd name="connsiteX90" fmla="*/ 2653184 w 2766173"/>
                <a:gd name="connsiteY90" fmla="*/ 890108 h 2793381"/>
                <a:gd name="connsiteX91" fmla="*/ 2681759 w 2766173"/>
                <a:gd name="connsiteY91" fmla="*/ 832958 h 2793381"/>
                <a:gd name="connsiteX92" fmla="*/ 2610322 w 2766173"/>
                <a:gd name="connsiteY92" fmla="*/ 461483 h 2793381"/>
                <a:gd name="connsiteX93" fmla="*/ 2538884 w 2766173"/>
                <a:gd name="connsiteY93" fmla="*/ 390046 h 2793381"/>
                <a:gd name="connsiteX94" fmla="*/ 2253134 w 2766173"/>
                <a:gd name="connsiteY94" fmla="*/ 318608 h 2793381"/>
                <a:gd name="connsiteX95" fmla="*/ 2038822 w 2766173"/>
                <a:gd name="connsiteY95" fmla="*/ 304321 h 2793381"/>
                <a:gd name="connsiteX96" fmla="*/ 1867372 w 2766173"/>
                <a:gd name="connsiteY96" fmla="*/ 332896 h 2793381"/>
                <a:gd name="connsiteX97" fmla="*/ 1881659 w 2766173"/>
                <a:gd name="connsiteY97" fmla="*/ 447196 h 2793381"/>
                <a:gd name="connsiteX98" fmla="*/ 2024534 w 2766173"/>
                <a:gd name="connsiteY98" fmla="*/ 490058 h 2793381"/>
                <a:gd name="connsiteX99" fmla="*/ 2110259 w 2766173"/>
                <a:gd name="connsiteY99" fmla="*/ 518633 h 2793381"/>
                <a:gd name="connsiteX100" fmla="*/ 2167409 w 2766173"/>
                <a:gd name="connsiteY100" fmla="*/ 532921 h 2793381"/>
                <a:gd name="connsiteX101" fmla="*/ 2253134 w 2766173"/>
                <a:gd name="connsiteY101" fmla="*/ 575783 h 2793381"/>
                <a:gd name="connsiteX102" fmla="*/ 2396009 w 2766173"/>
                <a:gd name="connsiteY102" fmla="*/ 604358 h 2793381"/>
                <a:gd name="connsiteX103" fmla="*/ 2624609 w 2766173"/>
                <a:gd name="connsiteY103" fmla="*/ 632933 h 2793381"/>
                <a:gd name="connsiteX104" fmla="*/ 2738909 w 2766173"/>
                <a:gd name="connsiteY104" fmla="*/ 604358 h 2793381"/>
                <a:gd name="connsiteX105" fmla="*/ 2724622 w 2766173"/>
                <a:gd name="connsiteY105" fmla="*/ 561496 h 2793381"/>
                <a:gd name="connsiteX106" fmla="*/ 2653184 w 2766173"/>
                <a:gd name="connsiteY106" fmla="*/ 461483 h 2793381"/>
                <a:gd name="connsiteX107" fmla="*/ 2524597 w 2766173"/>
                <a:gd name="connsiteY107" fmla="*/ 361471 h 2793381"/>
                <a:gd name="connsiteX108" fmla="*/ 2438872 w 2766173"/>
                <a:gd name="connsiteY108" fmla="*/ 275746 h 2793381"/>
                <a:gd name="connsiteX109" fmla="*/ 2267422 w 2766173"/>
                <a:gd name="connsiteY109" fmla="*/ 232883 h 2793381"/>
                <a:gd name="connsiteX110" fmla="*/ 1853084 w 2766173"/>
                <a:gd name="connsiteY110" fmla="*/ 418621 h 2793381"/>
                <a:gd name="connsiteX111" fmla="*/ 1838797 w 2766173"/>
                <a:gd name="connsiteY111" fmla="*/ 504346 h 2793381"/>
                <a:gd name="connsiteX112" fmla="*/ 1867372 w 2766173"/>
                <a:gd name="connsiteY112" fmla="*/ 647221 h 2793381"/>
                <a:gd name="connsiteX113" fmla="*/ 1938809 w 2766173"/>
                <a:gd name="connsiteY113" fmla="*/ 618646 h 2793381"/>
                <a:gd name="connsiteX114" fmla="*/ 2038822 w 2766173"/>
                <a:gd name="connsiteY114" fmla="*/ 332896 h 2793381"/>
                <a:gd name="connsiteX115" fmla="*/ 2024534 w 2766173"/>
                <a:gd name="connsiteY115" fmla="*/ 75721 h 2793381"/>
                <a:gd name="connsiteX116" fmla="*/ 1795934 w 2766173"/>
                <a:gd name="connsiteY116" fmla="*/ 90008 h 2793381"/>
                <a:gd name="connsiteX117" fmla="*/ 1410172 w 2766173"/>
                <a:gd name="connsiteY117" fmla="*/ 247171 h 2793381"/>
                <a:gd name="connsiteX118" fmla="*/ 1167284 w 2766173"/>
                <a:gd name="connsiteY118" fmla="*/ 275746 h 2793381"/>
                <a:gd name="connsiteX119" fmla="*/ 1224434 w 2766173"/>
                <a:gd name="connsiteY119" fmla="*/ 304321 h 2793381"/>
                <a:gd name="connsiteX120" fmla="*/ 1438747 w 2766173"/>
                <a:gd name="connsiteY120" fmla="*/ 375758 h 2793381"/>
                <a:gd name="connsiteX121" fmla="*/ 1567334 w 2766173"/>
                <a:gd name="connsiteY121" fmla="*/ 418621 h 2793381"/>
                <a:gd name="connsiteX122" fmla="*/ 1853084 w 2766173"/>
                <a:gd name="connsiteY122" fmla="*/ 532921 h 2793381"/>
                <a:gd name="connsiteX123" fmla="*/ 2053109 w 2766173"/>
                <a:gd name="connsiteY123" fmla="*/ 518633 h 2793381"/>
                <a:gd name="connsiteX124" fmla="*/ 2038822 w 2766173"/>
                <a:gd name="connsiteY124" fmla="*/ 375758 h 2793381"/>
                <a:gd name="connsiteX125" fmla="*/ 1838797 w 2766173"/>
                <a:gd name="connsiteY125" fmla="*/ 218596 h 2793381"/>
                <a:gd name="connsiteX126" fmla="*/ 1553047 w 2766173"/>
                <a:gd name="connsiteY126" fmla="*/ 175733 h 2793381"/>
                <a:gd name="connsiteX127" fmla="*/ 938684 w 2766173"/>
                <a:gd name="connsiteY127" fmla="*/ 290033 h 2793381"/>
                <a:gd name="connsiteX128" fmla="*/ 910109 w 2766173"/>
                <a:gd name="connsiteY128" fmla="*/ 332896 h 2793381"/>
                <a:gd name="connsiteX129" fmla="*/ 938684 w 2766173"/>
                <a:gd name="connsiteY129" fmla="*/ 375758 h 2793381"/>
                <a:gd name="connsiteX130" fmla="*/ 1210147 w 2766173"/>
                <a:gd name="connsiteY130" fmla="*/ 561496 h 2793381"/>
                <a:gd name="connsiteX131" fmla="*/ 1367309 w 2766173"/>
                <a:gd name="connsiteY131" fmla="*/ 575783 h 2793381"/>
                <a:gd name="connsiteX132" fmla="*/ 1624484 w 2766173"/>
                <a:gd name="connsiteY132" fmla="*/ 561496 h 2793381"/>
                <a:gd name="connsiteX133" fmla="*/ 1553047 w 2766173"/>
                <a:gd name="connsiteY133" fmla="*/ 161446 h 2793381"/>
                <a:gd name="connsiteX134" fmla="*/ 1081559 w 2766173"/>
                <a:gd name="connsiteY134" fmla="*/ 190021 h 2793381"/>
                <a:gd name="connsiteX135" fmla="*/ 967259 w 2766173"/>
                <a:gd name="connsiteY135" fmla="*/ 275746 h 2793381"/>
                <a:gd name="connsiteX136" fmla="*/ 781522 w 2766173"/>
                <a:gd name="connsiteY136" fmla="*/ 432908 h 2793381"/>
                <a:gd name="connsiteX137" fmla="*/ 752947 w 2766173"/>
                <a:gd name="connsiteY137" fmla="*/ 490058 h 2793381"/>
                <a:gd name="connsiteX138" fmla="*/ 738659 w 2766173"/>
                <a:gd name="connsiteY138" fmla="*/ 532921 h 2793381"/>
                <a:gd name="connsiteX139" fmla="*/ 795809 w 2766173"/>
                <a:gd name="connsiteY139" fmla="*/ 390046 h 2793381"/>
                <a:gd name="connsiteX140" fmla="*/ 1110134 w 2766173"/>
                <a:gd name="connsiteY140" fmla="*/ 304321 h 2793381"/>
                <a:gd name="connsiteX141" fmla="*/ 1281584 w 2766173"/>
                <a:gd name="connsiteY141" fmla="*/ 318608 h 2793381"/>
                <a:gd name="connsiteX142" fmla="*/ 1295872 w 2766173"/>
                <a:gd name="connsiteY142" fmla="*/ 361471 h 2793381"/>
                <a:gd name="connsiteX143" fmla="*/ 1210147 w 2766173"/>
                <a:gd name="connsiteY143" fmla="*/ 375758 h 2793381"/>
                <a:gd name="connsiteX144" fmla="*/ 610072 w 2766173"/>
                <a:gd name="connsiteY144" fmla="*/ 247171 h 2793381"/>
                <a:gd name="connsiteX145" fmla="*/ 595784 w 2766173"/>
                <a:gd name="connsiteY145" fmla="*/ 104296 h 2793381"/>
                <a:gd name="connsiteX146" fmla="*/ 524347 w 2766173"/>
                <a:gd name="connsiteY146" fmla="*/ 161446 h 2793381"/>
                <a:gd name="connsiteX147" fmla="*/ 452909 w 2766173"/>
                <a:gd name="connsiteY147" fmla="*/ 318608 h 2793381"/>
                <a:gd name="connsiteX148" fmla="*/ 410047 w 2766173"/>
                <a:gd name="connsiteY148" fmla="*/ 418621 h 2793381"/>
                <a:gd name="connsiteX149" fmla="*/ 395759 w 2766173"/>
                <a:gd name="connsiteY149" fmla="*/ 632933 h 2793381"/>
                <a:gd name="connsiteX150" fmla="*/ 638647 w 2766173"/>
                <a:gd name="connsiteY150" fmla="*/ 618646 h 2793381"/>
                <a:gd name="connsiteX151" fmla="*/ 967259 w 2766173"/>
                <a:gd name="connsiteY151" fmla="*/ 590071 h 2793381"/>
                <a:gd name="connsiteX152" fmla="*/ 1010122 w 2766173"/>
                <a:gd name="connsiteY152" fmla="*/ 561496 h 2793381"/>
                <a:gd name="connsiteX153" fmla="*/ 1067272 w 2766173"/>
                <a:gd name="connsiteY153" fmla="*/ 375758 h 2793381"/>
                <a:gd name="connsiteX154" fmla="*/ 1024409 w 2766173"/>
                <a:gd name="connsiteY154" fmla="*/ 147158 h 2793381"/>
                <a:gd name="connsiteX155" fmla="*/ 967259 w 2766173"/>
                <a:gd name="connsiteY155" fmla="*/ 132871 h 2793381"/>
                <a:gd name="connsiteX156" fmla="*/ 538634 w 2766173"/>
                <a:gd name="connsiteY156" fmla="*/ 190021 h 2793381"/>
                <a:gd name="connsiteX157" fmla="*/ 395759 w 2766173"/>
                <a:gd name="connsiteY157" fmla="*/ 261458 h 2793381"/>
                <a:gd name="connsiteX158" fmla="*/ 167159 w 2766173"/>
                <a:gd name="connsiteY158" fmla="*/ 347183 h 2793381"/>
                <a:gd name="connsiteX159" fmla="*/ 124297 w 2766173"/>
                <a:gd name="connsiteY159" fmla="*/ 461483 h 2793381"/>
                <a:gd name="connsiteX160" fmla="*/ 152872 w 2766173"/>
                <a:gd name="connsiteY160" fmla="*/ 561496 h 2793381"/>
                <a:gd name="connsiteX161" fmla="*/ 210022 w 2766173"/>
                <a:gd name="connsiteY161" fmla="*/ 604358 h 2793381"/>
                <a:gd name="connsiteX162" fmla="*/ 424334 w 2766173"/>
                <a:gd name="connsiteY162" fmla="*/ 661508 h 2793381"/>
                <a:gd name="connsiteX163" fmla="*/ 810097 w 2766173"/>
                <a:gd name="connsiteY163" fmla="*/ 632933 h 2793381"/>
                <a:gd name="connsiteX164" fmla="*/ 838672 w 2766173"/>
                <a:gd name="connsiteY164" fmla="*/ 590071 h 2793381"/>
                <a:gd name="connsiteX165" fmla="*/ 795809 w 2766173"/>
                <a:gd name="connsiteY165" fmla="*/ 204308 h 2793381"/>
                <a:gd name="connsiteX166" fmla="*/ 724372 w 2766173"/>
                <a:gd name="connsiteY166" fmla="*/ 175733 h 2793381"/>
                <a:gd name="connsiteX167" fmla="*/ 367184 w 2766173"/>
                <a:gd name="connsiteY167" fmla="*/ 190021 h 2793381"/>
                <a:gd name="connsiteX168" fmla="*/ 210022 w 2766173"/>
                <a:gd name="connsiteY168" fmla="*/ 232883 h 2793381"/>
                <a:gd name="connsiteX169" fmla="*/ 24284 w 2766173"/>
                <a:gd name="connsiteY169" fmla="*/ 318608 h 2793381"/>
                <a:gd name="connsiteX170" fmla="*/ 38572 w 2766173"/>
                <a:gd name="connsiteY170" fmla="*/ 561496 h 2793381"/>
                <a:gd name="connsiteX171" fmla="*/ 95722 w 2766173"/>
                <a:gd name="connsiteY171" fmla="*/ 632933 h 2793381"/>
                <a:gd name="connsiteX172" fmla="*/ 124297 w 2766173"/>
                <a:gd name="connsiteY172" fmla="*/ 675796 h 2793381"/>
                <a:gd name="connsiteX173" fmla="*/ 267172 w 2766173"/>
                <a:gd name="connsiteY173" fmla="*/ 718658 h 2793381"/>
                <a:gd name="connsiteX174" fmla="*/ 552922 w 2766173"/>
                <a:gd name="connsiteY174" fmla="*/ 704371 h 2793381"/>
                <a:gd name="connsiteX175" fmla="*/ 595784 w 2766173"/>
                <a:gd name="connsiteY175" fmla="*/ 647221 h 2793381"/>
                <a:gd name="connsiteX176" fmla="*/ 581497 w 2766173"/>
                <a:gd name="connsiteY176" fmla="*/ 475771 h 2793381"/>
                <a:gd name="connsiteX177" fmla="*/ 438622 w 2766173"/>
                <a:gd name="connsiteY177" fmla="*/ 518633 h 2793381"/>
                <a:gd name="connsiteX178" fmla="*/ 324322 w 2766173"/>
                <a:gd name="connsiteY178" fmla="*/ 604358 h 2793381"/>
                <a:gd name="connsiteX179" fmla="*/ 424334 w 2766173"/>
                <a:gd name="connsiteY179" fmla="*/ 532921 h 2793381"/>
                <a:gd name="connsiteX180" fmla="*/ 538634 w 2766173"/>
                <a:gd name="connsiteY180" fmla="*/ 447196 h 2793381"/>
                <a:gd name="connsiteX181" fmla="*/ 581497 w 2766173"/>
                <a:gd name="connsiteY181" fmla="*/ 418621 h 2793381"/>
                <a:gd name="connsiteX182" fmla="*/ 410047 w 2766173"/>
                <a:gd name="connsiteY182" fmla="*/ 404333 h 2793381"/>
                <a:gd name="connsiteX183" fmla="*/ 24284 w 2766173"/>
                <a:gd name="connsiteY183" fmla="*/ 561496 h 2793381"/>
                <a:gd name="connsiteX184" fmla="*/ 95722 w 2766173"/>
                <a:gd name="connsiteY184" fmla="*/ 547208 h 2793381"/>
                <a:gd name="connsiteX185" fmla="*/ 210022 w 2766173"/>
                <a:gd name="connsiteY185" fmla="*/ 532921 h 2793381"/>
                <a:gd name="connsiteX186" fmla="*/ 295747 w 2766173"/>
                <a:gd name="connsiteY186" fmla="*/ 518633 h 2793381"/>
                <a:gd name="connsiteX187" fmla="*/ 395759 w 2766173"/>
                <a:gd name="connsiteY187" fmla="*/ 504346 h 2793381"/>
                <a:gd name="connsiteX188" fmla="*/ 481484 w 2766173"/>
                <a:gd name="connsiteY188" fmla="*/ 461483 h 2793381"/>
                <a:gd name="connsiteX189" fmla="*/ 638647 w 2766173"/>
                <a:gd name="connsiteY189" fmla="*/ 447196 h 2793381"/>
                <a:gd name="connsiteX190" fmla="*/ 1324447 w 2766173"/>
                <a:gd name="connsiteY190" fmla="*/ 504346 h 2793381"/>
                <a:gd name="connsiteX191" fmla="*/ 1610197 w 2766173"/>
                <a:gd name="connsiteY191" fmla="*/ 561496 h 2793381"/>
                <a:gd name="connsiteX192" fmla="*/ 1795934 w 2766173"/>
                <a:gd name="connsiteY192" fmla="*/ 604358 h 2793381"/>
                <a:gd name="connsiteX193" fmla="*/ 2010247 w 2766173"/>
                <a:gd name="connsiteY193" fmla="*/ 732946 h 2793381"/>
                <a:gd name="connsiteX194" fmla="*/ 2138834 w 2766173"/>
                <a:gd name="connsiteY194" fmla="*/ 804383 h 2793381"/>
                <a:gd name="connsiteX195" fmla="*/ 2167409 w 2766173"/>
                <a:gd name="connsiteY195" fmla="*/ 847246 h 2793381"/>
                <a:gd name="connsiteX196" fmla="*/ 2195984 w 2766173"/>
                <a:gd name="connsiteY196" fmla="*/ 804383 h 2793381"/>
                <a:gd name="connsiteX197" fmla="*/ 2238847 w 2766173"/>
                <a:gd name="connsiteY197" fmla="*/ 632933 h 2793381"/>
                <a:gd name="connsiteX198" fmla="*/ 2367434 w 2766173"/>
                <a:gd name="connsiteY198" fmla="*/ 547208 h 2793381"/>
                <a:gd name="connsiteX199" fmla="*/ 2324572 w 2766173"/>
                <a:gd name="connsiteY199" fmla="*/ 547208 h 2793381"/>
                <a:gd name="connsiteX200" fmla="*/ 2138834 w 2766173"/>
                <a:gd name="connsiteY200" fmla="*/ 747233 h 2793381"/>
                <a:gd name="connsiteX201" fmla="*/ 2124547 w 2766173"/>
                <a:gd name="connsiteY201" fmla="*/ 804383 h 2793381"/>
                <a:gd name="connsiteX202" fmla="*/ 2224559 w 2766173"/>
                <a:gd name="connsiteY202" fmla="*/ 818671 h 2793381"/>
                <a:gd name="connsiteX203" fmla="*/ 2410297 w 2766173"/>
                <a:gd name="connsiteY203" fmla="*/ 804383 h 2793381"/>
                <a:gd name="connsiteX204" fmla="*/ 2396009 w 2766173"/>
                <a:gd name="connsiteY204" fmla="*/ 661508 h 2793381"/>
                <a:gd name="connsiteX205" fmla="*/ 2267422 w 2766173"/>
                <a:gd name="connsiteY205" fmla="*/ 504346 h 2793381"/>
                <a:gd name="connsiteX206" fmla="*/ 2195984 w 2766173"/>
                <a:gd name="connsiteY206" fmla="*/ 432908 h 2793381"/>
                <a:gd name="connsiteX207" fmla="*/ 1595909 w 2766173"/>
                <a:gd name="connsiteY207" fmla="*/ 461483 h 2793381"/>
                <a:gd name="connsiteX208" fmla="*/ 1367309 w 2766173"/>
                <a:gd name="connsiteY208" fmla="*/ 561496 h 2793381"/>
                <a:gd name="connsiteX209" fmla="*/ 1395884 w 2766173"/>
                <a:gd name="connsiteY209" fmla="*/ 604358 h 2793381"/>
                <a:gd name="connsiteX210" fmla="*/ 1538759 w 2766173"/>
                <a:gd name="connsiteY210" fmla="*/ 647221 h 2793381"/>
                <a:gd name="connsiteX211" fmla="*/ 1624484 w 2766173"/>
                <a:gd name="connsiteY211" fmla="*/ 675796 h 2793381"/>
                <a:gd name="connsiteX212" fmla="*/ 1824509 w 2766173"/>
                <a:gd name="connsiteY212" fmla="*/ 718658 h 2793381"/>
                <a:gd name="connsiteX213" fmla="*/ 2024534 w 2766173"/>
                <a:gd name="connsiteY213" fmla="*/ 775808 h 2793381"/>
                <a:gd name="connsiteX214" fmla="*/ 2253134 w 2766173"/>
                <a:gd name="connsiteY214" fmla="*/ 804383 h 2793381"/>
                <a:gd name="connsiteX215" fmla="*/ 2396009 w 2766173"/>
                <a:gd name="connsiteY215" fmla="*/ 832958 h 2793381"/>
                <a:gd name="connsiteX216" fmla="*/ 2467447 w 2766173"/>
                <a:gd name="connsiteY216" fmla="*/ 818671 h 2793381"/>
                <a:gd name="connsiteX217" fmla="*/ 2510309 w 2766173"/>
                <a:gd name="connsiteY217" fmla="*/ 790096 h 2793381"/>
                <a:gd name="connsiteX218" fmla="*/ 2581747 w 2766173"/>
                <a:gd name="connsiteY218" fmla="*/ 775808 h 2793381"/>
                <a:gd name="connsiteX219" fmla="*/ 2753197 w 2766173"/>
                <a:gd name="connsiteY219" fmla="*/ 675796 h 2793381"/>
                <a:gd name="connsiteX220" fmla="*/ 2724622 w 2766173"/>
                <a:gd name="connsiteY220" fmla="*/ 561496 h 2793381"/>
                <a:gd name="connsiteX221" fmla="*/ 2638897 w 2766173"/>
                <a:gd name="connsiteY221" fmla="*/ 475771 h 2793381"/>
                <a:gd name="connsiteX222" fmla="*/ 2396009 w 2766173"/>
                <a:gd name="connsiteY222" fmla="*/ 390046 h 2793381"/>
                <a:gd name="connsiteX223" fmla="*/ 1995959 w 2766173"/>
                <a:gd name="connsiteY223" fmla="*/ 418621 h 2793381"/>
                <a:gd name="connsiteX224" fmla="*/ 1810222 w 2766173"/>
                <a:gd name="connsiteY224" fmla="*/ 504346 h 2793381"/>
                <a:gd name="connsiteX225" fmla="*/ 1695922 w 2766173"/>
                <a:gd name="connsiteY225" fmla="*/ 547208 h 2793381"/>
                <a:gd name="connsiteX226" fmla="*/ 1424459 w 2766173"/>
                <a:gd name="connsiteY226" fmla="*/ 690083 h 2793381"/>
                <a:gd name="connsiteX227" fmla="*/ 1381597 w 2766173"/>
                <a:gd name="connsiteY227" fmla="*/ 761521 h 2793381"/>
                <a:gd name="connsiteX228" fmla="*/ 1524472 w 2766173"/>
                <a:gd name="connsiteY228" fmla="*/ 947258 h 2793381"/>
                <a:gd name="connsiteX229" fmla="*/ 1624484 w 2766173"/>
                <a:gd name="connsiteY229" fmla="*/ 1032983 h 2793381"/>
                <a:gd name="connsiteX230" fmla="*/ 1795934 w 2766173"/>
                <a:gd name="connsiteY230" fmla="*/ 1075846 h 2793381"/>
                <a:gd name="connsiteX231" fmla="*/ 1824509 w 2766173"/>
                <a:gd name="connsiteY231" fmla="*/ 690083 h 2793381"/>
                <a:gd name="connsiteX232" fmla="*/ 1724497 w 2766173"/>
                <a:gd name="connsiteY232" fmla="*/ 704371 h 2793381"/>
                <a:gd name="connsiteX233" fmla="*/ 1653059 w 2766173"/>
                <a:gd name="connsiteY233" fmla="*/ 747233 h 2793381"/>
                <a:gd name="connsiteX234" fmla="*/ 1467322 w 2766173"/>
                <a:gd name="connsiteY234" fmla="*/ 890108 h 2793381"/>
                <a:gd name="connsiteX235" fmla="*/ 1453034 w 2766173"/>
                <a:gd name="connsiteY235" fmla="*/ 947258 h 2793381"/>
                <a:gd name="connsiteX236" fmla="*/ 1424459 w 2766173"/>
                <a:gd name="connsiteY236" fmla="*/ 990121 h 2793381"/>
                <a:gd name="connsiteX237" fmla="*/ 1295872 w 2766173"/>
                <a:gd name="connsiteY237" fmla="*/ 1447321 h 2793381"/>
                <a:gd name="connsiteX238" fmla="*/ 1653059 w 2766173"/>
                <a:gd name="connsiteY238" fmla="*/ 1175858 h 2793381"/>
                <a:gd name="connsiteX239" fmla="*/ 1924522 w 2766173"/>
                <a:gd name="connsiteY239" fmla="*/ 1018696 h 2793381"/>
                <a:gd name="connsiteX240" fmla="*/ 1981672 w 2766173"/>
                <a:gd name="connsiteY240" fmla="*/ 932971 h 2793381"/>
                <a:gd name="connsiteX241" fmla="*/ 1810222 w 2766173"/>
                <a:gd name="connsiteY241" fmla="*/ 732946 h 2793381"/>
                <a:gd name="connsiteX242" fmla="*/ 1767359 w 2766173"/>
                <a:gd name="connsiteY242" fmla="*/ 718658 h 2793381"/>
                <a:gd name="connsiteX243" fmla="*/ 1624484 w 2766173"/>
                <a:gd name="connsiteY243" fmla="*/ 761521 h 2793381"/>
                <a:gd name="connsiteX244" fmla="*/ 1567334 w 2766173"/>
                <a:gd name="connsiteY244" fmla="*/ 875821 h 2793381"/>
                <a:gd name="connsiteX245" fmla="*/ 1467322 w 2766173"/>
                <a:gd name="connsiteY245" fmla="*/ 1061558 h 2793381"/>
                <a:gd name="connsiteX246" fmla="*/ 1410172 w 2766173"/>
                <a:gd name="connsiteY246" fmla="*/ 1175858 h 2793381"/>
                <a:gd name="connsiteX247" fmla="*/ 1367309 w 2766173"/>
                <a:gd name="connsiteY247" fmla="*/ 1261583 h 2793381"/>
                <a:gd name="connsiteX248" fmla="*/ 1324447 w 2766173"/>
                <a:gd name="connsiteY248" fmla="*/ 1361596 h 2793381"/>
                <a:gd name="connsiteX249" fmla="*/ 1310159 w 2766173"/>
                <a:gd name="connsiteY249" fmla="*/ 1418746 h 2793381"/>
                <a:gd name="connsiteX250" fmla="*/ 1281584 w 2766173"/>
                <a:gd name="connsiteY250" fmla="*/ 1518758 h 2793381"/>
                <a:gd name="connsiteX251" fmla="*/ 1253009 w 2766173"/>
                <a:gd name="connsiteY251" fmla="*/ 1761646 h 2793381"/>
                <a:gd name="connsiteX252" fmla="*/ 1224434 w 2766173"/>
                <a:gd name="connsiteY252" fmla="*/ 1818796 h 2793381"/>
                <a:gd name="connsiteX253" fmla="*/ 1195859 w 2766173"/>
                <a:gd name="connsiteY253" fmla="*/ 1890233 h 2793381"/>
                <a:gd name="connsiteX254" fmla="*/ 1181572 w 2766173"/>
                <a:gd name="connsiteY254" fmla="*/ 1961671 h 2793381"/>
                <a:gd name="connsiteX255" fmla="*/ 1167284 w 2766173"/>
                <a:gd name="connsiteY255" fmla="*/ 2004533 h 2793381"/>
                <a:gd name="connsiteX256" fmla="*/ 1152997 w 2766173"/>
                <a:gd name="connsiteY256" fmla="*/ 2075971 h 2793381"/>
                <a:gd name="connsiteX257" fmla="*/ 1124422 w 2766173"/>
                <a:gd name="connsiteY257" fmla="*/ 2133121 h 2793381"/>
                <a:gd name="connsiteX258" fmla="*/ 1095847 w 2766173"/>
                <a:gd name="connsiteY258" fmla="*/ 2204558 h 2793381"/>
                <a:gd name="connsiteX259" fmla="*/ 1081559 w 2766173"/>
                <a:gd name="connsiteY259" fmla="*/ 2318858 h 2793381"/>
                <a:gd name="connsiteX260" fmla="*/ 1052984 w 2766173"/>
                <a:gd name="connsiteY260" fmla="*/ 2404583 h 2793381"/>
                <a:gd name="connsiteX261" fmla="*/ 938684 w 2766173"/>
                <a:gd name="connsiteY261" fmla="*/ 2504596 h 2793381"/>
                <a:gd name="connsiteX262" fmla="*/ 924397 w 2766173"/>
                <a:gd name="connsiteY262" fmla="*/ 2547458 h 2793381"/>
                <a:gd name="connsiteX263" fmla="*/ 881534 w 2766173"/>
                <a:gd name="connsiteY263" fmla="*/ 2561746 h 2793381"/>
                <a:gd name="connsiteX264" fmla="*/ 924397 w 2766173"/>
                <a:gd name="connsiteY264" fmla="*/ 2476021 h 2793381"/>
                <a:gd name="connsiteX265" fmla="*/ 1024409 w 2766173"/>
                <a:gd name="connsiteY265" fmla="*/ 2361721 h 2793381"/>
                <a:gd name="connsiteX266" fmla="*/ 1067272 w 2766173"/>
                <a:gd name="connsiteY266" fmla="*/ 2304571 h 2793381"/>
                <a:gd name="connsiteX267" fmla="*/ 1110134 w 2766173"/>
                <a:gd name="connsiteY267" fmla="*/ 2175983 h 2793381"/>
                <a:gd name="connsiteX268" fmla="*/ 1095847 w 2766173"/>
                <a:gd name="connsiteY268" fmla="*/ 1361596 h 2793381"/>
                <a:gd name="connsiteX269" fmla="*/ 1081559 w 2766173"/>
                <a:gd name="connsiteY269" fmla="*/ 1290158 h 2793381"/>
                <a:gd name="connsiteX270" fmla="*/ 1067272 w 2766173"/>
                <a:gd name="connsiteY270" fmla="*/ 1047271 h 2793381"/>
                <a:gd name="connsiteX271" fmla="*/ 1024409 w 2766173"/>
                <a:gd name="connsiteY271" fmla="*/ 975833 h 2793381"/>
                <a:gd name="connsiteX272" fmla="*/ 995834 w 2766173"/>
                <a:gd name="connsiteY272" fmla="*/ 904396 h 2793381"/>
                <a:gd name="connsiteX273" fmla="*/ 952972 w 2766173"/>
                <a:gd name="connsiteY273" fmla="*/ 818671 h 2793381"/>
                <a:gd name="connsiteX274" fmla="*/ 924397 w 2766173"/>
                <a:gd name="connsiteY274" fmla="*/ 747233 h 2793381"/>
                <a:gd name="connsiteX275" fmla="*/ 795809 w 2766173"/>
                <a:gd name="connsiteY275" fmla="*/ 632933 h 2793381"/>
                <a:gd name="connsiteX276" fmla="*/ 910109 w 2766173"/>
                <a:gd name="connsiteY276" fmla="*/ 604358 h 2793381"/>
                <a:gd name="connsiteX277" fmla="*/ 1095847 w 2766173"/>
                <a:gd name="connsiteY277" fmla="*/ 632933 h 2793381"/>
                <a:gd name="connsiteX278" fmla="*/ 1152997 w 2766173"/>
                <a:gd name="connsiteY278" fmla="*/ 690083 h 2793381"/>
                <a:gd name="connsiteX279" fmla="*/ 1238722 w 2766173"/>
                <a:gd name="connsiteY279" fmla="*/ 861533 h 2793381"/>
                <a:gd name="connsiteX280" fmla="*/ 1195859 w 2766173"/>
                <a:gd name="connsiteY280" fmla="*/ 2047396 h 2793381"/>
                <a:gd name="connsiteX281" fmla="*/ 1167284 w 2766173"/>
                <a:gd name="connsiteY281" fmla="*/ 2104546 h 2793381"/>
                <a:gd name="connsiteX282" fmla="*/ 1095847 w 2766173"/>
                <a:gd name="connsiteY282" fmla="*/ 2190271 h 2793381"/>
                <a:gd name="connsiteX283" fmla="*/ 1010122 w 2766173"/>
                <a:gd name="connsiteY283" fmla="*/ 2304571 h 2793381"/>
                <a:gd name="connsiteX284" fmla="*/ 967259 w 2766173"/>
                <a:gd name="connsiteY284" fmla="*/ 2404583 h 2793381"/>
                <a:gd name="connsiteX285" fmla="*/ 981547 w 2766173"/>
                <a:gd name="connsiteY285" fmla="*/ 2476021 h 2793381"/>
                <a:gd name="connsiteX286" fmla="*/ 1181572 w 2766173"/>
                <a:gd name="connsiteY286" fmla="*/ 2347433 h 2793381"/>
                <a:gd name="connsiteX287" fmla="*/ 1495897 w 2766173"/>
                <a:gd name="connsiteY287" fmla="*/ 2147408 h 2793381"/>
                <a:gd name="connsiteX288" fmla="*/ 1524472 w 2766173"/>
                <a:gd name="connsiteY288" fmla="*/ 1918808 h 2793381"/>
                <a:gd name="connsiteX289" fmla="*/ 1381597 w 2766173"/>
                <a:gd name="connsiteY289" fmla="*/ 1575908 h 2793381"/>
                <a:gd name="connsiteX290" fmla="*/ 1295872 w 2766173"/>
                <a:gd name="connsiteY290" fmla="*/ 1447321 h 2793381"/>
                <a:gd name="connsiteX291" fmla="*/ 1281584 w 2766173"/>
                <a:gd name="connsiteY291" fmla="*/ 1375883 h 2793381"/>
                <a:gd name="connsiteX292" fmla="*/ 1238722 w 2766173"/>
                <a:gd name="connsiteY292" fmla="*/ 1347308 h 2793381"/>
                <a:gd name="connsiteX293" fmla="*/ 1152997 w 2766173"/>
                <a:gd name="connsiteY293" fmla="*/ 1304446 h 2793381"/>
                <a:gd name="connsiteX294" fmla="*/ 1110134 w 2766173"/>
                <a:gd name="connsiteY294" fmla="*/ 1247296 h 2793381"/>
                <a:gd name="connsiteX295" fmla="*/ 1095847 w 2766173"/>
                <a:gd name="connsiteY295" fmla="*/ 1190146 h 2793381"/>
                <a:gd name="connsiteX296" fmla="*/ 1052984 w 2766173"/>
                <a:gd name="connsiteY296" fmla="*/ 1118708 h 2793381"/>
                <a:gd name="connsiteX297" fmla="*/ 981547 w 2766173"/>
                <a:gd name="connsiteY297" fmla="*/ 890108 h 2793381"/>
                <a:gd name="connsiteX298" fmla="*/ 938684 w 2766173"/>
                <a:gd name="connsiteY298" fmla="*/ 847246 h 2793381"/>
                <a:gd name="connsiteX299" fmla="*/ 938684 w 2766173"/>
                <a:gd name="connsiteY299" fmla="*/ 590071 h 2793381"/>
                <a:gd name="connsiteX300" fmla="*/ 995834 w 2766173"/>
                <a:gd name="connsiteY300" fmla="*/ 632933 h 2793381"/>
                <a:gd name="connsiteX301" fmla="*/ 1010122 w 2766173"/>
                <a:gd name="connsiteY301" fmla="*/ 690083 h 2793381"/>
                <a:gd name="connsiteX302" fmla="*/ 1024409 w 2766173"/>
                <a:gd name="connsiteY302" fmla="*/ 832958 h 2793381"/>
                <a:gd name="connsiteX303" fmla="*/ 1010122 w 2766173"/>
                <a:gd name="connsiteY303" fmla="*/ 2118833 h 2793381"/>
                <a:gd name="connsiteX304" fmla="*/ 981547 w 2766173"/>
                <a:gd name="connsiteY304" fmla="*/ 2233133 h 2793381"/>
                <a:gd name="connsiteX305" fmla="*/ 924397 w 2766173"/>
                <a:gd name="connsiteY305" fmla="*/ 2390296 h 2793381"/>
                <a:gd name="connsiteX306" fmla="*/ 910109 w 2766173"/>
                <a:gd name="connsiteY306" fmla="*/ 2461733 h 2793381"/>
                <a:gd name="connsiteX307" fmla="*/ 938684 w 2766173"/>
                <a:gd name="connsiteY307" fmla="*/ 2561746 h 2793381"/>
                <a:gd name="connsiteX308" fmla="*/ 952972 w 2766173"/>
                <a:gd name="connsiteY308" fmla="*/ 2604608 h 2793381"/>
                <a:gd name="connsiteX309" fmla="*/ 981547 w 2766173"/>
                <a:gd name="connsiteY309" fmla="*/ 2533171 h 2793381"/>
                <a:gd name="connsiteX310" fmla="*/ 995834 w 2766173"/>
                <a:gd name="connsiteY310" fmla="*/ 2433158 h 2793381"/>
                <a:gd name="connsiteX311" fmla="*/ 1095847 w 2766173"/>
                <a:gd name="connsiteY311" fmla="*/ 2204558 h 2793381"/>
                <a:gd name="connsiteX312" fmla="*/ 1110134 w 2766173"/>
                <a:gd name="connsiteY312" fmla="*/ 2147408 h 2793381"/>
                <a:gd name="connsiteX313" fmla="*/ 1138709 w 2766173"/>
                <a:gd name="connsiteY313" fmla="*/ 2061683 h 2793381"/>
                <a:gd name="connsiteX314" fmla="*/ 1152997 w 2766173"/>
                <a:gd name="connsiteY314" fmla="*/ 1790221 h 2793381"/>
                <a:gd name="connsiteX315" fmla="*/ 1281584 w 2766173"/>
                <a:gd name="connsiteY315" fmla="*/ 1547333 h 2793381"/>
                <a:gd name="connsiteX316" fmla="*/ 1367309 w 2766173"/>
                <a:gd name="connsiteY316" fmla="*/ 1333021 h 2793381"/>
                <a:gd name="connsiteX317" fmla="*/ 1353022 w 2766173"/>
                <a:gd name="connsiteY317" fmla="*/ 975833 h 2793381"/>
                <a:gd name="connsiteX318" fmla="*/ 1324447 w 2766173"/>
                <a:gd name="connsiteY318" fmla="*/ 890108 h 2793381"/>
                <a:gd name="connsiteX319" fmla="*/ 1295872 w 2766173"/>
                <a:gd name="connsiteY319" fmla="*/ 661508 h 2793381"/>
                <a:gd name="connsiteX320" fmla="*/ 1295872 w 2766173"/>
                <a:gd name="connsiteY320" fmla="*/ 718658 h 2793381"/>
                <a:gd name="connsiteX321" fmla="*/ 1224434 w 2766173"/>
                <a:gd name="connsiteY321" fmla="*/ 1747358 h 2793381"/>
                <a:gd name="connsiteX322" fmla="*/ 1253009 w 2766173"/>
                <a:gd name="connsiteY322" fmla="*/ 2018821 h 2793381"/>
                <a:gd name="connsiteX323" fmla="*/ 1267297 w 2766173"/>
                <a:gd name="connsiteY323" fmla="*/ 2075971 h 2793381"/>
                <a:gd name="connsiteX324" fmla="*/ 1281584 w 2766173"/>
                <a:gd name="connsiteY324" fmla="*/ 2504596 h 2793381"/>
                <a:gd name="connsiteX325" fmla="*/ 1295872 w 2766173"/>
                <a:gd name="connsiteY325" fmla="*/ 2547458 h 2793381"/>
                <a:gd name="connsiteX326" fmla="*/ 1324447 w 2766173"/>
                <a:gd name="connsiteY326" fmla="*/ 2590321 h 2793381"/>
                <a:gd name="connsiteX327" fmla="*/ 1338734 w 2766173"/>
                <a:gd name="connsiteY327" fmla="*/ 2647471 h 2793381"/>
                <a:gd name="connsiteX328" fmla="*/ 1595909 w 2766173"/>
                <a:gd name="connsiteY328" fmla="*/ 2661758 h 2793381"/>
                <a:gd name="connsiteX329" fmla="*/ 1667347 w 2766173"/>
                <a:gd name="connsiteY329" fmla="*/ 2604608 h 2793381"/>
                <a:gd name="connsiteX330" fmla="*/ 1738784 w 2766173"/>
                <a:gd name="connsiteY330" fmla="*/ 2576033 h 2793381"/>
                <a:gd name="connsiteX331" fmla="*/ 1781647 w 2766173"/>
                <a:gd name="connsiteY331" fmla="*/ 2547458 h 2793381"/>
                <a:gd name="connsiteX332" fmla="*/ 1981672 w 2766173"/>
                <a:gd name="connsiteY332" fmla="*/ 2518883 h 2793381"/>
                <a:gd name="connsiteX333" fmla="*/ 1795934 w 2766173"/>
                <a:gd name="connsiteY333" fmla="*/ 2418871 h 2793381"/>
                <a:gd name="connsiteX334" fmla="*/ 1667347 w 2766173"/>
                <a:gd name="connsiteY334" fmla="*/ 2347433 h 2793381"/>
                <a:gd name="connsiteX335" fmla="*/ 1567334 w 2766173"/>
                <a:gd name="connsiteY335" fmla="*/ 2218846 h 2793381"/>
                <a:gd name="connsiteX336" fmla="*/ 1495897 w 2766173"/>
                <a:gd name="connsiteY336" fmla="*/ 2047396 h 2793381"/>
                <a:gd name="connsiteX337" fmla="*/ 1438747 w 2766173"/>
                <a:gd name="connsiteY337" fmla="*/ 1875946 h 2793381"/>
                <a:gd name="connsiteX338" fmla="*/ 1353022 w 2766173"/>
                <a:gd name="connsiteY338" fmla="*/ 1575908 h 2793381"/>
                <a:gd name="connsiteX339" fmla="*/ 1310159 w 2766173"/>
                <a:gd name="connsiteY339" fmla="*/ 1233008 h 2793381"/>
                <a:gd name="connsiteX340" fmla="*/ 1281584 w 2766173"/>
                <a:gd name="connsiteY340" fmla="*/ 1004408 h 2793381"/>
                <a:gd name="connsiteX341" fmla="*/ 1295872 w 2766173"/>
                <a:gd name="connsiteY341" fmla="*/ 804383 h 2793381"/>
                <a:gd name="connsiteX342" fmla="*/ 1324447 w 2766173"/>
                <a:gd name="connsiteY342" fmla="*/ 718658 h 2793381"/>
                <a:gd name="connsiteX343" fmla="*/ 1381597 w 2766173"/>
                <a:gd name="connsiteY343" fmla="*/ 704371 h 2793381"/>
                <a:gd name="connsiteX344" fmla="*/ 1367309 w 2766173"/>
                <a:gd name="connsiteY344" fmla="*/ 975833 h 2793381"/>
                <a:gd name="connsiteX345" fmla="*/ 1338734 w 2766173"/>
                <a:gd name="connsiteY345" fmla="*/ 1190146 h 2793381"/>
                <a:gd name="connsiteX346" fmla="*/ 1310159 w 2766173"/>
                <a:gd name="connsiteY346" fmla="*/ 1761646 h 2793381"/>
                <a:gd name="connsiteX347" fmla="*/ 1324447 w 2766173"/>
                <a:gd name="connsiteY347" fmla="*/ 2347433 h 2793381"/>
                <a:gd name="connsiteX348" fmla="*/ 1353022 w 2766173"/>
                <a:gd name="connsiteY348" fmla="*/ 2461733 h 2793381"/>
                <a:gd name="connsiteX349" fmla="*/ 1438747 w 2766173"/>
                <a:gd name="connsiteY349" fmla="*/ 2547458 h 2793381"/>
                <a:gd name="connsiteX350" fmla="*/ 1553047 w 2766173"/>
                <a:gd name="connsiteY350" fmla="*/ 2690333 h 2793381"/>
                <a:gd name="connsiteX351" fmla="*/ 1595909 w 2766173"/>
                <a:gd name="connsiteY351" fmla="*/ 2704621 h 2793381"/>
                <a:gd name="connsiteX352" fmla="*/ 1553047 w 2766173"/>
                <a:gd name="connsiteY352" fmla="*/ 2247421 h 2793381"/>
                <a:gd name="connsiteX353" fmla="*/ 1510184 w 2766173"/>
                <a:gd name="connsiteY353" fmla="*/ 2104546 h 2793381"/>
                <a:gd name="connsiteX354" fmla="*/ 1467322 w 2766173"/>
                <a:gd name="connsiteY354" fmla="*/ 1933096 h 2793381"/>
                <a:gd name="connsiteX355" fmla="*/ 1453034 w 2766173"/>
                <a:gd name="connsiteY355" fmla="*/ 1647346 h 2793381"/>
                <a:gd name="connsiteX356" fmla="*/ 1438747 w 2766173"/>
                <a:gd name="connsiteY356" fmla="*/ 1504471 h 2793381"/>
                <a:gd name="connsiteX357" fmla="*/ 1453034 w 2766173"/>
                <a:gd name="connsiteY357" fmla="*/ 1075846 h 2793381"/>
                <a:gd name="connsiteX358" fmla="*/ 1538759 w 2766173"/>
                <a:gd name="connsiteY358" fmla="*/ 904396 h 2793381"/>
                <a:gd name="connsiteX359" fmla="*/ 1567334 w 2766173"/>
                <a:gd name="connsiteY359" fmla="*/ 861533 h 2793381"/>
                <a:gd name="connsiteX360" fmla="*/ 1567334 w 2766173"/>
                <a:gd name="connsiteY360" fmla="*/ 1061558 h 2793381"/>
                <a:gd name="connsiteX361" fmla="*/ 1410172 w 2766173"/>
                <a:gd name="connsiteY361" fmla="*/ 1475896 h 2793381"/>
                <a:gd name="connsiteX362" fmla="*/ 1338734 w 2766173"/>
                <a:gd name="connsiteY362" fmla="*/ 1675921 h 2793381"/>
                <a:gd name="connsiteX363" fmla="*/ 1281584 w 2766173"/>
                <a:gd name="connsiteY363" fmla="*/ 1961671 h 2793381"/>
                <a:gd name="connsiteX364" fmla="*/ 1310159 w 2766173"/>
                <a:gd name="connsiteY364" fmla="*/ 2433158 h 2793381"/>
                <a:gd name="connsiteX365" fmla="*/ 1338734 w 2766173"/>
                <a:gd name="connsiteY365" fmla="*/ 2476021 h 2793381"/>
                <a:gd name="connsiteX366" fmla="*/ 1381597 w 2766173"/>
                <a:gd name="connsiteY366" fmla="*/ 2518883 h 2793381"/>
                <a:gd name="connsiteX367" fmla="*/ 1581622 w 2766173"/>
                <a:gd name="connsiteY367" fmla="*/ 2590321 h 2793381"/>
                <a:gd name="connsiteX368" fmla="*/ 1538759 w 2766173"/>
                <a:gd name="connsiteY368" fmla="*/ 2476021 h 2793381"/>
                <a:gd name="connsiteX369" fmla="*/ 1310159 w 2766173"/>
                <a:gd name="connsiteY369" fmla="*/ 2204558 h 2793381"/>
                <a:gd name="connsiteX370" fmla="*/ 1295872 w 2766173"/>
                <a:gd name="connsiteY370" fmla="*/ 2147408 h 2793381"/>
                <a:gd name="connsiteX371" fmla="*/ 1310159 w 2766173"/>
                <a:gd name="connsiteY371" fmla="*/ 1604483 h 2793381"/>
                <a:gd name="connsiteX372" fmla="*/ 1367309 w 2766173"/>
                <a:gd name="connsiteY372" fmla="*/ 1418746 h 2793381"/>
                <a:gd name="connsiteX373" fmla="*/ 1410172 w 2766173"/>
                <a:gd name="connsiteY373" fmla="*/ 1275871 h 2793381"/>
                <a:gd name="connsiteX374" fmla="*/ 1453034 w 2766173"/>
                <a:gd name="connsiteY374" fmla="*/ 1204433 h 2793381"/>
                <a:gd name="connsiteX375" fmla="*/ 1510184 w 2766173"/>
                <a:gd name="connsiteY375" fmla="*/ 1090133 h 2793381"/>
                <a:gd name="connsiteX376" fmla="*/ 1553047 w 2766173"/>
                <a:gd name="connsiteY376" fmla="*/ 975833 h 2793381"/>
                <a:gd name="connsiteX377" fmla="*/ 1595909 w 2766173"/>
                <a:gd name="connsiteY377" fmla="*/ 875821 h 2793381"/>
                <a:gd name="connsiteX378" fmla="*/ 1638772 w 2766173"/>
                <a:gd name="connsiteY378" fmla="*/ 832958 h 2793381"/>
                <a:gd name="connsiteX379" fmla="*/ 1938809 w 2766173"/>
                <a:gd name="connsiteY379" fmla="*/ 818671 h 2793381"/>
                <a:gd name="connsiteX380" fmla="*/ 2010247 w 2766173"/>
                <a:gd name="connsiteY380" fmla="*/ 747233 h 2793381"/>
                <a:gd name="connsiteX381" fmla="*/ 2053109 w 2766173"/>
                <a:gd name="connsiteY381" fmla="*/ 704371 h 2793381"/>
                <a:gd name="connsiteX382" fmla="*/ 1938809 w 2766173"/>
                <a:gd name="connsiteY382" fmla="*/ 804383 h 2793381"/>
                <a:gd name="connsiteX383" fmla="*/ 1810222 w 2766173"/>
                <a:gd name="connsiteY383" fmla="*/ 947258 h 2793381"/>
                <a:gd name="connsiteX384" fmla="*/ 1738784 w 2766173"/>
                <a:gd name="connsiteY384" fmla="*/ 1090133 h 2793381"/>
                <a:gd name="connsiteX385" fmla="*/ 1724497 w 2766173"/>
                <a:gd name="connsiteY385" fmla="*/ 1132996 h 2793381"/>
                <a:gd name="connsiteX386" fmla="*/ 1695922 w 2766173"/>
                <a:gd name="connsiteY386" fmla="*/ 1175858 h 2793381"/>
                <a:gd name="connsiteX387" fmla="*/ 1610197 w 2766173"/>
                <a:gd name="connsiteY387" fmla="*/ 1333021 h 2793381"/>
                <a:gd name="connsiteX388" fmla="*/ 1581622 w 2766173"/>
                <a:gd name="connsiteY388" fmla="*/ 1533046 h 2793381"/>
                <a:gd name="connsiteX389" fmla="*/ 1567334 w 2766173"/>
                <a:gd name="connsiteY389" fmla="*/ 1618771 h 2793381"/>
                <a:gd name="connsiteX390" fmla="*/ 1595909 w 2766173"/>
                <a:gd name="connsiteY390" fmla="*/ 2247421 h 2793381"/>
                <a:gd name="connsiteX391" fmla="*/ 1724497 w 2766173"/>
                <a:gd name="connsiteY391" fmla="*/ 2404583 h 2793381"/>
                <a:gd name="connsiteX392" fmla="*/ 1767359 w 2766173"/>
                <a:gd name="connsiteY392" fmla="*/ 2476021 h 2793381"/>
                <a:gd name="connsiteX393" fmla="*/ 1795934 w 2766173"/>
                <a:gd name="connsiteY393" fmla="*/ 2518883 h 2793381"/>
                <a:gd name="connsiteX394" fmla="*/ 1667347 w 2766173"/>
                <a:gd name="connsiteY394" fmla="*/ 2504596 h 2793381"/>
                <a:gd name="connsiteX395" fmla="*/ 1524472 w 2766173"/>
                <a:gd name="connsiteY395" fmla="*/ 2347433 h 2793381"/>
                <a:gd name="connsiteX396" fmla="*/ 1410172 w 2766173"/>
                <a:gd name="connsiteY396" fmla="*/ 2090258 h 2793381"/>
                <a:gd name="connsiteX397" fmla="*/ 1367309 w 2766173"/>
                <a:gd name="connsiteY397" fmla="*/ 1590196 h 2793381"/>
                <a:gd name="connsiteX398" fmla="*/ 1395884 w 2766173"/>
                <a:gd name="connsiteY398" fmla="*/ 1018696 h 2793381"/>
                <a:gd name="connsiteX399" fmla="*/ 1453034 w 2766173"/>
                <a:gd name="connsiteY399" fmla="*/ 861533 h 2793381"/>
                <a:gd name="connsiteX400" fmla="*/ 1538759 w 2766173"/>
                <a:gd name="connsiteY400" fmla="*/ 761521 h 2793381"/>
                <a:gd name="connsiteX401" fmla="*/ 1581622 w 2766173"/>
                <a:gd name="connsiteY401" fmla="*/ 747233 h 2793381"/>
                <a:gd name="connsiteX402" fmla="*/ 1667347 w 2766173"/>
                <a:gd name="connsiteY402" fmla="*/ 690083 h 2793381"/>
                <a:gd name="connsiteX403" fmla="*/ 1638772 w 2766173"/>
                <a:gd name="connsiteY403" fmla="*/ 847246 h 2793381"/>
                <a:gd name="connsiteX404" fmla="*/ 1595909 w 2766173"/>
                <a:gd name="connsiteY404" fmla="*/ 1161571 h 2793381"/>
                <a:gd name="connsiteX405" fmla="*/ 1567334 w 2766173"/>
                <a:gd name="connsiteY405" fmla="*/ 1247296 h 2793381"/>
                <a:gd name="connsiteX406" fmla="*/ 1524472 w 2766173"/>
                <a:gd name="connsiteY406" fmla="*/ 1418746 h 2793381"/>
                <a:gd name="connsiteX407" fmla="*/ 1467322 w 2766173"/>
                <a:gd name="connsiteY407" fmla="*/ 1547333 h 2793381"/>
                <a:gd name="connsiteX408" fmla="*/ 1367309 w 2766173"/>
                <a:gd name="connsiteY408" fmla="*/ 1833083 h 2793381"/>
                <a:gd name="connsiteX409" fmla="*/ 1395884 w 2766173"/>
                <a:gd name="connsiteY409" fmla="*/ 2118833 h 2793381"/>
                <a:gd name="connsiteX410" fmla="*/ 1438747 w 2766173"/>
                <a:gd name="connsiteY410" fmla="*/ 2190271 h 2793381"/>
                <a:gd name="connsiteX411" fmla="*/ 1553047 w 2766173"/>
                <a:gd name="connsiteY411" fmla="*/ 2290283 h 2793381"/>
                <a:gd name="connsiteX412" fmla="*/ 1581622 w 2766173"/>
                <a:gd name="connsiteY412" fmla="*/ 2347433 h 2793381"/>
                <a:gd name="connsiteX413" fmla="*/ 1624484 w 2766173"/>
                <a:gd name="connsiteY413" fmla="*/ 2390296 h 2793381"/>
                <a:gd name="connsiteX414" fmla="*/ 1638772 w 2766173"/>
                <a:gd name="connsiteY414" fmla="*/ 2433158 h 2793381"/>
                <a:gd name="connsiteX415" fmla="*/ 1667347 w 2766173"/>
                <a:gd name="connsiteY415" fmla="*/ 2476021 h 2793381"/>
                <a:gd name="connsiteX416" fmla="*/ 1695922 w 2766173"/>
                <a:gd name="connsiteY416" fmla="*/ 2618896 h 2793381"/>
                <a:gd name="connsiteX417" fmla="*/ 1681634 w 2766173"/>
                <a:gd name="connsiteY417" fmla="*/ 2704621 h 2793381"/>
                <a:gd name="connsiteX418" fmla="*/ 1567334 w 2766173"/>
                <a:gd name="connsiteY418" fmla="*/ 2661758 h 2793381"/>
                <a:gd name="connsiteX419" fmla="*/ 1410172 w 2766173"/>
                <a:gd name="connsiteY419" fmla="*/ 2576033 h 2793381"/>
                <a:gd name="connsiteX420" fmla="*/ 1310159 w 2766173"/>
                <a:gd name="connsiteY420" fmla="*/ 2418871 h 2793381"/>
                <a:gd name="connsiteX421" fmla="*/ 1267297 w 2766173"/>
                <a:gd name="connsiteY421" fmla="*/ 1690208 h 2793381"/>
                <a:gd name="connsiteX422" fmla="*/ 1238722 w 2766173"/>
                <a:gd name="connsiteY422" fmla="*/ 1204433 h 2793381"/>
                <a:gd name="connsiteX423" fmla="*/ 1210147 w 2766173"/>
                <a:gd name="connsiteY423" fmla="*/ 990121 h 2793381"/>
                <a:gd name="connsiteX424" fmla="*/ 1181572 w 2766173"/>
                <a:gd name="connsiteY424" fmla="*/ 832958 h 2793381"/>
                <a:gd name="connsiteX425" fmla="*/ 1081559 w 2766173"/>
                <a:gd name="connsiteY425" fmla="*/ 747233 h 2793381"/>
                <a:gd name="connsiteX426" fmla="*/ 1010122 w 2766173"/>
                <a:gd name="connsiteY426" fmla="*/ 632933 h 2793381"/>
                <a:gd name="connsiteX427" fmla="*/ 895822 w 2766173"/>
                <a:gd name="connsiteY427" fmla="*/ 518633 h 2793381"/>
                <a:gd name="connsiteX428" fmla="*/ 952972 w 2766173"/>
                <a:gd name="connsiteY428" fmla="*/ 504346 h 2793381"/>
                <a:gd name="connsiteX429" fmla="*/ 1052984 w 2766173"/>
                <a:gd name="connsiteY429" fmla="*/ 632933 h 2793381"/>
                <a:gd name="connsiteX430" fmla="*/ 1067272 w 2766173"/>
                <a:gd name="connsiteY430" fmla="*/ 675796 h 2793381"/>
                <a:gd name="connsiteX431" fmla="*/ 1081559 w 2766173"/>
                <a:gd name="connsiteY431" fmla="*/ 1261583 h 2793381"/>
                <a:gd name="connsiteX432" fmla="*/ 1110134 w 2766173"/>
                <a:gd name="connsiteY432" fmla="*/ 1347308 h 2793381"/>
                <a:gd name="connsiteX433" fmla="*/ 1124422 w 2766173"/>
                <a:gd name="connsiteY433" fmla="*/ 2018821 h 2793381"/>
                <a:gd name="connsiteX434" fmla="*/ 1110134 w 2766173"/>
                <a:gd name="connsiteY434" fmla="*/ 2304571 h 2793381"/>
                <a:gd name="connsiteX435" fmla="*/ 1052984 w 2766173"/>
                <a:gd name="connsiteY435" fmla="*/ 2333146 h 2793381"/>
                <a:gd name="connsiteX436" fmla="*/ 952972 w 2766173"/>
                <a:gd name="connsiteY436" fmla="*/ 2418871 h 2793381"/>
                <a:gd name="connsiteX437" fmla="*/ 852959 w 2766173"/>
                <a:gd name="connsiteY437" fmla="*/ 2461733 h 2793381"/>
                <a:gd name="connsiteX438" fmla="*/ 1181572 w 2766173"/>
                <a:gd name="connsiteY438" fmla="*/ 2204558 h 2793381"/>
                <a:gd name="connsiteX439" fmla="*/ 1224434 w 2766173"/>
                <a:gd name="connsiteY439" fmla="*/ 2133121 h 2793381"/>
                <a:gd name="connsiteX440" fmla="*/ 1353022 w 2766173"/>
                <a:gd name="connsiteY440" fmla="*/ 2004533 h 2793381"/>
                <a:gd name="connsiteX441" fmla="*/ 1395884 w 2766173"/>
                <a:gd name="connsiteY441" fmla="*/ 1933096 h 2793381"/>
                <a:gd name="connsiteX442" fmla="*/ 1553047 w 2766173"/>
                <a:gd name="connsiteY442" fmla="*/ 1747358 h 2793381"/>
                <a:gd name="connsiteX443" fmla="*/ 1567334 w 2766173"/>
                <a:gd name="connsiteY443" fmla="*/ 1675921 h 2793381"/>
                <a:gd name="connsiteX444" fmla="*/ 1595909 w 2766173"/>
                <a:gd name="connsiteY444" fmla="*/ 1575908 h 2793381"/>
                <a:gd name="connsiteX445" fmla="*/ 1624484 w 2766173"/>
                <a:gd name="connsiteY445" fmla="*/ 1147283 h 2793381"/>
                <a:gd name="connsiteX446" fmla="*/ 1638772 w 2766173"/>
                <a:gd name="connsiteY446" fmla="*/ 1061558 h 2793381"/>
                <a:gd name="connsiteX447" fmla="*/ 1695922 w 2766173"/>
                <a:gd name="connsiteY447" fmla="*/ 961546 h 2793381"/>
                <a:gd name="connsiteX448" fmla="*/ 1710209 w 2766173"/>
                <a:gd name="connsiteY448" fmla="*/ 890108 h 2793381"/>
                <a:gd name="connsiteX449" fmla="*/ 1667347 w 2766173"/>
                <a:gd name="connsiteY449" fmla="*/ 975833 h 2793381"/>
                <a:gd name="connsiteX450" fmla="*/ 1595909 w 2766173"/>
                <a:gd name="connsiteY450" fmla="*/ 1104421 h 2793381"/>
                <a:gd name="connsiteX451" fmla="*/ 1510184 w 2766173"/>
                <a:gd name="connsiteY451" fmla="*/ 1218721 h 2793381"/>
                <a:gd name="connsiteX452" fmla="*/ 1438747 w 2766173"/>
                <a:gd name="connsiteY452" fmla="*/ 1347308 h 2793381"/>
                <a:gd name="connsiteX453" fmla="*/ 1338734 w 2766173"/>
                <a:gd name="connsiteY453" fmla="*/ 1547333 h 2793381"/>
                <a:gd name="connsiteX454" fmla="*/ 1267297 w 2766173"/>
                <a:gd name="connsiteY454" fmla="*/ 1761646 h 2793381"/>
                <a:gd name="connsiteX455" fmla="*/ 1295872 w 2766173"/>
                <a:gd name="connsiteY455" fmla="*/ 2433158 h 2793381"/>
                <a:gd name="connsiteX456" fmla="*/ 1310159 w 2766173"/>
                <a:gd name="connsiteY456" fmla="*/ 2490308 h 2793381"/>
                <a:gd name="connsiteX457" fmla="*/ 1338734 w 2766173"/>
                <a:gd name="connsiteY457" fmla="*/ 2533171 h 2793381"/>
                <a:gd name="connsiteX458" fmla="*/ 1395884 w 2766173"/>
                <a:gd name="connsiteY458" fmla="*/ 2433158 h 2793381"/>
                <a:gd name="connsiteX459" fmla="*/ 1481609 w 2766173"/>
                <a:gd name="connsiteY459" fmla="*/ 2118833 h 2793381"/>
                <a:gd name="connsiteX460" fmla="*/ 1510184 w 2766173"/>
                <a:gd name="connsiteY460" fmla="*/ 1933096 h 2793381"/>
                <a:gd name="connsiteX461" fmla="*/ 1538759 w 2766173"/>
                <a:gd name="connsiteY461" fmla="*/ 904396 h 2793381"/>
                <a:gd name="connsiteX462" fmla="*/ 1638772 w 2766173"/>
                <a:gd name="connsiteY462" fmla="*/ 804383 h 2793381"/>
                <a:gd name="connsiteX463" fmla="*/ 1724497 w 2766173"/>
                <a:gd name="connsiteY463" fmla="*/ 747233 h 2793381"/>
                <a:gd name="connsiteX464" fmla="*/ 1838797 w 2766173"/>
                <a:gd name="connsiteY464" fmla="*/ 704371 h 2793381"/>
                <a:gd name="connsiteX465" fmla="*/ 1938809 w 2766173"/>
                <a:gd name="connsiteY465" fmla="*/ 675796 h 2793381"/>
                <a:gd name="connsiteX466" fmla="*/ 1995959 w 2766173"/>
                <a:gd name="connsiteY466" fmla="*/ 647221 h 2793381"/>
                <a:gd name="connsiteX467" fmla="*/ 2110259 w 2766173"/>
                <a:gd name="connsiteY467" fmla="*/ 618646 h 2793381"/>
                <a:gd name="connsiteX468" fmla="*/ 2181697 w 2766173"/>
                <a:gd name="connsiteY468" fmla="*/ 590071 h 2793381"/>
                <a:gd name="connsiteX469" fmla="*/ 2310284 w 2766173"/>
                <a:gd name="connsiteY469" fmla="*/ 547208 h 2793381"/>
                <a:gd name="connsiteX470" fmla="*/ 2367434 w 2766173"/>
                <a:gd name="connsiteY470" fmla="*/ 504346 h 2793381"/>
                <a:gd name="connsiteX471" fmla="*/ 2353147 w 2766173"/>
                <a:gd name="connsiteY471" fmla="*/ 304321 h 2793381"/>
                <a:gd name="connsiteX472" fmla="*/ 2310284 w 2766173"/>
                <a:gd name="connsiteY472" fmla="*/ 275746 h 2793381"/>
                <a:gd name="connsiteX473" fmla="*/ 2210272 w 2766173"/>
                <a:gd name="connsiteY473" fmla="*/ 247171 h 2793381"/>
                <a:gd name="connsiteX474" fmla="*/ 1953097 w 2766173"/>
                <a:gd name="connsiteY474" fmla="*/ 232883 h 2793381"/>
                <a:gd name="connsiteX475" fmla="*/ 1781647 w 2766173"/>
                <a:gd name="connsiteY475" fmla="*/ 218596 h 2793381"/>
                <a:gd name="connsiteX476" fmla="*/ 1595909 w 2766173"/>
                <a:gd name="connsiteY476" fmla="*/ 190021 h 2793381"/>
                <a:gd name="connsiteX477" fmla="*/ 1267297 w 2766173"/>
                <a:gd name="connsiteY477" fmla="*/ 204308 h 2793381"/>
                <a:gd name="connsiteX478" fmla="*/ 1238722 w 2766173"/>
                <a:gd name="connsiteY478" fmla="*/ 275746 h 2793381"/>
                <a:gd name="connsiteX479" fmla="*/ 1281584 w 2766173"/>
                <a:gd name="connsiteY479" fmla="*/ 461483 h 2793381"/>
                <a:gd name="connsiteX480" fmla="*/ 1324447 w 2766173"/>
                <a:gd name="connsiteY480" fmla="*/ 490058 h 2793381"/>
                <a:gd name="connsiteX481" fmla="*/ 1481609 w 2766173"/>
                <a:gd name="connsiteY481" fmla="*/ 561496 h 2793381"/>
                <a:gd name="connsiteX482" fmla="*/ 1581622 w 2766173"/>
                <a:gd name="connsiteY482" fmla="*/ 590071 h 2793381"/>
                <a:gd name="connsiteX483" fmla="*/ 1924522 w 2766173"/>
                <a:gd name="connsiteY483" fmla="*/ 647221 h 2793381"/>
                <a:gd name="connsiteX484" fmla="*/ 2295997 w 2766173"/>
                <a:gd name="connsiteY484" fmla="*/ 590071 h 2793381"/>
                <a:gd name="connsiteX485" fmla="*/ 2324572 w 2766173"/>
                <a:gd name="connsiteY485" fmla="*/ 547208 h 2793381"/>
                <a:gd name="connsiteX486" fmla="*/ 2338859 w 2766173"/>
                <a:gd name="connsiteY486" fmla="*/ 490058 h 2793381"/>
                <a:gd name="connsiteX487" fmla="*/ 2195984 w 2766173"/>
                <a:gd name="connsiteY487" fmla="*/ 232883 h 2793381"/>
                <a:gd name="connsiteX488" fmla="*/ 2124547 w 2766173"/>
                <a:gd name="connsiteY488" fmla="*/ 218596 h 2793381"/>
                <a:gd name="connsiteX489" fmla="*/ 1938809 w 2766173"/>
                <a:gd name="connsiteY489" fmla="*/ 175733 h 2793381"/>
                <a:gd name="connsiteX490" fmla="*/ 1710209 w 2766173"/>
                <a:gd name="connsiteY490" fmla="*/ 118583 h 2793381"/>
                <a:gd name="connsiteX491" fmla="*/ 1410172 w 2766173"/>
                <a:gd name="connsiteY491" fmla="*/ 61433 h 2793381"/>
                <a:gd name="connsiteX492" fmla="*/ 1152997 w 2766173"/>
                <a:gd name="connsiteY492" fmla="*/ 4283 h 2793381"/>
                <a:gd name="connsiteX493" fmla="*/ 938684 w 2766173"/>
                <a:gd name="connsiteY493" fmla="*/ 32858 h 2793381"/>
                <a:gd name="connsiteX494" fmla="*/ 824384 w 2766173"/>
                <a:gd name="connsiteY494" fmla="*/ 161446 h 2793381"/>
                <a:gd name="connsiteX495" fmla="*/ 795809 w 2766173"/>
                <a:gd name="connsiteY495" fmla="*/ 204308 h 2793381"/>
                <a:gd name="connsiteX496" fmla="*/ 738659 w 2766173"/>
                <a:gd name="connsiteY496" fmla="*/ 375758 h 2793381"/>
                <a:gd name="connsiteX497" fmla="*/ 595784 w 2766173"/>
                <a:gd name="connsiteY497" fmla="*/ 547208 h 2793381"/>
                <a:gd name="connsiteX498" fmla="*/ 610072 w 2766173"/>
                <a:gd name="connsiteY498" fmla="*/ 675796 h 2793381"/>
                <a:gd name="connsiteX499" fmla="*/ 1038697 w 2766173"/>
                <a:gd name="connsiteY499" fmla="*/ 747233 h 2793381"/>
                <a:gd name="connsiteX500" fmla="*/ 1610197 w 2766173"/>
                <a:gd name="connsiteY500" fmla="*/ 832958 h 2793381"/>
                <a:gd name="connsiteX501" fmla="*/ 1938809 w 2766173"/>
                <a:gd name="connsiteY501" fmla="*/ 918683 h 2793381"/>
                <a:gd name="connsiteX502" fmla="*/ 2367434 w 2766173"/>
                <a:gd name="connsiteY502" fmla="*/ 890108 h 2793381"/>
                <a:gd name="connsiteX503" fmla="*/ 2467447 w 2766173"/>
                <a:gd name="connsiteY503" fmla="*/ 804383 h 2793381"/>
                <a:gd name="connsiteX504" fmla="*/ 2481734 w 2766173"/>
                <a:gd name="connsiteY504" fmla="*/ 761521 h 2793381"/>
                <a:gd name="connsiteX505" fmla="*/ 2453159 w 2766173"/>
                <a:gd name="connsiteY505" fmla="*/ 390046 h 2793381"/>
                <a:gd name="connsiteX506" fmla="*/ 2396009 w 2766173"/>
                <a:gd name="connsiteY506" fmla="*/ 347183 h 2793381"/>
                <a:gd name="connsiteX507" fmla="*/ 2338859 w 2766173"/>
                <a:gd name="connsiteY507" fmla="*/ 290033 h 2793381"/>
                <a:gd name="connsiteX508" fmla="*/ 2238847 w 2766173"/>
                <a:gd name="connsiteY508" fmla="*/ 232883 h 2793381"/>
                <a:gd name="connsiteX509" fmla="*/ 2081684 w 2766173"/>
                <a:gd name="connsiteY509" fmla="*/ 147158 h 2793381"/>
                <a:gd name="connsiteX510" fmla="*/ 1924522 w 2766173"/>
                <a:gd name="connsiteY510" fmla="*/ 90008 h 2793381"/>
                <a:gd name="connsiteX511" fmla="*/ 1867372 w 2766173"/>
                <a:gd name="connsiteY511" fmla="*/ 61433 h 2793381"/>
                <a:gd name="connsiteX512" fmla="*/ 1810222 w 2766173"/>
                <a:gd name="connsiteY512" fmla="*/ 47146 h 2793381"/>
                <a:gd name="connsiteX513" fmla="*/ 1595909 w 2766173"/>
                <a:gd name="connsiteY513" fmla="*/ 4283 h 2793381"/>
                <a:gd name="connsiteX514" fmla="*/ 752947 w 2766173"/>
                <a:gd name="connsiteY514" fmla="*/ 18571 h 2793381"/>
                <a:gd name="connsiteX515" fmla="*/ 710084 w 2766173"/>
                <a:gd name="connsiteY515" fmla="*/ 32858 h 2793381"/>
                <a:gd name="connsiteX516" fmla="*/ 652934 w 2766173"/>
                <a:gd name="connsiteY516" fmla="*/ 61433 h 2793381"/>
                <a:gd name="connsiteX517" fmla="*/ 610072 w 2766173"/>
                <a:gd name="connsiteY517" fmla="*/ 90008 h 2793381"/>
                <a:gd name="connsiteX518" fmla="*/ 581497 w 2766173"/>
                <a:gd name="connsiteY518" fmla="*/ 132871 h 2793381"/>
                <a:gd name="connsiteX519" fmla="*/ 567209 w 2766173"/>
                <a:gd name="connsiteY519" fmla="*/ 175733 h 2793381"/>
                <a:gd name="connsiteX520" fmla="*/ 410047 w 2766173"/>
                <a:gd name="connsiteY520" fmla="*/ 290033 h 2793381"/>
                <a:gd name="connsiteX521" fmla="*/ 310034 w 2766173"/>
                <a:gd name="connsiteY521" fmla="*/ 347183 h 2793381"/>
                <a:gd name="connsiteX522" fmla="*/ 267172 w 2766173"/>
                <a:gd name="connsiteY522" fmla="*/ 375758 h 2793381"/>
                <a:gd name="connsiteX523" fmla="*/ 324322 w 2766173"/>
                <a:gd name="connsiteY523" fmla="*/ 547208 h 2793381"/>
                <a:gd name="connsiteX524" fmla="*/ 367184 w 2766173"/>
                <a:gd name="connsiteY524" fmla="*/ 561496 h 2793381"/>
                <a:gd name="connsiteX525" fmla="*/ 452909 w 2766173"/>
                <a:gd name="connsiteY525" fmla="*/ 604358 h 2793381"/>
                <a:gd name="connsiteX526" fmla="*/ 567209 w 2766173"/>
                <a:gd name="connsiteY526" fmla="*/ 632933 h 2793381"/>
                <a:gd name="connsiteX527" fmla="*/ 795809 w 2766173"/>
                <a:gd name="connsiteY527" fmla="*/ 690083 h 2793381"/>
                <a:gd name="connsiteX528" fmla="*/ 1267297 w 2766173"/>
                <a:gd name="connsiteY528" fmla="*/ 675796 h 2793381"/>
                <a:gd name="connsiteX529" fmla="*/ 1310159 w 2766173"/>
                <a:gd name="connsiteY529" fmla="*/ 661508 h 2793381"/>
                <a:gd name="connsiteX530" fmla="*/ 1381597 w 2766173"/>
                <a:gd name="connsiteY530" fmla="*/ 575783 h 2793381"/>
                <a:gd name="connsiteX531" fmla="*/ 1438747 w 2766173"/>
                <a:gd name="connsiteY531" fmla="*/ 504346 h 2793381"/>
                <a:gd name="connsiteX532" fmla="*/ 1467322 w 2766173"/>
                <a:gd name="connsiteY532" fmla="*/ 304321 h 2793381"/>
                <a:gd name="connsiteX533" fmla="*/ 1481609 w 2766173"/>
                <a:gd name="connsiteY533" fmla="*/ 247171 h 27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Lst>
              <a:rect l="l" t="t" r="r" b="b"/>
              <a:pathLst>
                <a:path w="2766173" h="2793381">
                  <a:moveTo>
                    <a:pt x="1138709" y="947258"/>
                  </a:moveTo>
                  <a:cubicBezTo>
                    <a:pt x="739058" y="739440"/>
                    <a:pt x="794876" y="895052"/>
                    <a:pt x="767234" y="618646"/>
                  </a:cubicBezTo>
                  <a:cubicBezTo>
                    <a:pt x="757709" y="632933"/>
                    <a:pt x="746338" y="646150"/>
                    <a:pt x="738659" y="661508"/>
                  </a:cubicBezTo>
                  <a:cubicBezTo>
                    <a:pt x="727189" y="684447"/>
                    <a:pt x="720500" y="709509"/>
                    <a:pt x="710084" y="732946"/>
                  </a:cubicBezTo>
                  <a:cubicBezTo>
                    <a:pt x="701434" y="752409"/>
                    <a:pt x="691034" y="771046"/>
                    <a:pt x="681509" y="790096"/>
                  </a:cubicBezTo>
                  <a:cubicBezTo>
                    <a:pt x="657697" y="766283"/>
                    <a:pt x="631825" y="744366"/>
                    <a:pt x="610072" y="718658"/>
                  </a:cubicBezTo>
                  <a:cubicBezTo>
                    <a:pt x="579309" y="682302"/>
                    <a:pt x="556754" y="639257"/>
                    <a:pt x="524347" y="604358"/>
                  </a:cubicBezTo>
                  <a:cubicBezTo>
                    <a:pt x="494470" y="572182"/>
                    <a:pt x="456971" y="548006"/>
                    <a:pt x="424334" y="518633"/>
                  </a:cubicBezTo>
                  <a:cubicBezTo>
                    <a:pt x="409315" y="505116"/>
                    <a:pt x="395759" y="490058"/>
                    <a:pt x="381472" y="475771"/>
                  </a:cubicBezTo>
                  <a:cubicBezTo>
                    <a:pt x="431069" y="624564"/>
                    <a:pt x="444539" y="563947"/>
                    <a:pt x="395759" y="661508"/>
                  </a:cubicBezTo>
                  <a:cubicBezTo>
                    <a:pt x="363019" y="530549"/>
                    <a:pt x="345400" y="514531"/>
                    <a:pt x="395759" y="590071"/>
                  </a:cubicBezTo>
                  <a:cubicBezTo>
                    <a:pt x="390997" y="632933"/>
                    <a:pt x="405394" y="682775"/>
                    <a:pt x="381472" y="718658"/>
                  </a:cubicBezTo>
                  <a:cubicBezTo>
                    <a:pt x="370264" y="735470"/>
                    <a:pt x="338609" y="696002"/>
                    <a:pt x="338609" y="675796"/>
                  </a:cubicBezTo>
                  <a:cubicBezTo>
                    <a:pt x="338609" y="660735"/>
                    <a:pt x="367184" y="666271"/>
                    <a:pt x="381472" y="661508"/>
                  </a:cubicBezTo>
                  <a:cubicBezTo>
                    <a:pt x="476722" y="666271"/>
                    <a:pt x="572134" y="668482"/>
                    <a:pt x="667222" y="675796"/>
                  </a:cubicBezTo>
                  <a:cubicBezTo>
                    <a:pt x="696106" y="678018"/>
                    <a:pt x="724232" y="686254"/>
                    <a:pt x="752947" y="690083"/>
                  </a:cubicBezTo>
                  <a:cubicBezTo>
                    <a:pt x="795695" y="695783"/>
                    <a:pt x="838741" y="699022"/>
                    <a:pt x="881534" y="704371"/>
                  </a:cubicBezTo>
                  <a:cubicBezTo>
                    <a:pt x="914950" y="708548"/>
                    <a:pt x="947906" y="717129"/>
                    <a:pt x="981547" y="718658"/>
                  </a:cubicBezTo>
                  <a:cubicBezTo>
                    <a:pt x="1157642" y="726662"/>
                    <a:pt x="1333972" y="728183"/>
                    <a:pt x="1510184" y="732946"/>
                  </a:cubicBezTo>
                  <a:cubicBezTo>
                    <a:pt x="1538759" y="737708"/>
                    <a:pt x="1567164" y="743640"/>
                    <a:pt x="1595909" y="747233"/>
                  </a:cubicBezTo>
                  <a:cubicBezTo>
                    <a:pt x="1643402" y="753170"/>
                    <a:pt x="1691629" y="753320"/>
                    <a:pt x="1738784" y="761521"/>
                  </a:cubicBezTo>
                  <a:cubicBezTo>
                    <a:pt x="1801384" y="772408"/>
                    <a:pt x="1862609" y="790096"/>
                    <a:pt x="1924522" y="804383"/>
                  </a:cubicBezTo>
                  <a:cubicBezTo>
                    <a:pt x="2053109" y="799621"/>
                    <a:pt x="2204654" y="863578"/>
                    <a:pt x="2310284" y="790096"/>
                  </a:cubicBezTo>
                  <a:cubicBezTo>
                    <a:pt x="2370977" y="747875"/>
                    <a:pt x="2285033" y="642481"/>
                    <a:pt x="2253134" y="575783"/>
                  </a:cubicBezTo>
                  <a:cubicBezTo>
                    <a:pt x="2241636" y="551742"/>
                    <a:pt x="2056951" y="358060"/>
                    <a:pt x="2038822" y="347183"/>
                  </a:cubicBezTo>
                  <a:cubicBezTo>
                    <a:pt x="1987165" y="316189"/>
                    <a:pt x="1923517" y="311867"/>
                    <a:pt x="1867372" y="290033"/>
                  </a:cubicBezTo>
                  <a:cubicBezTo>
                    <a:pt x="1837597" y="278454"/>
                    <a:pt x="1811955" y="257274"/>
                    <a:pt x="1781647" y="247171"/>
                  </a:cubicBezTo>
                  <a:cubicBezTo>
                    <a:pt x="1725761" y="228542"/>
                    <a:pt x="1668235" y="214402"/>
                    <a:pt x="1610197" y="204308"/>
                  </a:cubicBezTo>
                  <a:cubicBezTo>
                    <a:pt x="1578630" y="198818"/>
                    <a:pt x="1284226" y="177035"/>
                    <a:pt x="1267297" y="175733"/>
                  </a:cubicBezTo>
                  <a:cubicBezTo>
                    <a:pt x="797281" y="210549"/>
                    <a:pt x="994953" y="122816"/>
                    <a:pt x="810097" y="261458"/>
                  </a:cubicBezTo>
                  <a:cubicBezTo>
                    <a:pt x="796360" y="271761"/>
                    <a:pt x="781522" y="280508"/>
                    <a:pt x="767234" y="290033"/>
                  </a:cubicBezTo>
                  <a:cubicBezTo>
                    <a:pt x="752947" y="309083"/>
                    <a:pt x="736992" y="326990"/>
                    <a:pt x="724372" y="347183"/>
                  </a:cubicBezTo>
                  <a:cubicBezTo>
                    <a:pt x="713084" y="365244"/>
                    <a:pt x="706364" y="385841"/>
                    <a:pt x="695797" y="404333"/>
                  </a:cubicBezTo>
                  <a:cubicBezTo>
                    <a:pt x="687278" y="419242"/>
                    <a:pt x="676747" y="432908"/>
                    <a:pt x="667222" y="447196"/>
                  </a:cubicBezTo>
                  <a:cubicBezTo>
                    <a:pt x="686272" y="475771"/>
                    <a:pt x="690735" y="525996"/>
                    <a:pt x="724372" y="532921"/>
                  </a:cubicBezTo>
                  <a:cubicBezTo>
                    <a:pt x="864390" y="561748"/>
                    <a:pt x="1010204" y="540408"/>
                    <a:pt x="1152997" y="547208"/>
                  </a:cubicBezTo>
                  <a:cubicBezTo>
                    <a:pt x="1210280" y="549936"/>
                    <a:pt x="1267297" y="556733"/>
                    <a:pt x="1324447" y="561496"/>
                  </a:cubicBezTo>
                  <a:cubicBezTo>
                    <a:pt x="1572097" y="551971"/>
                    <a:pt x="1821559" y="564305"/>
                    <a:pt x="2067397" y="532921"/>
                  </a:cubicBezTo>
                  <a:cubicBezTo>
                    <a:pt x="2097647" y="529059"/>
                    <a:pt x="2017522" y="497334"/>
                    <a:pt x="1995959" y="475771"/>
                  </a:cubicBezTo>
                  <a:cubicBezTo>
                    <a:pt x="1964911" y="444723"/>
                    <a:pt x="1945361" y="402103"/>
                    <a:pt x="1910234" y="375758"/>
                  </a:cubicBezTo>
                  <a:cubicBezTo>
                    <a:pt x="1836922" y="320774"/>
                    <a:pt x="1724556" y="290053"/>
                    <a:pt x="1638772" y="261458"/>
                  </a:cubicBezTo>
                  <a:cubicBezTo>
                    <a:pt x="1324447" y="266221"/>
                    <a:pt x="1009948" y="264253"/>
                    <a:pt x="695797" y="275746"/>
                  </a:cubicBezTo>
                  <a:cubicBezTo>
                    <a:pt x="469967" y="284008"/>
                    <a:pt x="515494" y="256025"/>
                    <a:pt x="424334" y="347183"/>
                  </a:cubicBezTo>
                  <a:cubicBezTo>
                    <a:pt x="419572" y="366233"/>
                    <a:pt x="406428" y="385033"/>
                    <a:pt x="410047" y="404333"/>
                  </a:cubicBezTo>
                  <a:cubicBezTo>
                    <a:pt x="448762" y="610813"/>
                    <a:pt x="453567" y="596733"/>
                    <a:pt x="667222" y="618646"/>
                  </a:cubicBezTo>
                  <a:cubicBezTo>
                    <a:pt x="785758" y="630804"/>
                    <a:pt x="905386" y="627265"/>
                    <a:pt x="1024409" y="632933"/>
                  </a:cubicBezTo>
                  <a:cubicBezTo>
                    <a:pt x="1105420" y="636791"/>
                    <a:pt x="1186334" y="642458"/>
                    <a:pt x="1267297" y="647221"/>
                  </a:cubicBezTo>
                  <a:cubicBezTo>
                    <a:pt x="1338964" y="656179"/>
                    <a:pt x="1712439" y="704371"/>
                    <a:pt x="1767359" y="704371"/>
                  </a:cubicBezTo>
                  <a:cubicBezTo>
                    <a:pt x="1820606" y="704371"/>
                    <a:pt x="1872134" y="685321"/>
                    <a:pt x="1924522" y="675796"/>
                  </a:cubicBezTo>
                  <a:cubicBezTo>
                    <a:pt x="1929284" y="661508"/>
                    <a:pt x="1939882" y="647955"/>
                    <a:pt x="1938809" y="632933"/>
                  </a:cubicBezTo>
                  <a:cubicBezTo>
                    <a:pt x="1935015" y="579822"/>
                    <a:pt x="1929348" y="525468"/>
                    <a:pt x="1910234" y="475771"/>
                  </a:cubicBezTo>
                  <a:cubicBezTo>
                    <a:pt x="1904070" y="459744"/>
                    <a:pt x="1883662" y="452626"/>
                    <a:pt x="1867372" y="447196"/>
                  </a:cubicBezTo>
                  <a:cubicBezTo>
                    <a:pt x="1752824" y="409013"/>
                    <a:pt x="1628597" y="409267"/>
                    <a:pt x="1510184" y="404333"/>
                  </a:cubicBezTo>
                  <a:cubicBezTo>
                    <a:pt x="1357842" y="397985"/>
                    <a:pt x="1205384" y="394808"/>
                    <a:pt x="1052984" y="390046"/>
                  </a:cubicBezTo>
                  <a:cubicBezTo>
                    <a:pt x="991012" y="394177"/>
                    <a:pt x="660314" y="407720"/>
                    <a:pt x="610072" y="447196"/>
                  </a:cubicBezTo>
                  <a:cubicBezTo>
                    <a:pt x="579191" y="471459"/>
                    <a:pt x="607766" y="537233"/>
                    <a:pt x="638647" y="561496"/>
                  </a:cubicBezTo>
                  <a:cubicBezTo>
                    <a:pt x="702299" y="611508"/>
                    <a:pt x="987012" y="615416"/>
                    <a:pt x="1038697" y="618646"/>
                  </a:cubicBezTo>
                  <a:lnTo>
                    <a:pt x="2110259" y="604358"/>
                  </a:lnTo>
                  <a:cubicBezTo>
                    <a:pt x="2161498" y="603044"/>
                    <a:pt x="2154271" y="586623"/>
                    <a:pt x="2167409" y="547208"/>
                  </a:cubicBezTo>
                  <a:cubicBezTo>
                    <a:pt x="2153122" y="532921"/>
                    <a:pt x="2135755" y="521158"/>
                    <a:pt x="2124547" y="504346"/>
                  </a:cubicBezTo>
                  <a:cubicBezTo>
                    <a:pt x="2116193" y="491815"/>
                    <a:pt x="2095403" y="463959"/>
                    <a:pt x="2110259" y="461483"/>
                  </a:cubicBezTo>
                  <a:cubicBezTo>
                    <a:pt x="2123187" y="459328"/>
                    <a:pt x="2424980" y="487496"/>
                    <a:pt x="2453159" y="490058"/>
                  </a:cubicBezTo>
                  <a:cubicBezTo>
                    <a:pt x="2518816" y="536018"/>
                    <a:pt x="2626025" y="585268"/>
                    <a:pt x="2653184" y="675796"/>
                  </a:cubicBezTo>
                  <a:cubicBezTo>
                    <a:pt x="2658826" y="694604"/>
                    <a:pt x="2648433" y="715781"/>
                    <a:pt x="2638897" y="732946"/>
                  </a:cubicBezTo>
                  <a:cubicBezTo>
                    <a:pt x="2624087" y="759603"/>
                    <a:pt x="2600797" y="780571"/>
                    <a:pt x="2581747" y="804383"/>
                  </a:cubicBezTo>
                  <a:cubicBezTo>
                    <a:pt x="2576984" y="818671"/>
                    <a:pt x="2577101" y="835676"/>
                    <a:pt x="2567459" y="847246"/>
                  </a:cubicBezTo>
                  <a:cubicBezTo>
                    <a:pt x="2528399" y="894118"/>
                    <a:pt x="2479537" y="900365"/>
                    <a:pt x="2424584" y="918683"/>
                  </a:cubicBezTo>
                  <a:cubicBezTo>
                    <a:pt x="2405534" y="909158"/>
                    <a:pt x="2382494" y="905168"/>
                    <a:pt x="2367434" y="890108"/>
                  </a:cubicBezTo>
                  <a:cubicBezTo>
                    <a:pt x="2356785" y="879459"/>
                    <a:pt x="2355437" y="862131"/>
                    <a:pt x="2353147" y="847246"/>
                  </a:cubicBezTo>
                  <a:cubicBezTo>
                    <a:pt x="2345869" y="799940"/>
                    <a:pt x="2343622" y="751996"/>
                    <a:pt x="2338859" y="704371"/>
                  </a:cubicBezTo>
                  <a:cubicBezTo>
                    <a:pt x="2319809" y="709133"/>
                    <a:pt x="2297042" y="706391"/>
                    <a:pt x="2281709" y="718658"/>
                  </a:cubicBezTo>
                  <a:cubicBezTo>
                    <a:pt x="2269949" y="728066"/>
                    <a:pt x="2274736" y="748356"/>
                    <a:pt x="2267422" y="761521"/>
                  </a:cubicBezTo>
                  <a:cubicBezTo>
                    <a:pt x="2250744" y="791542"/>
                    <a:pt x="2228710" y="818272"/>
                    <a:pt x="2210272" y="847246"/>
                  </a:cubicBezTo>
                  <a:cubicBezTo>
                    <a:pt x="2195363" y="870674"/>
                    <a:pt x="2181697" y="894871"/>
                    <a:pt x="2167409" y="918683"/>
                  </a:cubicBezTo>
                  <a:cubicBezTo>
                    <a:pt x="2172172" y="937733"/>
                    <a:pt x="2165988" y="964051"/>
                    <a:pt x="2181697" y="975833"/>
                  </a:cubicBezTo>
                  <a:cubicBezTo>
                    <a:pt x="2193745" y="984869"/>
                    <a:pt x="2209631" y="963536"/>
                    <a:pt x="2224559" y="961546"/>
                  </a:cubicBezTo>
                  <a:cubicBezTo>
                    <a:pt x="2281404" y="953967"/>
                    <a:pt x="2338859" y="952021"/>
                    <a:pt x="2396009" y="947258"/>
                  </a:cubicBezTo>
                  <a:cubicBezTo>
                    <a:pt x="2437790" y="905477"/>
                    <a:pt x="2494760" y="866580"/>
                    <a:pt x="2510309" y="804383"/>
                  </a:cubicBezTo>
                  <a:cubicBezTo>
                    <a:pt x="2519622" y="767133"/>
                    <a:pt x="2519834" y="728183"/>
                    <a:pt x="2524597" y="690083"/>
                  </a:cubicBezTo>
                  <a:cubicBezTo>
                    <a:pt x="2473072" y="200593"/>
                    <a:pt x="2531348" y="567199"/>
                    <a:pt x="2467447" y="332896"/>
                  </a:cubicBezTo>
                  <a:cubicBezTo>
                    <a:pt x="2461057" y="309467"/>
                    <a:pt x="2470331" y="278630"/>
                    <a:pt x="2453159" y="261458"/>
                  </a:cubicBezTo>
                  <a:cubicBezTo>
                    <a:pt x="2423038" y="231337"/>
                    <a:pt x="2376959" y="223358"/>
                    <a:pt x="2338859" y="204308"/>
                  </a:cubicBezTo>
                  <a:lnTo>
                    <a:pt x="1410172" y="218596"/>
                  </a:lnTo>
                  <a:cubicBezTo>
                    <a:pt x="1390592" y="220079"/>
                    <a:pt x="1394378" y="256168"/>
                    <a:pt x="1395884" y="275746"/>
                  </a:cubicBezTo>
                  <a:cubicBezTo>
                    <a:pt x="1399251" y="319525"/>
                    <a:pt x="1407163" y="363975"/>
                    <a:pt x="1424459" y="404333"/>
                  </a:cubicBezTo>
                  <a:cubicBezTo>
                    <a:pt x="1444507" y="451112"/>
                    <a:pt x="1551370" y="540797"/>
                    <a:pt x="1581622" y="561496"/>
                  </a:cubicBezTo>
                  <a:cubicBezTo>
                    <a:pt x="1691567" y="636721"/>
                    <a:pt x="1828391" y="702695"/>
                    <a:pt x="1953097" y="747233"/>
                  </a:cubicBezTo>
                  <a:cubicBezTo>
                    <a:pt x="2018400" y="770556"/>
                    <a:pt x="2088547" y="779114"/>
                    <a:pt x="2153122" y="804383"/>
                  </a:cubicBezTo>
                  <a:cubicBezTo>
                    <a:pt x="2198783" y="822251"/>
                    <a:pt x="2235798" y="858604"/>
                    <a:pt x="2281709" y="875821"/>
                  </a:cubicBezTo>
                  <a:cubicBezTo>
                    <a:pt x="2291562" y="879516"/>
                    <a:pt x="2494442" y="904198"/>
                    <a:pt x="2496022" y="904396"/>
                  </a:cubicBezTo>
                  <a:cubicBezTo>
                    <a:pt x="2548409" y="899633"/>
                    <a:pt x="2604087" y="908992"/>
                    <a:pt x="2653184" y="890108"/>
                  </a:cubicBezTo>
                  <a:cubicBezTo>
                    <a:pt x="2673063" y="882462"/>
                    <a:pt x="2681759" y="854257"/>
                    <a:pt x="2681759" y="832958"/>
                  </a:cubicBezTo>
                  <a:cubicBezTo>
                    <a:pt x="2681759" y="627054"/>
                    <a:pt x="2709352" y="572892"/>
                    <a:pt x="2610322" y="461483"/>
                  </a:cubicBezTo>
                  <a:cubicBezTo>
                    <a:pt x="2587949" y="436313"/>
                    <a:pt x="2567761" y="407372"/>
                    <a:pt x="2538884" y="390046"/>
                  </a:cubicBezTo>
                  <a:cubicBezTo>
                    <a:pt x="2431607" y="325680"/>
                    <a:pt x="2372365" y="328146"/>
                    <a:pt x="2253134" y="318608"/>
                  </a:cubicBezTo>
                  <a:cubicBezTo>
                    <a:pt x="2181766" y="312899"/>
                    <a:pt x="2110259" y="309083"/>
                    <a:pt x="2038822" y="304321"/>
                  </a:cubicBezTo>
                  <a:cubicBezTo>
                    <a:pt x="1981672" y="313846"/>
                    <a:pt x="1910243" y="293923"/>
                    <a:pt x="1867372" y="332896"/>
                  </a:cubicBezTo>
                  <a:cubicBezTo>
                    <a:pt x="1838961" y="358724"/>
                    <a:pt x="1861904" y="414271"/>
                    <a:pt x="1881659" y="447196"/>
                  </a:cubicBezTo>
                  <a:cubicBezTo>
                    <a:pt x="1895563" y="470369"/>
                    <a:pt x="2003773" y="484396"/>
                    <a:pt x="2024534" y="490058"/>
                  </a:cubicBezTo>
                  <a:cubicBezTo>
                    <a:pt x="2053593" y="497983"/>
                    <a:pt x="2081409" y="509978"/>
                    <a:pt x="2110259" y="518633"/>
                  </a:cubicBezTo>
                  <a:cubicBezTo>
                    <a:pt x="2129067" y="524276"/>
                    <a:pt x="2149177" y="525628"/>
                    <a:pt x="2167409" y="532921"/>
                  </a:cubicBezTo>
                  <a:cubicBezTo>
                    <a:pt x="2197072" y="544786"/>
                    <a:pt x="2222640" y="566254"/>
                    <a:pt x="2253134" y="575783"/>
                  </a:cubicBezTo>
                  <a:cubicBezTo>
                    <a:pt x="2299491" y="590270"/>
                    <a:pt x="2348006" y="596973"/>
                    <a:pt x="2396009" y="604358"/>
                  </a:cubicBezTo>
                  <a:cubicBezTo>
                    <a:pt x="2471909" y="616035"/>
                    <a:pt x="2548409" y="623408"/>
                    <a:pt x="2624609" y="632933"/>
                  </a:cubicBezTo>
                  <a:cubicBezTo>
                    <a:pt x="2662709" y="623408"/>
                    <a:pt x="2706951" y="627185"/>
                    <a:pt x="2738909" y="604358"/>
                  </a:cubicBezTo>
                  <a:cubicBezTo>
                    <a:pt x="2751164" y="595605"/>
                    <a:pt x="2732370" y="574410"/>
                    <a:pt x="2724622" y="561496"/>
                  </a:cubicBezTo>
                  <a:cubicBezTo>
                    <a:pt x="2703544" y="526366"/>
                    <a:pt x="2682153" y="490452"/>
                    <a:pt x="2653184" y="461483"/>
                  </a:cubicBezTo>
                  <a:cubicBezTo>
                    <a:pt x="2614788" y="423087"/>
                    <a:pt x="2565631" y="397034"/>
                    <a:pt x="2524597" y="361471"/>
                  </a:cubicBezTo>
                  <a:cubicBezTo>
                    <a:pt x="2494059" y="335005"/>
                    <a:pt x="2471554" y="299515"/>
                    <a:pt x="2438872" y="275746"/>
                  </a:cubicBezTo>
                  <a:cubicBezTo>
                    <a:pt x="2393683" y="242881"/>
                    <a:pt x="2317302" y="240009"/>
                    <a:pt x="2267422" y="232883"/>
                  </a:cubicBezTo>
                  <a:cubicBezTo>
                    <a:pt x="2008311" y="295069"/>
                    <a:pt x="1928519" y="222488"/>
                    <a:pt x="1853084" y="418621"/>
                  </a:cubicBezTo>
                  <a:cubicBezTo>
                    <a:pt x="1842685" y="445659"/>
                    <a:pt x="1843559" y="475771"/>
                    <a:pt x="1838797" y="504346"/>
                  </a:cubicBezTo>
                  <a:cubicBezTo>
                    <a:pt x="1848322" y="551971"/>
                    <a:pt x="1835390" y="610670"/>
                    <a:pt x="1867372" y="647221"/>
                  </a:cubicBezTo>
                  <a:cubicBezTo>
                    <a:pt x="1884260" y="666522"/>
                    <a:pt x="1922569" y="638496"/>
                    <a:pt x="1938809" y="618646"/>
                  </a:cubicBezTo>
                  <a:cubicBezTo>
                    <a:pt x="1984710" y="562544"/>
                    <a:pt x="2022170" y="393952"/>
                    <a:pt x="2038822" y="332896"/>
                  </a:cubicBezTo>
                  <a:cubicBezTo>
                    <a:pt x="2034059" y="247171"/>
                    <a:pt x="2064522" y="151698"/>
                    <a:pt x="2024534" y="75721"/>
                  </a:cubicBezTo>
                  <a:cubicBezTo>
                    <a:pt x="1996773" y="22976"/>
                    <a:pt x="1828649" y="77425"/>
                    <a:pt x="1795934" y="90008"/>
                  </a:cubicBezTo>
                  <a:cubicBezTo>
                    <a:pt x="1638131" y="150702"/>
                    <a:pt x="1660848" y="222104"/>
                    <a:pt x="1410172" y="247171"/>
                  </a:cubicBezTo>
                  <a:cubicBezTo>
                    <a:pt x="1233788" y="264809"/>
                    <a:pt x="1314678" y="254689"/>
                    <a:pt x="1167284" y="275746"/>
                  </a:cubicBezTo>
                  <a:cubicBezTo>
                    <a:pt x="1186334" y="285271"/>
                    <a:pt x="1204449" y="296958"/>
                    <a:pt x="1224434" y="304321"/>
                  </a:cubicBezTo>
                  <a:cubicBezTo>
                    <a:pt x="1295093" y="330353"/>
                    <a:pt x="1367309" y="351945"/>
                    <a:pt x="1438747" y="375758"/>
                  </a:cubicBezTo>
                  <a:cubicBezTo>
                    <a:pt x="1481609" y="390045"/>
                    <a:pt x="1525556" y="401418"/>
                    <a:pt x="1567334" y="418621"/>
                  </a:cubicBezTo>
                  <a:cubicBezTo>
                    <a:pt x="1824148" y="524367"/>
                    <a:pt x="1727158" y="490944"/>
                    <a:pt x="1853084" y="532921"/>
                  </a:cubicBezTo>
                  <a:cubicBezTo>
                    <a:pt x="1919759" y="528158"/>
                    <a:pt x="2002081" y="561811"/>
                    <a:pt x="2053109" y="518633"/>
                  </a:cubicBezTo>
                  <a:cubicBezTo>
                    <a:pt x="2089647" y="487717"/>
                    <a:pt x="2066642" y="414705"/>
                    <a:pt x="2038822" y="375758"/>
                  </a:cubicBezTo>
                  <a:cubicBezTo>
                    <a:pt x="1989537" y="306758"/>
                    <a:pt x="1922653" y="231174"/>
                    <a:pt x="1838797" y="218596"/>
                  </a:cubicBezTo>
                  <a:lnTo>
                    <a:pt x="1553047" y="175733"/>
                  </a:lnTo>
                  <a:cubicBezTo>
                    <a:pt x="1317213" y="201229"/>
                    <a:pt x="1108530" y="141417"/>
                    <a:pt x="938684" y="290033"/>
                  </a:cubicBezTo>
                  <a:cubicBezTo>
                    <a:pt x="925761" y="301341"/>
                    <a:pt x="919634" y="318608"/>
                    <a:pt x="910109" y="332896"/>
                  </a:cubicBezTo>
                  <a:cubicBezTo>
                    <a:pt x="919634" y="347183"/>
                    <a:pt x="927037" y="363140"/>
                    <a:pt x="938684" y="375758"/>
                  </a:cubicBezTo>
                  <a:cubicBezTo>
                    <a:pt x="1053703" y="500361"/>
                    <a:pt x="1057782" y="531023"/>
                    <a:pt x="1210147" y="561496"/>
                  </a:cubicBezTo>
                  <a:cubicBezTo>
                    <a:pt x="1261729" y="571812"/>
                    <a:pt x="1314922" y="571021"/>
                    <a:pt x="1367309" y="575783"/>
                  </a:cubicBezTo>
                  <a:cubicBezTo>
                    <a:pt x="1453034" y="571021"/>
                    <a:pt x="1582534" y="636407"/>
                    <a:pt x="1624484" y="561496"/>
                  </a:cubicBezTo>
                  <a:cubicBezTo>
                    <a:pt x="1645354" y="524229"/>
                    <a:pt x="1581669" y="275939"/>
                    <a:pt x="1553047" y="161446"/>
                  </a:cubicBezTo>
                  <a:cubicBezTo>
                    <a:pt x="1395884" y="170971"/>
                    <a:pt x="1236096" y="159868"/>
                    <a:pt x="1081559" y="190021"/>
                  </a:cubicBezTo>
                  <a:cubicBezTo>
                    <a:pt x="1034816" y="199142"/>
                    <a:pt x="1004275" y="245780"/>
                    <a:pt x="967259" y="275746"/>
                  </a:cubicBezTo>
                  <a:cubicBezTo>
                    <a:pt x="904223" y="326775"/>
                    <a:pt x="781522" y="432908"/>
                    <a:pt x="781522" y="432908"/>
                  </a:cubicBezTo>
                  <a:cubicBezTo>
                    <a:pt x="771997" y="451958"/>
                    <a:pt x="761337" y="470482"/>
                    <a:pt x="752947" y="490058"/>
                  </a:cubicBezTo>
                  <a:cubicBezTo>
                    <a:pt x="747014" y="503901"/>
                    <a:pt x="732726" y="546764"/>
                    <a:pt x="738659" y="532921"/>
                  </a:cubicBezTo>
                  <a:cubicBezTo>
                    <a:pt x="758864" y="485775"/>
                    <a:pt x="760810" y="427545"/>
                    <a:pt x="795809" y="390046"/>
                  </a:cubicBezTo>
                  <a:cubicBezTo>
                    <a:pt x="877688" y="302318"/>
                    <a:pt x="1006561" y="312952"/>
                    <a:pt x="1110134" y="304321"/>
                  </a:cubicBezTo>
                  <a:cubicBezTo>
                    <a:pt x="1167284" y="309083"/>
                    <a:pt x="1226772" y="301743"/>
                    <a:pt x="1281584" y="318608"/>
                  </a:cubicBezTo>
                  <a:cubicBezTo>
                    <a:pt x="1295979" y="323037"/>
                    <a:pt x="1307632" y="352063"/>
                    <a:pt x="1295872" y="361471"/>
                  </a:cubicBezTo>
                  <a:cubicBezTo>
                    <a:pt x="1273251" y="379568"/>
                    <a:pt x="1238722" y="370996"/>
                    <a:pt x="1210147" y="375758"/>
                  </a:cubicBezTo>
                  <a:cubicBezTo>
                    <a:pt x="1083154" y="368501"/>
                    <a:pt x="709503" y="458462"/>
                    <a:pt x="610072" y="247171"/>
                  </a:cubicBezTo>
                  <a:cubicBezTo>
                    <a:pt x="589692" y="203864"/>
                    <a:pt x="600547" y="151921"/>
                    <a:pt x="595784" y="104296"/>
                  </a:cubicBezTo>
                  <a:cubicBezTo>
                    <a:pt x="571972" y="123346"/>
                    <a:pt x="543657" y="137844"/>
                    <a:pt x="524347" y="161446"/>
                  </a:cubicBezTo>
                  <a:cubicBezTo>
                    <a:pt x="442809" y="261103"/>
                    <a:pt x="484000" y="233109"/>
                    <a:pt x="452909" y="318608"/>
                  </a:cubicBezTo>
                  <a:cubicBezTo>
                    <a:pt x="440514" y="352695"/>
                    <a:pt x="424334" y="385283"/>
                    <a:pt x="410047" y="418621"/>
                  </a:cubicBezTo>
                  <a:cubicBezTo>
                    <a:pt x="405284" y="490058"/>
                    <a:pt x="341878" y="585787"/>
                    <a:pt x="395759" y="632933"/>
                  </a:cubicBezTo>
                  <a:cubicBezTo>
                    <a:pt x="456795" y="686339"/>
                    <a:pt x="557772" y="624712"/>
                    <a:pt x="638647" y="618646"/>
                  </a:cubicBezTo>
                  <a:cubicBezTo>
                    <a:pt x="748290" y="610423"/>
                    <a:pt x="967259" y="590071"/>
                    <a:pt x="967259" y="590071"/>
                  </a:cubicBezTo>
                  <a:cubicBezTo>
                    <a:pt x="981547" y="580546"/>
                    <a:pt x="999819" y="575233"/>
                    <a:pt x="1010122" y="561496"/>
                  </a:cubicBezTo>
                  <a:cubicBezTo>
                    <a:pt x="1061229" y="493353"/>
                    <a:pt x="1055649" y="457114"/>
                    <a:pt x="1067272" y="375758"/>
                  </a:cubicBezTo>
                  <a:cubicBezTo>
                    <a:pt x="1052984" y="299558"/>
                    <a:pt x="1053928" y="218846"/>
                    <a:pt x="1024409" y="147158"/>
                  </a:cubicBezTo>
                  <a:cubicBezTo>
                    <a:pt x="1016932" y="129001"/>
                    <a:pt x="986819" y="131145"/>
                    <a:pt x="967259" y="132871"/>
                  </a:cubicBezTo>
                  <a:cubicBezTo>
                    <a:pt x="823677" y="145540"/>
                    <a:pt x="681509" y="170971"/>
                    <a:pt x="538634" y="190021"/>
                  </a:cubicBezTo>
                  <a:cubicBezTo>
                    <a:pt x="491009" y="213833"/>
                    <a:pt x="444797" y="240711"/>
                    <a:pt x="395759" y="261458"/>
                  </a:cubicBezTo>
                  <a:cubicBezTo>
                    <a:pt x="320809" y="293167"/>
                    <a:pt x="167159" y="347183"/>
                    <a:pt x="167159" y="347183"/>
                  </a:cubicBezTo>
                  <a:cubicBezTo>
                    <a:pt x="154148" y="373205"/>
                    <a:pt x="121304" y="428561"/>
                    <a:pt x="124297" y="461483"/>
                  </a:cubicBezTo>
                  <a:cubicBezTo>
                    <a:pt x="127436" y="496012"/>
                    <a:pt x="135034" y="531765"/>
                    <a:pt x="152872" y="561496"/>
                  </a:cubicBezTo>
                  <a:cubicBezTo>
                    <a:pt x="165123" y="581915"/>
                    <a:pt x="188724" y="593709"/>
                    <a:pt x="210022" y="604358"/>
                  </a:cubicBezTo>
                  <a:cubicBezTo>
                    <a:pt x="260974" y="629834"/>
                    <a:pt x="377754" y="651157"/>
                    <a:pt x="424334" y="661508"/>
                  </a:cubicBezTo>
                  <a:cubicBezTo>
                    <a:pt x="552922" y="651983"/>
                    <a:pt x="683032" y="654841"/>
                    <a:pt x="810097" y="632933"/>
                  </a:cubicBezTo>
                  <a:cubicBezTo>
                    <a:pt x="827019" y="630016"/>
                    <a:pt x="839244" y="607233"/>
                    <a:pt x="838672" y="590071"/>
                  </a:cubicBezTo>
                  <a:cubicBezTo>
                    <a:pt x="834362" y="460764"/>
                    <a:pt x="830215" y="329028"/>
                    <a:pt x="795809" y="204308"/>
                  </a:cubicBezTo>
                  <a:cubicBezTo>
                    <a:pt x="788989" y="179585"/>
                    <a:pt x="748184" y="185258"/>
                    <a:pt x="724372" y="175733"/>
                  </a:cubicBezTo>
                  <a:cubicBezTo>
                    <a:pt x="605309" y="180496"/>
                    <a:pt x="485613" y="176862"/>
                    <a:pt x="367184" y="190021"/>
                  </a:cubicBezTo>
                  <a:cubicBezTo>
                    <a:pt x="313215" y="196018"/>
                    <a:pt x="261536" y="215712"/>
                    <a:pt x="210022" y="232883"/>
                  </a:cubicBezTo>
                  <a:cubicBezTo>
                    <a:pt x="82968" y="275234"/>
                    <a:pt x="99192" y="268670"/>
                    <a:pt x="24284" y="318608"/>
                  </a:cubicBezTo>
                  <a:cubicBezTo>
                    <a:pt x="29047" y="399571"/>
                    <a:pt x="20598" y="482410"/>
                    <a:pt x="38572" y="561496"/>
                  </a:cubicBezTo>
                  <a:cubicBezTo>
                    <a:pt x="45330" y="591232"/>
                    <a:pt x="77425" y="608537"/>
                    <a:pt x="95722" y="632933"/>
                  </a:cubicBezTo>
                  <a:cubicBezTo>
                    <a:pt x="106025" y="646670"/>
                    <a:pt x="110324" y="665815"/>
                    <a:pt x="124297" y="675796"/>
                  </a:cubicBezTo>
                  <a:cubicBezTo>
                    <a:pt x="160847" y="701904"/>
                    <a:pt x="224968" y="710218"/>
                    <a:pt x="267172" y="718658"/>
                  </a:cubicBezTo>
                  <a:cubicBezTo>
                    <a:pt x="362422" y="713896"/>
                    <a:pt x="459730" y="724630"/>
                    <a:pt x="552922" y="704371"/>
                  </a:cubicBezTo>
                  <a:cubicBezTo>
                    <a:pt x="576191" y="699313"/>
                    <a:pt x="592830" y="670850"/>
                    <a:pt x="595784" y="647221"/>
                  </a:cubicBezTo>
                  <a:cubicBezTo>
                    <a:pt x="602897" y="590316"/>
                    <a:pt x="586259" y="532921"/>
                    <a:pt x="581497" y="475771"/>
                  </a:cubicBezTo>
                  <a:cubicBezTo>
                    <a:pt x="545517" y="484766"/>
                    <a:pt x="465679" y="503172"/>
                    <a:pt x="438622" y="518633"/>
                  </a:cubicBezTo>
                  <a:cubicBezTo>
                    <a:pt x="397272" y="542262"/>
                    <a:pt x="357998" y="570682"/>
                    <a:pt x="324322" y="604358"/>
                  </a:cubicBezTo>
                  <a:cubicBezTo>
                    <a:pt x="295353" y="633327"/>
                    <a:pt x="391201" y="557017"/>
                    <a:pt x="424334" y="532921"/>
                  </a:cubicBezTo>
                  <a:cubicBezTo>
                    <a:pt x="424355" y="532906"/>
                    <a:pt x="538612" y="447210"/>
                    <a:pt x="538634" y="447196"/>
                  </a:cubicBezTo>
                  <a:lnTo>
                    <a:pt x="581497" y="418621"/>
                  </a:lnTo>
                  <a:cubicBezTo>
                    <a:pt x="516253" y="353377"/>
                    <a:pt x="539526" y="352542"/>
                    <a:pt x="410047" y="404333"/>
                  </a:cubicBezTo>
                  <a:cubicBezTo>
                    <a:pt x="332404" y="435390"/>
                    <a:pt x="154274" y="561496"/>
                    <a:pt x="24284" y="561496"/>
                  </a:cubicBezTo>
                  <a:cubicBezTo>
                    <a:pt x="0" y="561496"/>
                    <a:pt x="71720" y="550901"/>
                    <a:pt x="95722" y="547208"/>
                  </a:cubicBezTo>
                  <a:cubicBezTo>
                    <a:pt x="133672" y="541370"/>
                    <a:pt x="172011" y="538351"/>
                    <a:pt x="210022" y="532921"/>
                  </a:cubicBezTo>
                  <a:cubicBezTo>
                    <a:pt x="238700" y="528824"/>
                    <a:pt x="267115" y="523038"/>
                    <a:pt x="295747" y="518633"/>
                  </a:cubicBezTo>
                  <a:cubicBezTo>
                    <a:pt x="329031" y="513512"/>
                    <a:pt x="362422" y="509108"/>
                    <a:pt x="395759" y="504346"/>
                  </a:cubicBezTo>
                  <a:cubicBezTo>
                    <a:pt x="424334" y="490058"/>
                    <a:pt x="450385" y="468800"/>
                    <a:pt x="481484" y="461483"/>
                  </a:cubicBezTo>
                  <a:cubicBezTo>
                    <a:pt x="532689" y="449435"/>
                    <a:pt x="586111" y="444525"/>
                    <a:pt x="638647" y="447196"/>
                  </a:cubicBezTo>
                  <a:cubicBezTo>
                    <a:pt x="867743" y="458845"/>
                    <a:pt x="1095847" y="485296"/>
                    <a:pt x="1324447" y="504346"/>
                  </a:cubicBezTo>
                  <a:lnTo>
                    <a:pt x="1610197" y="561496"/>
                  </a:lnTo>
                  <a:cubicBezTo>
                    <a:pt x="1672353" y="574681"/>
                    <a:pt x="1737532" y="579329"/>
                    <a:pt x="1795934" y="604358"/>
                  </a:cubicBezTo>
                  <a:cubicBezTo>
                    <a:pt x="1872508" y="637175"/>
                    <a:pt x="1935732" y="695689"/>
                    <a:pt x="2010247" y="732946"/>
                  </a:cubicBezTo>
                  <a:cubicBezTo>
                    <a:pt x="2111331" y="783487"/>
                    <a:pt x="2069390" y="758086"/>
                    <a:pt x="2138834" y="804383"/>
                  </a:cubicBezTo>
                  <a:cubicBezTo>
                    <a:pt x="2148359" y="818671"/>
                    <a:pt x="2150237" y="847246"/>
                    <a:pt x="2167409" y="847246"/>
                  </a:cubicBezTo>
                  <a:cubicBezTo>
                    <a:pt x="2184581" y="847246"/>
                    <a:pt x="2190554" y="820673"/>
                    <a:pt x="2195984" y="804383"/>
                  </a:cubicBezTo>
                  <a:cubicBezTo>
                    <a:pt x="2214613" y="748497"/>
                    <a:pt x="2191720" y="668278"/>
                    <a:pt x="2238847" y="632933"/>
                  </a:cubicBezTo>
                  <a:cubicBezTo>
                    <a:pt x="2318213" y="573409"/>
                    <a:pt x="2275578" y="602323"/>
                    <a:pt x="2367434" y="547208"/>
                  </a:cubicBezTo>
                  <a:cubicBezTo>
                    <a:pt x="2392765" y="509212"/>
                    <a:pt x="2440891" y="450276"/>
                    <a:pt x="2324572" y="547208"/>
                  </a:cubicBezTo>
                  <a:cubicBezTo>
                    <a:pt x="2259043" y="601816"/>
                    <a:pt x="2194212" y="682626"/>
                    <a:pt x="2138834" y="747233"/>
                  </a:cubicBezTo>
                  <a:cubicBezTo>
                    <a:pt x="2134072" y="766283"/>
                    <a:pt x="2109462" y="791812"/>
                    <a:pt x="2124547" y="804383"/>
                  </a:cubicBezTo>
                  <a:cubicBezTo>
                    <a:pt x="2150417" y="825942"/>
                    <a:pt x="2190883" y="818671"/>
                    <a:pt x="2224559" y="818671"/>
                  </a:cubicBezTo>
                  <a:cubicBezTo>
                    <a:pt x="2286655" y="818671"/>
                    <a:pt x="2348384" y="809146"/>
                    <a:pt x="2410297" y="804383"/>
                  </a:cubicBezTo>
                  <a:cubicBezTo>
                    <a:pt x="2405534" y="756758"/>
                    <a:pt x="2413357" y="706116"/>
                    <a:pt x="2396009" y="661508"/>
                  </a:cubicBezTo>
                  <a:cubicBezTo>
                    <a:pt x="2375253" y="608136"/>
                    <a:pt x="2311253" y="548177"/>
                    <a:pt x="2267422" y="504346"/>
                  </a:cubicBezTo>
                  <a:cubicBezTo>
                    <a:pt x="2253520" y="448741"/>
                    <a:pt x="2267035" y="431363"/>
                    <a:pt x="2195984" y="432908"/>
                  </a:cubicBezTo>
                  <a:cubicBezTo>
                    <a:pt x="1995780" y="437260"/>
                    <a:pt x="1795934" y="451958"/>
                    <a:pt x="1595909" y="461483"/>
                  </a:cubicBezTo>
                  <a:cubicBezTo>
                    <a:pt x="1558168" y="474064"/>
                    <a:pt x="1398389" y="517984"/>
                    <a:pt x="1367309" y="561496"/>
                  </a:cubicBezTo>
                  <a:cubicBezTo>
                    <a:pt x="1357328" y="575469"/>
                    <a:pt x="1380526" y="596679"/>
                    <a:pt x="1395884" y="604358"/>
                  </a:cubicBezTo>
                  <a:cubicBezTo>
                    <a:pt x="1440357" y="626594"/>
                    <a:pt x="1491300" y="632390"/>
                    <a:pt x="1538759" y="647221"/>
                  </a:cubicBezTo>
                  <a:cubicBezTo>
                    <a:pt x="1567509" y="656205"/>
                    <a:pt x="1595263" y="668491"/>
                    <a:pt x="1624484" y="675796"/>
                  </a:cubicBezTo>
                  <a:cubicBezTo>
                    <a:pt x="1690637" y="692334"/>
                    <a:pt x="1758356" y="702120"/>
                    <a:pt x="1824509" y="718658"/>
                  </a:cubicBezTo>
                  <a:cubicBezTo>
                    <a:pt x="1891782" y="735476"/>
                    <a:pt x="1956538" y="762209"/>
                    <a:pt x="2024534" y="775808"/>
                  </a:cubicBezTo>
                  <a:cubicBezTo>
                    <a:pt x="2099836" y="790868"/>
                    <a:pt x="2177234" y="792706"/>
                    <a:pt x="2253134" y="804383"/>
                  </a:cubicBezTo>
                  <a:cubicBezTo>
                    <a:pt x="2301137" y="811768"/>
                    <a:pt x="2348384" y="823433"/>
                    <a:pt x="2396009" y="832958"/>
                  </a:cubicBezTo>
                  <a:cubicBezTo>
                    <a:pt x="2419822" y="828196"/>
                    <a:pt x="2444709" y="827198"/>
                    <a:pt x="2467447" y="818671"/>
                  </a:cubicBezTo>
                  <a:cubicBezTo>
                    <a:pt x="2483525" y="812642"/>
                    <a:pt x="2494231" y="796125"/>
                    <a:pt x="2510309" y="790096"/>
                  </a:cubicBezTo>
                  <a:cubicBezTo>
                    <a:pt x="2533047" y="781569"/>
                    <a:pt x="2557934" y="780571"/>
                    <a:pt x="2581747" y="775808"/>
                  </a:cubicBezTo>
                  <a:cubicBezTo>
                    <a:pt x="2638897" y="742471"/>
                    <a:pt x="2766173" y="740674"/>
                    <a:pt x="2753197" y="675796"/>
                  </a:cubicBezTo>
                  <a:cubicBezTo>
                    <a:pt x="2747763" y="648628"/>
                    <a:pt x="2739265" y="590783"/>
                    <a:pt x="2724622" y="561496"/>
                  </a:cubicBezTo>
                  <a:cubicBezTo>
                    <a:pt x="2703599" y="519450"/>
                    <a:pt x="2680995" y="500328"/>
                    <a:pt x="2638897" y="475771"/>
                  </a:cubicBezTo>
                  <a:cubicBezTo>
                    <a:pt x="2520763" y="406860"/>
                    <a:pt x="2529650" y="419744"/>
                    <a:pt x="2396009" y="390046"/>
                  </a:cubicBezTo>
                  <a:cubicBezTo>
                    <a:pt x="2262659" y="399571"/>
                    <a:pt x="2128378" y="400230"/>
                    <a:pt x="1995959" y="418621"/>
                  </a:cubicBezTo>
                  <a:cubicBezTo>
                    <a:pt x="1891461" y="433134"/>
                    <a:pt x="1892116" y="466549"/>
                    <a:pt x="1810222" y="504346"/>
                  </a:cubicBezTo>
                  <a:cubicBezTo>
                    <a:pt x="1773276" y="521398"/>
                    <a:pt x="1733029" y="530510"/>
                    <a:pt x="1695922" y="547208"/>
                  </a:cubicBezTo>
                  <a:cubicBezTo>
                    <a:pt x="1574871" y="601681"/>
                    <a:pt x="1529025" y="630331"/>
                    <a:pt x="1424459" y="690083"/>
                  </a:cubicBezTo>
                  <a:cubicBezTo>
                    <a:pt x="1410172" y="713896"/>
                    <a:pt x="1383727" y="733833"/>
                    <a:pt x="1381597" y="761521"/>
                  </a:cubicBezTo>
                  <a:cubicBezTo>
                    <a:pt x="1371226" y="896355"/>
                    <a:pt x="1433891" y="881381"/>
                    <a:pt x="1524472" y="947258"/>
                  </a:cubicBezTo>
                  <a:cubicBezTo>
                    <a:pt x="1587388" y="993015"/>
                    <a:pt x="1547380" y="994431"/>
                    <a:pt x="1624484" y="1032983"/>
                  </a:cubicBezTo>
                  <a:cubicBezTo>
                    <a:pt x="1681087" y="1061284"/>
                    <a:pt x="1734938" y="1065680"/>
                    <a:pt x="1795934" y="1075846"/>
                  </a:cubicBezTo>
                  <a:cubicBezTo>
                    <a:pt x="1957509" y="1035451"/>
                    <a:pt x="1956147" y="1055746"/>
                    <a:pt x="1824509" y="690083"/>
                  </a:cubicBezTo>
                  <a:cubicBezTo>
                    <a:pt x="1813102" y="658398"/>
                    <a:pt x="1757834" y="699608"/>
                    <a:pt x="1724497" y="704371"/>
                  </a:cubicBezTo>
                  <a:cubicBezTo>
                    <a:pt x="1700684" y="718658"/>
                    <a:pt x="1675572" y="730974"/>
                    <a:pt x="1653059" y="747233"/>
                  </a:cubicBezTo>
                  <a:cubicBezTo>
                    <a:pt x="1589736" y="792966"/>
                    <a:pt x="1467322" y="890108"/>
                    <a:pt x="1467322" y="890108"/>
                  </a:cubicBezTo>
                  <a:cubicBezTo>
                    <a:pt x="1462559" y="909158"/>
                    <a:pt x="1460769" y="929209"/>
                    <a:pt x="1453034" y="947258"/>
                  </a:cubicBezTo>
                  <a:cubicBezTo>
                    <a:pt x="1446270" y="963041"/>
                    <a:pt x="1427110" y="973155"/>
                    <a:pt x="1424459" y="990121"/>
                  </a:cubicBezTo>
                  <a:cubicBezTo>
                    <a:pt x="1352758" y="1449012"/>
                    <a:pt x="1511667" y="1339422"/>
                    <a:pt x="1295872" y="1447321"/>
                  </a:cubicBezTo>
                  <a:cubicBezTo>
                    <a:pt x="1412175" y="1331015"/>
                    <a:pt x="1438873" y="1299860"/>
                    <a:pt x="1653059" y="1175858"/>
                  </a:cubicBezTo>
                  <a:lnTo>
                    <a:pt x="1924522" y="1018696"/>
                  </a:lnTo>
                  <a:cubicBezTo>
                    <a:pt x="1943572" y="990121"/>
                    <a:pt x="2001871" y="960745"/>
                    <a:pt x="1981672" y="932971"/>
                  </a:cubicBezTo>
                  <a:cubicBezTo>
                    <a:pt x="1919238" y="847125"/>
                    <a:pt x="1894979" y="781378"/>
                    <a:pt x="1810222" y="732946"/>
                  </a:cubicBezTo>
                  <a:cubicBezTo>
                    <a:pt x="1797146" y="725474"/>
                    <a:pt x="1781647" y="723421"/>
                    <a:pt x="1767359" y="718658"/>
                  </a:cubicBezTo>
                  <a:cubicBezTo>
                    <a:pt x="1719734" y="732946"/>
                    <a:pt x="1668263" y="737948"/>
                    <a:pt x="1624484" y="761521"/>
                  </a:cubicBezTo>
                  <a:cubicBezTo>
                    <a:pt x="1572263" y="789640"/>
                    <a:pt x="1585400" y="832463"/>
                    <a:pt x="1567334" y="875821"/>
                  </a:cubicBezTo>
                  <a:cubicBezTo>
                    <a:pt x="1514160" y="1003437"/>
                    <a:pt x="1521412" y="961106"/>
                    <a:pt x="1467322" y="1061558"/>
                  </a:cubicBezTo>
                  <a:cubicBezTo>
                    <a:pt x="1447127" y="1099064"/>
                    <a:pt x="1429222" y="1137758"/>
                    <a:pt x="1410172" y="1175858"/>
                  </a:cubicBezTo>
                  <a:lnTo>
                    <a:pt x="1367309" y="1261583"/>
                  </a:lnTo>
                  <a:cubicBezTo>
                    <a:pt x="1326294" y="1425647"/>
                    <a:pt x="1383645" y="1223468"/>
                    <a:pt x="1324447" y="1361596"/>
                  </a:cubicBezTo>
                  <a:cubicBezTo>
                    <a:pt x="1316712" y="1379645"/>
                    <a:pt x="1315554" y="1399865"/>
                    <a:pt x="1310159" y="1418746"/>
                  </a:cubicBezTo>
                  <a:cubicBezTo>
                    <a:pt x="1269165" y="1562225"/>
                    <a:pt x="1326251" y="1340096"/>
                    <a:pt x="1281584" y="1518758"/>
                  </a:cubicBezTo>
                  <a:cubicBezTo>
                    <a:pt x="1278679" y="1553614"/>
                    <a:pt x="1272870" y="1702063"/>
                    <a:pt x="1253009" y="1761646"/>
                  </a:cubicBezTo>
                  <a:cubicBezTo>
                    <a:pt x="1246274" y="1781852"/>
                    <a:pt x="1233084" y="1799333"/>
                    <a:pt x="1224434" y="1818796"/>
                  </a:cubicBezTo>
                  <a:cubicBezTo>
                    <a:pt x="1214018" y="1842232"/>
                    <a:pt x="1205384" y="1866421"/>
                    <a:pt x="1195859" y="1890233"/>
                  </a:cubicBezTo>
                  <a:cubicBezTo>
                    <a:pt x="1191097" y="1914046"/>
                    <a:pt x="1187462" y="1938112"/>
                    <a:pt x="1181572" y="1961671"/>
                  </a:cubicBezTo>
                  <a:cubicBezTo>
                    <a:pt x="1177919" y="1976282"/>
                    <a:pt x="1170937" y="1989922"/>
                    <a:pt x="1167284" y="2004533"/>
                  </a:cubicBezTo>
                  <a:cubicBezTo>
                    <a:pt x="1161394" y="2028092"/>
                    <a:pt x="1160676" y="2052933"/>
                    <a:pt x="1152997" y="2075971"/>
                  </a:cubicBezTo>
                  <a:cubicBezTo>
                    <a:pt x="1146262" y="2096177"/>
                    <a:pt x="1133072" y="2113658"/>
                    <a:pt x="1124422" y="2133121"/>
                  </a:cubicBezTo>
                  <a:cubicBezTo>
                    <a:pt x="1114006" y="2156557"/>
                    <a:pt x="1105372" y="2180746"/>
                    <a:pt x="1095847" y="2204558"/>
                  </a:cubicBezTo>
                  <a:cubicBezTo>
                    <a:pt x="1091084" y="2242658"/>
                    <a:pt x="1089604" y="2281314"/>
                    <a:pt x="1081559" y="2318858"/>
                  </a:cubicBezTo>
                  <a:cubicBezTo>
                    <a:pt x="1075248" y="2348310"/>
                    <a:pt x="1077080" y="2386510"/>
                    <a:pt x="1052984" y="2404583"/>
                  </a:cubicBezTo>
                  <a:cubicBezTo>
                    <a:pt x="974281" y="2463611"/>
                    <a:pt x="1012672" y="2430608"/>
                    <a:pt x="938684" y="2504596"/>
                  </a:cubicBezTo>
                  <a:cubicBezTo>
                    <a:pt x="933922" y="2518883"/>
                    <a:pt x="935046" y="2536809"/>
                    <a:pt x="924397" y="2547458"/>
                  </a:cubicBezTo>
                  <a:cubicBezTo>
                    <a:pt x="913748" y="2558107"/>
                    <a:pt x="881534" y="2576807"/>
                    <a:pt x="881534" y="2561746"/>
                  </a:cubicBezTo>
                  <a:cubicBezTo>
                    <a:pt x="881534" y="2529798"/>
                    <a:pt x="907960" y="2503416"/>
                    <a:pt x="924397" y="2476021"/>
                  </a:cubicBezTo>
                  <a:cubicBezTo>
                    <a:pt x="963698" y="2410520"/>
                    <a:pt x="972738" y="2420773"/>
                    <a:pt x="1024409" y="2361721"/>
                  </a:cubicBezTo>
                  <a:cubicBezTo>
                    <a:pt x="1040090" y="2343800"/>
                    <a:pt x="1055708" y="2325387"/>
                    <a:pt x="1067272" y="2304571"/>
                  </a:cubicBezTo>
                  <a:cubicBezTo>
                    <a:pt x="1091728" y="2260551"/>
                    <a:pt x="1098364" y="2223063"/>
                    <a:pt x="1110134" y="2175983"/>
                  </a:cubicBezTo>
                  <a:cubicBezTo>
                    <a:pt x="1105372" y="1904521"/>
                    <a:pt x="1104601" y="1632959"/>
                    <a:pt x="1095847" y="1361596"/>
                  </a:cubicBezTo>
                  <a:cubicBezTo>
                    <a:pt x="1095064" y="1337324"/>
                    <a:pt x="1083758" y="1314343"/>
                    <a:pt x="1081559" y="1290158"/>
                  </a:cubicBezTo>
                  <a:cubicBezTo>
                    <a:pt x="1074216" y="1209389"/>
                    <a:pt x="1081780" y="1127065"/>
                    <a:pt x="1067272" y="1047271"/>
                  </a:cubicBezTo>
                  <a:cubicBezTo>
                    <a:pt x="1062304" y="1019949"/>
                    <a:pt x="1036828" y="1000671"/>
                    <a:pt x="1024409" y="975833"/>
                  </a:cubicBezTo>
                  <a:cubicBezTo>
                    <a:pt x="1012939" y="952894"/>
                    <a:pt x="1006447" y="927744"/>
                    <a:pt x="995834" y="904396"/>
                  </a:cubicBezTo>
                  <a:cubicBezTo>
                    <a:pt x="982614" y="875312"/>
                    <a:pt x="966192" y="847755"/>
                    <a:pt x="952972" y="818671"/>
                  </a:cubicBezTo>
                  <a:cubicBezTo>
                    <a:pt x="942359" y="795323"/>
                    <a:pt x="939482" y="767975"/>
                    <a:pt x="924397" y="747233"/>
                  </a:cubicBezTo>
                  <a:cubicBezTo>
                    <a:pt x="878342" y="683907"/>
                    <a:pt x="850280" y="669247"/>
                    <a:pt x="795809" y="632933"/>
                  </a:cubicBezTo>
                  <a:cubicBezTo>
                    <a:pt x="833909" y="623408"/>
                    <a:pt x="870836" y="604358"/>
                    <a:pt x="910109" y="604358"/>
                  </a:cubicBezTo>
                  <a:cubicBezTo>
                    <a:pt x="972750" y="604358"/>
                    <a:pt x="1036777" y="612085"/>
                    <a:pt x="1095847" y="632933"/>
                  </a:cubicBezTo>
                  <a:cubicBezTo>
                    <a:pt x="1121252" y="641899"/>
                    <a:pt x="1136167" y="669046"/>
                    <a:pt x="1152997" y="690083"/>
                  </a:cubicBezTo>
                  <a:cubicBezTo>
                    <a:pt x="1216304" y="769217"/>
                    <a:pt x="1208541" y="770989"/>
                    <a:pt x="1238722" y="861533"/>
                  </a:cubicBezTo>
                  <a:cubicBezTo>
                    <a:pt x="1232854" y="1154925"/>
                    <a:pt x="1231195" y="1720542"/>
                    <a:pt x="1195859" y="2047396"/>
                  </a:cubicBezTo>
                  <a:cubicBezTo>
                    <a:pt x="1193570" y="2068571"/>
                    <a:pt x="1177851" y="2086054"/>
                    <a:pt x="1167284" y="2104546"/>
                  </a:cubicBezTo>
                  <a:cubicBezTo>
                    <a:pt x="1126666" y="2175627"/>
                    <a:pt x="1151833" y="2121843"/>
                    <a:pt x="1095847" y="2190271"/>
                  </a:cubicBezTo>
                  <a:cubicBezTo>
                    <a:pt x="1065689" y="2227131"/>
                    <a:pt x="1010122" y="2304571"/>
                    <a:pt x="1010122" y="2304571"/>
                  </a:cubicBezTo>
                  <a:cubicBezTo>
                    <a:pt x="964124" y="2442560"/>
                    <a:pt x="1037889" y="2228008"/>
                    <a:pt x="967259" y="2404583"/>
                  </a:cubicBezTo>
                  <a:cubicBezTo>
                    <a:pt x="926228" y="2507160"/>
                    <a:pt x="913956" y="2498550"/>
                    <a:pt x="981547" y="2476021"/>
                  </a:cubicBezTo>
                  <a:cubicBezTo>
                    <a:pt x="1095843" y="2361725"/>
                    <a:pt x="976069" y="2469450"/>
                    <a:pt x="1181572" y="2347433"/>
                  </a:cubicBezTo>
                  <a:cubicBezTo>
                    <a:pt x="1288358" y="2284029"/>
                    <a:pt x="1495897" y="2147408"/>
                    <a:pt x="1495897" y="2147408"/>
                  </a:cubicBezTo>
                  <a:cubicBezTo>
                    <a:pt x="1565239" y="2054951"/>
                    <a:pt x="1559830" y="2088529"/>
                    <a:pt x="1524472" y="1918808"/>
                  </a:cubicBezTo>
                  <a:cubicBezTo>
                    <a:pt x="1501476" y="1808426"/>
                    <a:pt x="1436606" y="1672173"/>
                    <a:pt x="1381597" y="1575908"/>
                  </a:cubicBezTo>
                  <a:cubicBezTo>
                    <a:pt x="1356039" y="1531181"/>
                    <a:pt x="1324447" y="1490183"/>
                    <a:pt x="1295872" y="1447321"/>
                  </a:cubicBezTo>
                  <a:cubicBezTo>
                    <a:pt x="1291109" y="1423508"/>
                    <a:pt x="1293632" y="1396968"/>
                    <a:pt x="1281584" y="1375883"/>
                  </a:cubicBezTo>
                  <a:cubicBezTo>
                    <a:pt x="1273065" y="1360974"/>
                    <a:pt x="1253732" y="1355647"/>
                    <a:pt x="1238722" y="1347308"/>
                  </a:cubicBezTo>
                  <a:cubicBezTo>
                    <a:pt x="1210795" y="1331793"/>
                    <a:pt x="1181572" y="1318733"/>
                    <a:pt x="1152997" y="1304446"/>
                  </a:cubicBezTo>
                  <a:cubicBezTo>
                    <a:pt x="1138709" y="1285396"/>
                    <a:pt x="1120783" y="1268595"/>
                    <a:pt x="1110134" y="1247296"/>
                  </a:cubicBezTo>
                  <a:cubicBezTo>
                    <a:pt x="1101352" y="1229733"/>
                    <a:pt x="1103822" y="1208090"/>
                    <a:pt x="1095847" y="1190146"/>
                  </a:cubicBezTo>
                  <a:cubicBezTo>
                    <a:pt x="1084569" y="1164769"/>
                    <a:pt x="1067272" y="1142521"/>
                    <a:pt x="1052984" y="1118708"/>
                  </a:cubicBezTo>
                  <a:cubicBezTo>
                    <a:pt x="1030219" y="993502"/>
                    <a:pt x="1046182" y="976289"/>
                    <a:pt x="981547" y="890108"/>
                  </a:cubicBezTo>
                  <a:cubicBezTo>
                    <a:pt x="969424" y="873944"/>
                    <a:pt x="952972" y="861533"/>
                    <a:pt x="938684" y="847246"/>
                  </a:cubicBezTo>
                  <a:cubicBezTo>
                    <a:pt x="909262" y="758974"/>
                    <a:pt x="887721" y="712383"/>
                    <a:pt x="938684" y="590071"/>
                  </a:cubicBezTo>
                  <a:cubicBezTo>
                    <a:pt x="947843" y="568090"/>
                    <a:pt x="976784" y="618646"/>
                    <a:pt x="995834" y="632933"/>
                  </a:cubicBezTo>
                  <a:cubicBezTo>
                    <a:pt x="1000597" y="651983"/>
                    <a:pt x="1007345" y="670644"/>
                    <a:pt x="1010122" y="690083"/>
                  </a:cubicBezTo>
                  <a:cubicBezTo>
                    <a:pt x="1016891" y="737464"/>
                    <a:pt x="1024409" y="785095"/>
                    <a:pt x="1024409" y="832958"/>
                  </a:cubicBezTo>
                  <a:cubicBezTo>
                    <a:pt x="1024409" y="1261609"/>
                    <a:pt x="1023238" y="1690382"/>
                    <a:pt x="1010122" y="2118833"/>
                  </a:cubicBezTo>
                  <a:cubicBezTo>
                    <a:pt x="1008920" y="2158087"/>
                    <a:pt x="992336" y="2195371"/>
                    <a:pt x="981547" y="2233133"/>
                  </a:cubicBezTo>
                  <a:cubicBezTo>
                    <a:pt x="821476" y="2793381"/>
                    <a:pt x="1069218" y="1907565"/>
                    <a:pt x="924397" y="2390296"/>
                  </a:cubicBezTo>
                  <a:cubicBezTo>
                    <a:pt x="917419" y="2413556"/>
                    <a:pt x="914872" y="2437921"/>
                    <a:pt x="910109" y="2461733"/>
                  </a:cubicBezTo>
                  <a:cubicBezTo>
                    <a:pt x="919634" y="2495071"/>
                    <a:pt x="928721" y="2528537"/>
                    <a:pt x="938684" y="2561746"/>
                  </a:cubicBezTo>
                  <a:cubicBezTo>
                    <a:pt x="943012" y="2576171"/>
                    <a:pt x="940441" y="2612962"/>
                    <a:pt x="952972" y="2604608"/>
                  </a:cubicBezTo>
                  <a:cubicBezTo>
                    <a:pt x="974311" y="2590382"/>
                    <a:pt x="972022" y="2556983"/>
                    <a:pt x="981547" y="2533171"/>
                  </a:cubicBezTo>
                  <a:cubicBezTo>
                    <a:pt x="986309" y="2499833"/>
                    <a:pt x="986332" y="2465466"/>
                    <a:pt x="995834" y="2433158"/>
                  </a:cubicBezTo>
                  <a:cubicBezTo>
                    <a:pt x="1020482" y="2349352"/>
                    <a:pt x="1057678" y="2280895"/>
                    <a:pt x="1095847" y="2204558"/>
                  </a:cubicBezTo>
                  <a:cubicBezTo>
                    <a:pt x="1100609" y="2185508"/>
                    <a:pt x="1104492" y="2166216"/>
                    <a:pt x="1110134" y="2147408"/>
                  </a:cubicBezTo>
                  <a:cubicBezTo>
                    <a:pt x="1118789" y="2118558"/>
                    <a:pt x="1135120" y="2091589"/>
                    <a:pt x="1138709" y="2061683"/>
                  </a:cubicBezTo>
                  <a:cubicBezTo>
                    <a:pt x="1149505" y="1971716"/>
                    <a:pt x="1139219" y="1879780"/>
                    <a:pt x="1152997" y="1790221"/>
                  </a:cubicBezTo>
                  <a:cubicBezTo>
                    <a:pt x="1163093" y="1724596"/>
                    <a:pt x="1260873" y="1590481"/>
                    <a:pt x="1281584" y="1547333"/>
                  </a:cubicBezTo>
                  <a:cubicBezTo>
                    <a:pt x="1314879" y="1477969"/>
                    <a:pt x="1338734" y="1404458"/>
                    <a:pt x="1367309" y="1333021"/>
                  </a:cubicBezTo>
                  <a:cubicBezTo>
                    <a:pt x="1362547" y="1213958"/>
                    <a:pt x="1364500" y="1094437"/>
                    <a:pt x="1353022" y="975833"/>
                  </a:cubicBezTo>
                  <a:cubicBezTo>
                    <a:pt x="1350121" y="945852"/>
                    <a:pt x="1329835" y="919743"/>
                    <a:pt x="1324447" y="890108"/>
                  </a:cubicBezTo>
                  <a:cubicBezTo>
                    <a:pt x="1310710" y="814554"/>
                    <a:pt x="1305397" y="737708"/>
                    <a:pt x="1295872" y="661508"/>
                  </a:cubicBezTo>
                  <a:cubicBezTo>
                    <a:pt x="1194768" y="695210"/>
                    <a:pt x="1294780" y="647673"/>
                    <a:pt x="1295872" y="718658"/>
                  </a:cubicBezTo>
                  <a:cubicBezTo>
                    <a:pt x="1308091" y="1512858"/>
                    <a:pt x="1345053" y="1345299"/>
                    <a:pt x="1224434" y="1747358"/>
                  </a:cubicBezTo>
                  <a:cubicBezTo>
                    <a:pt x="1233959" y="1837846"/>
                    <a:pt x="1241241" y="1928598"/>
                    <a:pt x="1253009" y="2018821"/>
                  </a:cubicBezTo>
                  <a:cubicBezTo>
                    <a:pt x="1255549" y="2038292"/>
                    <a:pt x="1266144" y="2056369"/>
                    <a:pt x="1267297" y="2075971"/>
                  </a:cubicBezTo>
                  <a:cubicBezTo>
                    <a:pt x="1275692" y="2218679"/>
                    <a:pt x="1272936" y="2361903"/>
                    <a:pt x="1281584" y="2504596"/>
                  </a:cubicBezTo>
                  <a:cubicBezTo>
                    <a:pt x="1282495" y="2519629"/>
                    <a:pt x="1289137" y="2533988"/>
                    <a:pt x="1295872" y="2547458"/>
                  </a:cubicBezTo>
                  <a:cubicBezTo>
                    <a:pt x="1303551" y="2562817"/>
                    <a:pt x="1314922" y="2576033"/>
                    <a:pt x="1324447" y="2590321"/>
                  </a:cubicBezTo>
                  <a:cubicBezTo>
                    <a:pt x="1329209" y="2609371"/>
                    <a:pt x="1327842" y="2631133"/>
                    <a:pt x="1338734" y="2647471"/>
                  </a:cubicBezTo>
                  <a:cubicBezTo>
                    <a:pt x="1386682" y="2719393"/>
                    <a:pt x="1591644" y="2662042"/>
                    <a:pt x="1595909" y="2661758"/>
                  </a:cubicBezTo>
                  <a:cubicBezTo>
                    <a:pt x="1721861" y="2619776"/>
                    <a:pt x="1554256" y="2685388"/>
                    <a:pt x="1667347" y="2604608"/>
                  </a:cubicBezTo>
                  <a:cubicBezTo>
                    <a:pt x="1688216" y="2589701"/>
                    <a:pt x="1715845" y="2587503"/>
                    <a:pt x="1738784" y="2576033"/>
                  </a:cubicBezTo>
                  <a:cubicBezTo>
                    <a:pt x="1754143" y="2568354"/>
                    <a:pt x="1765864" y="2554222"/>
                    <a:pt x="1781647" y="2547458"/>
                  </a:cubicBezTo>
                  <a:cubicBezTo>
                    <a:pt x="1828933" y="2527193"/>
                    <a:pt x="1956482" y="2521402"/>
                    <a:pt x="1981672" y="2518883"/>
                  </a:cubicBezTo>
                  <a:cubicBezTo>
                    <a:pt x="1868983" y="2443758"/>
                    <a:pt x="2033308" y="2550747"/>
                    <a:pt x="1795934" y="2418871"/>
                  </a:cubicBezTo>
                  <a:lnTo>
                    <a:pt x="1667347" y="2347433"/>
                  </a:lnTo>
                  <a:cubicBezTo>
                    <a:pt x="1634009" y="2304571"/>
                    <a:pt x="1594275" y="2265992"/>
                    <a:pt x="1567334" y="2218846"/>
                  </a:cubicBezTo>
                  <a:cubicBezTo>
                    <a:pt x="1536617" y="2165091"/>
                    <a:pt x="1495897" y="2047396"/>
                    <a:pt x="1495897" y="2047396"/>
                  </a:cubicBezTo>
                  <a:cubicBezTo>
                    <a:pt x="1459484" y="1828928"/>
                    <a:pt x="1513171" y="2099220"/>
                    <a:pt x="1438747" y="1875946"/>
                  </a:cubicBezTo>
                  <a:cubicBezTo>
                    <a:pt x="1405855" y="1777269"/>
                    <a:pt x="1353022" y="1575908"/>
                    <a:pt x="1353022" y="1575908"/>
                  </a:cubicBezTo>
                  <a:cubicBezTo>
                    <a:pt x="1330562" y="1418695"/>
                    <a:pt x="1334541" y="1452451"/>
                    <a:pt x="1310159" y="1233008"/>
                  </a:cubicBezTo>
                  <a:cubicBezTo>
                    <a:pt x="1287266" y="1026966"/>
                    <a:pt x="1307205" y="1158130"/>
                    <a:pt x="1281584" y="1004408"/>
                  </a:cubicBezTo>
                  <a:cubicBezTo>
                    <a:pt x="1286347" y="937733"/>
                    <a:pt x="1285956" y="870488"/>
                    <a:pt x="1295872" y="804383"/>
                  </a:cubicBezTo>
                  <a:cubicBezTo>
                    <a:pt x="1300340" y="774596"/>
                    <a:pt x="1295226" y="725963"/>
                    <a:pt x="1324447" y="718658"/>
                  </a:cubicBezTo>
                  <a:lnTo>
                    <a:pt x="1381597" y="704371"/>
                  </a:lnTo>
                  <a:cubicBezTo>
                    <a:pt x="1376834" y="794858"/>
                    <a:pt x="1375273" y="885571"/>
                    <a:pt x="1367309" y="975833"/>
                  </a:cubicBezTo>
                  <a:cubicBezTo>
                    <a:pt x="1360974" y="1047624"/>
                    <a:pt x="1343962" y="1118266"/>
                    <a:pt x="1338734" y="1190146"/>
                  </a:cubicBezTo>
                  <a:cubicBezTo>
                    <a:pt x="1324899" y="1380382"/>
                    <a:pt x="1319684" y="1571146"/>
                    <a:pt x="1310159" y="1761646"/>
                  </a:cubicBezTo>
                  <a:cubicBezTo>
                    <a:pt x="1314922" y="1956908"/>
                    <a:pt x="1312511" y="2152478"/>
                    <a:pt x="1324447" y="2347433"/>
                  </a:cubicBezTo>
                  <a:cubicBezTo>
                    <a:pt x="1326847" y="2386632"/>
                    <a:pt x="1333537" y="2427635"/>
                    <a:pt x="1353022" y="2461733"/>
                  </a:cubicBezTo>
                  <a:cubicBezTo>
                    <a:pt x="1373072" y="2496820"/>
                    <a:pt x="1415259" y="2514574"/>
                    <a:pt x="1438747" y="2547458"/>
                  </a:cubicBezTo>
                  <a:cubicBezTo>
                    <a:pt x="1455731" y="2571236"/>
                    <a:pt x="1513863" y="2664210"/>
                    <a:pt x="1553047" y="2690333"/>
                  </a:cubicBezTo>
                  <a:cubicBezTo>
                    <a:pt x="1565578" y="2698687"/>
                    <a:pt x="1581622" y="2699858"/>
                    <a:pt x="1595909" y="2704621"/>
                  </a:cubicBezTo>
                  <a:cubicBezTo>
                    <a:pt x="1653034" y="2533250"/>
                    <a:pt x="1623850" y="2641893"/>
                    <a:pt x="1553047" y="2247421"/>
                  </a:cubicBezTo>
                  <a:cubicBezTo>
                    <a:pt x="1544263" y="2198481"/>
                    <a:pt x="1523267" y="2152516"/>
                    <a:pt x="1510184" y="2104546"/>
                  </a:cubicBezTo>
                  <a:cubicBezTo>
                    <a:pt x="1494684" y="2047713"/>
                    <a:pt x="1481609" y="1990246"/>
                    <a:pt x="1467322" y="1933096"/>
                  </a:cubicBezTo>
                  <a:cubicBezTo>
                    <a:pt x="1462559" y="1837846"/>
                    <a:pt x="1459378" y="1742504"/>
                    <a:pt x="1453034" y="1647346"/>
                  </a:cubicBezTo>
                  <a:cubicBezTo>
                    <a:pt x="1449850" y="1599589"/>
                    <a:pt x="1438747" y="1552334"/>
                    <a:pt x="1438747" y="1504471"/>
                  </a:cubicBezTo>
                  <a:cubicBezTo>
                    <a:pt x="1438747" y="1361517"/>
                    <a:pt x="1441162" y="1218307"/>
                    <a:pt x="1453034" y="1075846"/>
                  </a:cubicBezTo>
                  <a:cubicBezTo>
                    <a:pt x="1458668" y="1008243"/>
                    <a:pt x="1503441" y="957373"/>
                    <a:pt x="1538759" y="904396"/>
                  </a:cubicBezTo>
                  <a:lnTo>
                    <a:pt x="1567334" y="861533"/>
                  </a:lnTo>
                  <a:cubicBezTo>
                    <a:pt x="1606418" y="959243"/>
                    <a:pt x="1611399" y="932751"/>
                    <a:pt x="1567334" y="1061558"/>
                  </a:cubicBezTo>
                  <a:cubicBezTo>
                    <a:pt x="1519521" y="1201320"/>
                    <a:pt x="1461685" y="1337455"/>
                    <a:pt x="1410172" y="1475896"/>
                  </a:cubicBezTo>
                  <a:cubicBezTo>
                    <a:pt x="1385482" y="1542251"/>
                    <a:pt x="1352619" y="1606496"/>
                    <a:pt x="1338734" y="1675921"/>
                  </a:cubicBezTo>
                  <a:lnTo>
                    <a:pt x="1281584" y="1961671"/>
                  </a:lnTo>
                  <a:cubicBezTo>
                    <a:pt x="1291109" y="2118833"/>
                    <a:pt x="1292771" y="2276670"/>
                    <a:pt x="1310159" y="2433158"/>
                  </a:cubicBezTo>
                  <a:cubicBezTo>
                    <a:pt x="1312055" y="2450225"/>
                    <a:pt x="1327741" y="2462829"/>
                    <a:pt x="1338734" y="2476021"/>
                  </a:cubicBezTo>
                  <a:cubicBezTo>
                    <a:pt x="1351669" y="2491543"/>
                    <a:pt x="1363807" y="2509304"/>
                    <a:pt x="1381597" y="2518883"/>
                  </a:cubicBezTo>
                  <a:cubicBezTo>
                    <a:pt x="1465371" y="2563992"/>
                    <a:pt x="1504314" y="2570993"/>
                    <a:pt x="1581622" y="2590321"/>
                  </a:cubicBezTo>
                  <a:cubicBezTo>
                    <a:pt x="1567334" y="2552221"/>
                    <a:pt x="1563419" y="2508388"/>
                    <a:pt x="1538759" y="2476021"/>
                  </a:cubicBezTo>
                  <a:cubicBezTo>
                    <a:pt x="1235735" y="2078301"/>
                    <a:pt x="1426732" y="2437702"/>
                    <a:pt x="1310159" y="2204558"/>
                  </a:cubicBezTo>
                  <a:cubicBezTo>
                    <a:pt x="1305397" y="2185508"/>
                    <a:pt x="1297650" y="2166964"/>
                    <a:pt x="1295872" y="2147408"/>
                  </a:cubicBezTo>
                  <a:cubicBezTo>
                    <a:pt x="1274642" y="1913873"/>
                    <a:pt x="1274861" y="1842745"/>
                    <a:pt x="1310159" y="1604483"/>
                  </a:cubicBezTo>
                  <a:cubicBezTo>
                    <a:pt x="1315837" y="1566157"/>
                    <a:pt x="1354851" y="1458613"/>
                    <a:pt x="1367309" y="1418746"/>
                  </a:cubicBezTo>
                  <a:cubicBezTo>
                    <a:pt x="1382140" y="1371287"/>
                    <a:pt x="1391706" y="1322037"/>
                    <a:pt x="1410172" y="1275871"/>
                  </a:cubicBezTo>
                  <a:cubicBezTo>
                    <a:pt x="1420485" y="1250087"/>
                    <a:pt x="1439868" y="1228884"/>
                    <a:pt x="1453034" y="1204433"/>
                  </a:cubicBezTo>
                  <a:cubicBezTo>
                    <a:pt x="1473229" y="1166927"/>
                    <a:pt x="1493110" y="1129159"/>
                    <a:pt x="1510184" y="1090133"/>
                  </a:cubicBezTo>
                  <a:cubicBezTo>
                    <a:pt x="1526494" y="1052854"/>
                    <a:pt x="1540179" y="1014436"/>
                    <a:pt x="1553047" y="975833"/>
                  </a:cubicBezTo>
                  <a:cubicBezTo>
                    <a:pt x="1574229" y="912287"/>
                    <a:pt x="1554054" y="926047"/>
                    <a:pt x="1595909" y="875821"/>
                  </a:cubicBezTo>
                  <a:cubicBezTo>
                    <a:pt x="1608844" y="860299"/>
                    <a:pt x="1618841" y="836280"/>
                    <a:pt x="1638772" y="832958"/>
                  </a:cubicBezTo>
                  <a:cubicBezTo>
                    <a:pt x="1737535" y="816497"/>
                    <a:pt x="1838797" y="823433"/>
                    <a:pt x="1938809" y="818671"/>
                  </a:cubicBezTo>
                  <a:cubicBezTo>
                    <a:pt x="1964514" y="741558"/>
                    <a:pt x="1933006" y="802405"/>
                    <a:pt x="2010247" y="747233"/>
                  </a:cubicBezTo>
                  <a:cubicBezTo>
                    <a:pt x="2026689" y="735489"/>
                    <a:pt x="2073314" y="704371"/>
                    <a:pt x="2053109" y="704371"/>
                  </a:cubicBezTo>
                  <a:cubicBezTo>
                    <a:pt x="2033888" y="704371"/>
                    <a:pt x="1945501" y="797176"/>
                    <a:pt x="1938809" y="804383"/>
                  </a:cubicBezTo>
                  <a:cubicBezTo>
                    <a:pt x="1895211" y="851335"/>
                    <a:pt x="1850248" y="897226"/>
                    <a:pt x="1810222" y="947258"/>
                  </a:cubicBezTo>
                  <a:cubicBezTo>
                    <a:pt x="1775606" y="990528"/>
                    <a:pt x="1757870" y="1039236"/>
                    <a:pt x="1738784" y="1090133"/>
                  </a:cubicBezTo>
                  <a:cubicBezTo>
                    <a:pt x="1733496" y="1104235"/>
                    <a:pt x="1731232" y="1119525"/>
                    <a:pt x="1724497" y="1132996"/>
                  </a:cubicBezTo>
                  <a:cubicBezTo>
                    <a:pt x="1716818" y="1148355"/>
                    <a:pt x="1704261" y="1160848"/>
                    <a:pt x="1695922" y="1175858"/>
                  </a:cubicBezTo>
                  <a:cubicBezTo>
                    <a:pt x="1557686" y="1424679"/>
                    <a:pt x="1741601" y="1114010"/>
                    <a:pt x="1610197" y="1333021"/>
                  </a:cubicBezTo>
                  <a:cubicBezTo>
                    <a:pt x="1576105" y="1537563"/>
                    <a:pt x="1617383" y="1282716"/>
                    <a:pt x="1581622" y="1533046"/>
                  </a:cubicBezTo>
                  <a:cubicBezTo>
                    <a:pt x="1577525" y="1561724"/>
                    <a:pt x="1572097" y="1590196"/>
                    <a:pt x="1567334" y="1618771"/>
                  </a:cubicBezTo>
                  <a:cubicBezTo>
                    <a:pt x="1576859" y="1828321"/>
                    <a:pt x="1564013" y="2040094"/>
                    <a:pt x="1595909" y="2247421"/>
                  </a:cubicBezTo>
                  <a:cubicBezTo>
                    <a:pt x="1607549" y="2323080"/>
                    <a:pt x="1684533" y="2351297"/>
                    <a:pt x="1724497" y="2404583"/>
                  </a:cubicBezTo>
                  <a:cubicBezTo>
                    <a:pt x="1741159" y="2426799"/>
                    <a:pt x="1752641" y="2452472"/>
                    <a:pt x="1767359" y="2476021"/>
                  </a:cubicBezTo>
                  <a:cubicBezTo>
                    <a:pt x="1776460" y="2490582"/>
                    <a:pt x="1812445" y="2514166"/>
                    <a:pt x="1795934" y="2518883"/>
                  </a:cubicBezTo>
                  <a:cubicBezTo>
                    <a:pt x="1754467" y="2530731"/>
                    <a:pt x="1710209" y="2509358"/>
                    <a:pt x="1667347" y="2504596"/>
                  </a:cubicBezTo>
                  <a:cubicBezTo>
                    <a:pt x="1591345" y="2441260"/>
                    <a:pt x="1568919" y="2436327"/>
                    <a:pt x="1524472" y="2347433"/>
                  </a:cubicBezTo>
                  <a:cubicBezTo>
                    <a:pt x="1482519" y="2263526"/>
                    <a:pt x="1410172" y="2090258"/>
                    <a:pt x="1410172" y="2090258"/>
                  </a:cubicBezTo>
                  <a:cubicBezTo>
                    <a:pt x="1378532" y="1900423"/>
                    <a:pt x="1372033" y="1878375"/>
                    <a:pt x="1367309" y="1590196"/>
                  </a:cubicBezTo>
                  <a:cubicBezTo>
                    <a:pt x="1366383" y="1533737"/>
                    <a:pt x="1366819" y="1173713"/>
                    <a:pt x="1395884" y="1018696"/>
                  </a:cubicBezTo>
                  <a:cubicBezTo>
                    <a:pt x="1424476" y="866203"/>
                    <a:pt x="1404488" y="946489"/>
                    <a:pt x="1453034" y="861533"/>
                  </a:cubicBezTo>
                  <a:cubicBezTo>
                    <a:pt x="1490525" y="795924"/>
                    <a:pt x="1466508" y="802807"/>
                    <a:pt x="1538759" y="761521"/>
                  </a:cubicBezTo>
                  <a:cubicBezTo>
                    <a:pt x="1551835" y="754049"/>
                    <a:pt x="1568457" y="754547"/>
                    <a:pt x="1581622" y="747233"/>
                  </a:cubicBezTo>
                  <a:cubicBezTo>
                    <a:pt x="1611643" y="730555"/>
                    <a:pt x="1667347" y="690083"/>
                    <a:pt x="1667347" y="690083"/>
                  </a:cubicBezTo>
                  <a:cubicBezTo>
                    <a:pt x="1657822" y="742471"/>
                    <a:pt x="1646302" y="794535"/>
                    <a:pt x="1638772" y="847246"/>
                  </a:cubicBezTo>
                  <a:cubicBezTo>
                    <a:pt x="1626260" y="934831"/>
                    <a:pt x="1623224" y="1079626"/>
                    <a:pt x="1595909" y="1161571"/>
                  </a:cubicBezTo>
                  <a:cubicBezTo>
                    <a:pt x="1586384" y="1190146"/>
                    <a:pt x="1575396" y="1218274"/>
                    <a:pt x="1567334" y="1247296"/>
                  </a:cubicBezTo>
                  <a:cubicBezTo>
                    <a:pt x="1551568" y="1304056"/>
                    <a:pt x="1543101" y="1362860"/>
                    <a:pt x="1524472" y="1418746"/>
                  </a:cubicBezTo>
                  <a:cubicBezTo>
                    <a:pt x="1509639" y="1463244"/>
                    <a:pt x="1485082" y="1503920"/>
                    <a:pt x="1467322" y="1547333"/>
                  </a:cubicBezTo>
                  <a:cubicBezTo>
                    <a:pt x="1395800" y="1722165"/>
                    <a:pt x="1407646" y="1691903"/>
                    <a:pt x="1367309" y="1833083"/>
                  </a:cubicBezTo>
                  <a:cubicBezTo>
                    <a:pt x="1376834" y="1928333"/>
                    <a:pt x="1377111" y="2024967"/>
                    <a:pt x="1395884" y="2118833"/>
                  </a:cubicBezTo>
                  <a:cubicBezTo>
                    <a:pt x="1401330" y="2146064"/>
                    <a:pt x="1421698" y="2168351"/>
                    <a:pt x="1438747" y="2190271"/>
                  </a:cubicBezTo>
                  <a:cubicBezTo>
                    <a:pt x="1473275" y="2234665"/>
                    <a:pt x="1509222" y="2257414"/>
                    <a:pt x="1553047" y="2290283"/>
                  </a:cubicBezTo>
                  <a:cubicBezTo>
                    <a:pt x="1562572" y="2309333"/>
                    <a:pt x="1569243" y="2330102"/>
                    <a:pt x="1581622" y="2347433"/>
                  </a:cubicBezTo>
                  <a:cubicBezTo>
                    <a:pt x="1593366" y="2363875"/>
                    <a:pt x="1613276" y="2373484"/>
                    <a:pt x="1624484" y="2390296"/>
                  </a:cubicBezTo>
                  <a:cubicBezTo>
                    <a:pt x="1632838" y="2402827"/>
                    <a:pt x="1632037" y="2419688"/>
                    <a:pt x="1638772" y="2433158"/>
                  </a:cubicBezTo>
                  <a:cubicBezTo>
                    <a:pt x="1646451" y="2448517"/>
                    <a:pt x="1657822" y="2461733"/>
                    <a:pt x="1667347" y="2476021"/>
                  </a:cubicBezTo>
                  <a:cubicBezTo>
                    <a:pt x="1684941" y="2528804"/>
                    <a:pt x="1695922" y="2553229"/>
                    <a:pt x="1695922" y="2618896"/>
                  </a:cubicBezTo>
                  <a:cubicBezTo>
                    <a:pt x="1695922" y="2647865"/>
                    <a:pt x="1686397" y="2676046"/>
                    <a:pt x="1681634" y="2704621"/>
                  </a:cubicBezTo>
                  <a:cubicBezTo>
                    <a:pt x="1543808" y="2677055"/>
                    <a:pt x="1665441" y="2710811"/>
                    <a:pt x="1567334" y="2661758"/>
                  </a:cubicBezTo>
                  <a:cubicBezTo>
                    <a:pt x="1493639" y="2624911"/>
                    <a:pt x="1464690" y="2630551"/>
                    <a:pt x="1410172" y="2576033"/>
                  </a:cubicBezTo>
                  <a:cubicBezTo>
                    <a:pt x="1352341" y="2518202"/>
                    <a:pt x="1346464" y="2491481"/>
                    <a:pt x="1310159" y="2418871"/>
                  </a:cubicBezTo>
                  <a:cubicBezTo>
                    <a:pt x="1237194" y="2090527"/>
                    <a:pt x="1287124" y="2354405"/>
                    <a:pt x="1267297" y="1690208"/>
                  </a:cubicBezTo>
                  <a:cubicBezTo>
                    <a:pt x="1258247" y="1387048"/>
                    <a:pt x="1263647" y="1416300"/>
                    <a:pt x="1238722" y="1204433"/>
                  </a:cubicBezTo>
                  <a:cubicBezTo>
                    <a:pt x="1218260" y="1030503"/>
                    <a:pt x="1231616" y="1151135"/>
                    <a:pt x="1210147" y="990121"/>
                  </a:cubicBezTo>
                  <a:cubicBezTo>
                    <a:pt x="1209492" y="985207"/>
                    <a:pt x="1201921" y="863481"/>
                    <a:pt x="1181572" y="832958"/>
                  </a:cubicBezTo>
                  <a:cubicBezTo>
                    <a:pt x="1161674" y="803111"/>
                    <a:pt x="1107965" y="767038"/>
                    <a:pt x="1081559" y="747233"/>
                  </a:cubicBezTo>
                  <a:cubicBezTo>
                    <a:pt x="1057747" y="709133"/>
                    <a:pt x="1041892" y="664703"/>
                    <a:pt x="1010122" y="632933"/>
                  </a:cubicBezTo>
                  <a:lnTo>
                    <a:pt x="895822" y="518633"/>
                  </a:lnTo>
                  <a:cubicBezTo>
                    <a:pt x="880839" y="458705"/>
                    <a:pt x="856153" y="417208"/>
                    <a:pt x="952972" y="504346"/>
                  </a:cubicBezTo>
                  <a:cubicBezTo>
                    <a:pt x="964468" y="514692"/>
                    <a:pt x="1036522" y="600010"/>
                    <a:pt x="1052984" y="632933"/>
                  </a:cubicBezTo>
                  <a:cubicBezTo>
                    <a:pt x="1059719" y="646404"/>
                    <a:pt x="1062509" y="661508"/>
                    <a:pt x="1067272" y="675796"/>
                  </a:cubicBezTo>
                  <a:cubicBezTo>
                    <a:pt x="1072034" y="871058"/>
                    <a:pt x="1069117" y="1066659"/>
                    <a:pt x="1081559" y="1261583"/>
                  </a:cubicBezTo>
                  <a:cubicBezTo>
                    <a:pt x="1083478" y="1291643"/>
                    <a:pt x="1108432" y="1317235"/>
                    <a:pt x="1110134" y="1347308"/>
                  </a:cubicBezTo>
                  <a:cubicBezTo>
                    <a:pt x="1122787" y="1570839"/>
                    <a:pt x="1119659" y="1794983"/>
                    <a:pt x="1124422" y="2018821"/>
                  </a:cubicBezTo>
                  <a:cubicBezTo>
                    <a:pt x="1119659" y="2114071"/>
                    <a:pt x="1131270" y="2211574"/>
                    <a:pt x="1110134" y="2304571"/>
                  </a:cubicBezTo>
                  <a:cubicBezTo>
                    <a:pt x="1105414" y="2325340"/>
                    <a:pt x="1071045" y="2321858"/>
                    <a:pt x="1052984" y="2333146"/>
                  </a:cubicBezTo>
                  <a:cubicBezTo>
                    <a:pt x="857172" y="2455528"/>
                    <a:pt x="1116615" y="2301982"/>
                    <a:pt x="952972" y="2418871"/>
                  </a:cubicBezTo>
                  <a:cubicBezTo>
                    <a:pt x="922075" y="2440941"/>
                    <a:pt x="887939" y="2450074"/>
                    <a:pt x="852959" y="2461733"/>
                  </a:cubicBezTo>
                  <a:cubicBezTo>
                    <a:pt x="857283" y="2458490"/>
                    <a:pt x="1128819" y="2262586"/>
                    <a:pt x="1181572" y="2204558"/>
                  </a:cubicBezTo>
                  <a:cubicBezTo>
                    <a:pt x="1200252" y="2184010"/>
                    <a:pt x="1208101" y="2155579"/>
                    <a:pt x="1224434" y="2133121"/>
                  </a:cubicBezTo>
                  <a:cubicBezTo>
                    <a:pt x="1286844" y="2047307"/>
                    <a:pt x="1281654" y="2058060"/>
                    <a:pt x="1353022" y="2004533"/>
                  </a:cubicBezTo>
                  <a:cubicBezTo>
                    <a:pt x="1367309" y="1980721"/>
                    <a:pt x="1378835" y="1955016"/>
                    <a:pt x="1395884" y="1933096"/>
                  </a:cubicBezTo>
                  <a:cubicBezTo>
                    <a:pt x="1445676" y="1869077"/>
                    <a:pt x="1553047" y="1747358"/>
                    <a:pt x="1553047" y="1747358"/>
                  </a:cubicBezTo>
                  <a:cubicBezTo>
                    <a:pt x="1557809" y="1723546"/>
                    <a:pt x="1561444" y="1699480"/>
                    <a:pt x="1567334" y="1675921"/>
                  </a:cubicBezTo>
                  <a:cubicBezTo>
                    <a:pt x="1575743" y="1642285"/>
                    <a:pt x="1592182" y="1610379"/>
                    <a:pt x="1595909" y="1575908"/>
                  </a:cubicBezTo>
                  <a:cubicBezTo>
                    <a:pt x="1611300" y="1433545"/>
                    <a:pt x="1612592" y="1289981"/>
                    <a:pt x="1624484" y="1147283"/>
                  </a:cubicBezTo>
                  <a:cubicBezTo>
                    <a:pt x="1626890" y="1118414"/>
                    <a:pt x="1628373" y="1088596"/>
                    <a:pt x="1638772" y="1061558"/>
                  </a:cubicBezTo>
                  <a:cubicBezTo>
                    <a:pt x="1652556" y="1025721"/>
                    <a:pt x="1676872" y="994883"/>
                    <a:pt x="1695922" y="961546"/>
                  </a:cubicBezTo>
                  <a:cubicBezTo>
                    <a:pt x="1700684" y="937733"/>
                    <a:pt x="1731930" y="879248"/>
                    <a:pt x="1710209" y="890108"/>
                  </a:cubicBezTo>
                  <a:cubicBezTo>
                    <a:pt x="1681634" y="904395"/>
                    <a:pt x="1682381" y="947644"/>
                    <a:pt x="1667347" y="975833"/>
                  </a:cubicBezTo>
                  <a:cubicBezTo>
                    <a:pt x="1644273" y="1019098"/>
                    <a:pt x="1622546" y="1063254"/>
                    <a:pt x="1595909" y="1104421"/>
                  </a:cubicBezTo>
                  <a:cubicBezTo>
                    <a:pt x="1570037" y="1144406"/>
                    <a:pt x="1536056" y="1178736"/>
                    <a:pt x="1510184" y="1218721"/>
                  </a:cubicBezTo>
                  <a:cubicBezTo>
                    <a:pt x="1483547" y="1259887"/>
                    <a:pt x="1461428" y="1303836"/>
                    <a:pt x="1438747" y="1347308"/>
                  </a:cubicBezTo>
                  <a:cubicBezTo>
                    <a:pt x="1404265" y="1413398"/>
                    <a:pt x="1369581" y="1479470"/>
                    <a:pt x="1338734" y="1547333"/>
                  </a:cubicBezTo>
                  <a:cubicBezTo>
                    <a:pt x="1303456" y="1624945"/>
                    <a:pt x="1290216" y="1681430"/>
                    <a:pt x="1267297" y="1761646"/>
                  </a:cubicBezTo>
                  <a:cubicBezTo>
                    <a:pt x="1276822" y="1985483"/>
                    <a:pt x="1282716" y="2209505"/>
                    <a:pt x="1295872" y="2433158"/>
                  </a:cubicBezTo>
                  <a:cubicBezTo>
                    <a:pt x="1297025" y="2452760"/>
                    <a:pt x="1302424" y="2472259"/>
                    <a:pt x="1310159" y="2490308"/>
                  </a:cubicBezTo>
                  <a:cubicBezTo>
                    <a:pt x="1316923" y="2506091"/>
                    <a:pt x="1329209" y="2518883"/>
                    <a:pt x="1338734" y="2533171"/>
                  </a:cubicBezTo>
                  <a:cubicBezTo>
                    <a:pt x="1357784" y="2499833"/>
                    <a:pt x="1381624" y="2468808"/>
                    <a:pt x="1395884" y="2433158"/>
                  </a:cubicBezTo>
                  <a:cubicBezTo>
                    <a:pt x="1427469" y="2354194"/>
                    <a:pt x="1465063" y="2209834"/>
                    <a:pt x="1481609" y="2118833"/>
                  </a:cubicBezTo>
                  <a:cubicBezTo>
                    <a:pt x="1492815" y="2057203"/>
                    <a:pt x="1500659" y="1995008"/>
                    <a:pt x="1510184" y="1933096"/>
                  </a:cubicBezTo>
                  <a:cubicBezTo>
                    <a:pt x="1519709" y="1590196"/>
                    <a:pt x="1516531" y="1246707"/>
                    <a:pt x="1538759" y="904396"/>
                  </a:cubicBezTo>
                  <a:cubicBezTo>
                    <a:pt x="1543360" y="833536"/>
                    <a:pt x="1594533" y="830926"/>
                    <a:pt x="1638772" y="804383"/>
                  </a:cubicBezTo>
                  <a:cubicBezTo>
                    <a:pt x="1668221" y="786714"/>
                    <a:pt x="1693780" y="762592"/>
                    <a:pt x="1724497" y="747233"/>
                  </a:cubicBezTo>
                  <a:cubicBezTo>
                    <a:pt x="1760892" y="729036"/>
                    <a:pt x="1800194" y="717239"/>
                    <a:pt x="1838797" y="704371"/>
                  </a:cubicBezTo>
                  <a:cubicBezTo>
                    <a:pt x="1893161" y="686250"/>
                    <a:pt x="1890660" y="696431"/>
                    <a:pt x="1938809" y="675796"/>
                  </a:cubicBezTo>
                  <a:cubicBezTo>
                    <a:pt x="1958385" y="667406"/>
                    <a:pt x="1976383" y="655611"/>
                    <a:pt x="1995959" y="647221"/>
                  </a:cubicBezTo>
                  <a:cubicBezTo>
                    <a:pt x="2034403" y="630745"/>
                    <a:pt x="2068325" y="627033"/>
                    <a:pt x="2110259" y="618646"/>
                  </a:cubicBezTo>
                  <a:cubicBezTo>
                    <a:pt x="2134072" y="609121"/>
                    <a:pt x="2157366" y="598181"/>
                    <a:pt x="2181697" y="590071"/>
                  </a:cubicBezTo>
                  <a:cubicBezTo>
                    <a:pt x="2246430" y="568493"/>
                    <a:pt x="2243208" y="584472"/>
                    <a:pt x="2310284" y="547208"/>
                  </a:cubicBezTo>
                  <a:cubicBezTo>
                    <a:pt x="2331100" y="535644"/>
                    <a:pt x="2348384" y="518633"/>
                    <a:pt x="2367434" y="504346"/>
                  </a:cubicBezTo>
                  <a:cubicBezTo>
                    <a:pt x="2362672" y="437671"/>
                    <a:pt x="2369359" y="369170"/>
                    <a:pt x="2353147" y="304321"/>
                  </a:cubicBezTo>
                  <a:cubicBezTo>
                    <a:pt x="2348982" y="287662"/>
                    <a:pt x="2326227" y="282123"/>
                    <a:pt x="2310284" y="275746"/>
                  </a:cubicBezTo>
                  <a:cubicBezTo>
                    <a:pt x="2278092" y="262869"/>
                    <a:pt x="2244696" y="251302"/>
                    <a:pt x="2210272" y="247171"/>
                  </a:cubicBezTo>
                  <a:cubicBezTo>
                    <a:pt x="2125026" y="236941"/>
                    <a:pt x="2038764" y="238594"/>
                    <a:pt x="1953097" y="232883"/>
                  </a:cubicBezTo>
                  <a:cubicBezTo>
                    <a:pt x="1895876" y="229068"/>
                    <a:pt x="1838797" y="223358"/>
                    <a:pt x="1781647" y="218596"/>
                  </a:cubicBezTo>
                  <a:cubicBezTo>
                    <a:pt x="1727261" y="207719"/>
                    <a:pt x="1647813" y="190021"/>
                    <a:pt x="1595909" y="190021"/>
                  </a:cubicBezTo>
                  <a:cubicBezTo>
                    <a:pt x="1486268" y="190021"/>
                    <a:pt x="1376834" y="199546"/>
                    <a:pt x="1267297" y="204308"/>
                  </a:cubicBezTo>
                  <a:cubicBezTo>
                    <a:pt x="1257772" y="228121"/>
                    <a:pt x="1237299" y="250138"/>
                    <a:pt x="1238722" y="275746"/>
                  </a:cubicBezTo>
                  <a:cubicBezTo>
                    <a:pt x="1242246" y="339188"/>
                    <a:pt x="1257986" y="402488"/>
                    <a:pt x="1281584" y="461483"/>
                  </a:cubicBezTo>
                  <a:cubicBezTo>
                    <a:pt x="1287961" y="477426"/>
                    <a:pt x="1309088" y="482379"/>
                    <a:pt x="1324447" y="490058"/>
                  </a:cubicBezTo>
                  <a:cubicBezTo>
                    <a:pt x="1375917" y="515793"/>
                    <a:pt x="1427976" y="540639"/>
                    <a:pt x="1481609" y="561496"/>
                  </a:cubicBezTo>
                  <a:cubicBezTo>
                    <a:pt x="1513923" y="574063"/>
                    <a:pt x="1547986" y="581662"/>
                    <a:pt x="1581622" y="590071"/>
                  </a:cubicBezTo>
                  <a:cubicBezTo>
                    <a:pt x="1789967" y="642157"/>
                    <a:pt x="1727799" y="629336"/>
                    <a:pt x="1924522" y="647221"/>
                  </a:cubicBezTo>
                  <a:cubicBezTo>
                    <a:pt x="2506528" y="623940"/>
                    <a:pt x="2217514" y="747036"/>
                    <a:pt x="2295997" y="590071"/>
                  </a:cubicBezTo>
                  <a:cubicBezTo>
                    <a:pt x="2303676" y="574712"/>
                    <a:pt x="2315047" y="561496"/>
                    <a:pt x="2324572" y="547208"/>
                  </a:cubicBezTo>
                  <a:cubicBezTo>
                    <a:pt x="2329334" y="528158"/>
                    <a:pt x="2341454" y="509522"/>
                    <a:pt x="2338859" y="490058"/>
                  </a:cubicBezTo>
                  <a:cubicBezTo>
                    <a:pt x="2322371" y="366401"/>
                    <a:pt x="2300723" y="302709"/>
                    <a:pt x="2195984" y="232883"/>
                  </a:cubicBezTo>
                  <a:cubicBezTo>
                    <a:pt x="2175779" y="219413"/>
                    <a:pt x="2148359" y="223358"/>
                    <a:pt x="2124547" y="218596"/>
                  </a:cubicBezTo>
                  <a:cubicBezTo>
                    <a:pt x="2006910" y="159778"/>
                    <a:pt x="2132936" y="214559"/>
                    <a:pt x="1938809" y="175733"/>
                  </a:cubicBezTo>
                  <a:cubicBezTo>
                    <a:pt x="1861789" y="160329"/>
                    <a:pt x="1787011" y="135040"/>
                    <a:pt x="1710209" y="118583"/>
                  </a:cubicBezTo>
                  <a:cubicBezTo>
                    <a:pt x="1477256" y="68665"/>
                    <a:pt x="1577687" y="85365"/>
                    <a:pt x="1410172" y="61433"/>
                  </a:cubicBezTo>
                  <a:cubicBezTo>
                    <a:pt x="1314724" y="29617"/>
                    <a:pt x="1255804" y="0"/>
                    <a:pt x="1152997" y="4283"/>
                  </a:cubicBezTo>
                  <a:cubicBezTo>
                    <a:pt x="1080990" y="7283"/>
                    <a:pt x="1010122" y="23333"/>
                    <a:pt x="938684" y="32858"/>
                  </a:cubicBezTo>
                  <a:cubicBezTo>
                    <a:pt x="883271" y="88272"/>
                    <a:pt x="883443" y="85513"/>
                    <a:pt x="824384" y="161446"/>
                  </a:cubicBezTo>
                  <a:cubicBezTo>
                    <a:pt x="813842" y="175000"/>
                    <a:pt x="805334" y="190021"/>
                    <a:pt x="795809" y="204308"/>
                  </a:cubicBezTo>
                  <a:cubicBezTo>
                    <a:pt x="781744" y="260569"/>
                    <a:pt x="767506" y="326718"/>
                    <a:pt x="738659" y="375758"/>
                  </a:cubicBezTo>
                  <a:cubicBezTo>
                    <a:pt x="692771" y="453768"/>
                    <a:pt x="652288" y="490705"/>
                    <a:pt x="595784" y="547208"/>
                  </a:cubicBezTo>
                  <a:cubicBezTo>
                    <a:pt x="600547" y="590071"/>
                    <a:pt x="570768" y="658046"/>
                    <a:pt x="610072" y="675796"/>
                  </a:cubicBezTo>
                  <a:cubicBezTo>
                    <a:pt x="742080" y="735413"/>
                    <a:pt x="896664" y="718826"/>
                    <a:pt x="1038697" y="747233"/>
                  </a:cubicBezTo>
                  <a:cubicBezTo>
                    <a:pt x="1370597" y="813614"/>
                    <a:pt x="1180676" y="781416"/>
                    <a:pt x="1610197" y="832958"/>
                  </a:cubicBezTo>
                  <a:cubicBezTo>
                    <a:pt x="1676520" y="852855"/>
                    <a:pt x="1880221" y="917321"/>
                    <a:pt x="1938809" y="918683"/>
                  </a:cubicBezTo>
                  <a:cubicBezTo>
                    <a:pt x="2081962" y="922012"/>
                    <a:pt x="2224559" y="899633"/>
                    <a:pt x="2367434" y="890108"/>
                  </a:cubicBezTo>
                  <a:cubicBezTo>
                    <a:pt x="2408623" y="862649"/>
                    <a:pt x="2435950" y="848478"/>
                    <a:pt x="2467447" y="804383"/>
                  </a:cubicBezTo>
                  <a:cubicBezTo>
                    <a:pt x="2476201" y="792128"/>
                    <a:pt x="2476972" y="775808"/>
                    <a:pt x="2481734" y="761521"/>
                  </a:cubicBezTo>
                  <a:cubicBezTo>
                    <a:pt x="2472209" y="637696"/>
                    <a:pt x="2478321" y="511661"/>
                    <a:pt x="2453159" y="390046"/>
                  </a:cubicBezTo>
                  <a:cubicBezTo>
                    <a:pt x="2448334" y="366727"/>
                    <a:pt x="2413930" y="362864"/>
                    <a:pt x="2396009" y="347183"/>
                  </a:cubicBezTo>
                  <a:cubicBezTo>
                    <a:pt x="2375734" y="329442"/>
                    <a:pt x="2359314" y="307566"/>
                    <a:pt x="2338859" y="290033"/>
                  </a:cubicBezTo>
                  <a:cubicBezTo>
                    <a:pt x="2310586" y="265799"/>
                    <a:pt x="2271279" y="249099"/>
                    <a:pt x="2238847" y="232883"/>
                  </a:cubicBezTo>
                  <a:cubicBezTo>
                    <a:pt x="2176033" y="138663"/>
                    <a:pt x="2250709" y="231670"/>
                    <a:pt x="2081684" y="147158"/>
                  </a:cubicBezTo>
                  <a:cubicBezTo>
                    <a:pt x="1951227" y="81930"/>
                    <a:pt x="2113865" y="158860"/>
                    <a:pt x="1924522" y="90008"/>
                  </a:cubicBezTo>
                  <a:cubicBezTo>
                    <a:pt x="1904506" y="82729"/>
                    <a:pt x="1887314" y="68911"/>
                    <a:pt x="1867372" y="61433"/>
                  </a:cubicBezTo>
                  <a:cubicBezTo>
                    <a:pt x="1848986" y="54538"/>
                    <a:pt x="1829166" y="52313"/>
                    <a:pt x="1810222" y="47146"/>
                  </a:cubicBezTo>
                  <a:cubicBezTo>
                    <a:pt x="1661249" y="6518"/>
                    <a:pt x="1757948" y="24539"/>
                    <a:pt x="1595909" y="4283"/>
                  </a:cubicBezTo>
                  <a:lnTo>
                    <a:pt x="752947" y="18571"/>
                  </a:lnTo>
                  <a:cubicBezTo>
                    <a:pt x="737894" y="19057"/>
                    <a:pt x="723927" y="26925"/>
                    <a:pt x="710084" y="32858"/>
                  </a:cubicBezTo>
                  <a:cubicBezTo>
                    <a:pt x="690507" y="41248"/>
                    <a:pt x="671426" y="50866"/>
                    <a:pt x="652934" y="61433"/>
                  </a:cubicBezTo>
                  <a:cubicBezTo>
                    <a:pt x="638025" y="69952"/>
                    <a:pt x="624359" y="80483"/>
                    <a:pt x="610072" y="90008"/>
                  </a:cubicBezTo>
                  <a:cubicBezTo>
                    <a:pt x="600547" y="104296"/>
                    <a:pt x="589176" y="117512"/>
                    <a:pt x="581497" y="132871"/>
                  </a:cubicBezTo>
                  <a:cubicBezTo>
                    <a:pt x="574762" y="146341"/>
                    <a:pt x="575963" y="163478"/>
                    <a:pt x="567209" y="175733"/>
                  </a:cubicBezTo>
                  <a:cubicBezTo>
                    <a:pt x="519702" y="242242"/>
                    <a:pt x="481011" y="244873"/>
                    <a:pt x="410047" y="290033"/>
                  </a:cubicBezTo>
                  <a:cubicBezTo>
                    <a:pt x="314900" y="350581"/>
                    <a:pt x="391899" y="319896"/>
                    <a:pt x="310034" y="347183"/>
                  </a:cubicBezTo>
                  <a:cubicBezTo>
                    <a:pt x="295747" y="356708"/>
                    <a:pt x="269995" y="358820"/>
                    <a:pt x="267172" y="375758"/>
                  </a:cubicBezTo>
                  <a:cubicBezTo>
                    <a:pt x="249702" y="480577"/>
                    <a:pt x="253641" y="511867"/>
                    <a:pt x="324322" y="547208"/>
                  </a:cubicBezTo>
                  <a:cubicBezTo>
                    <a:pt x="337792" y="553943"/>
                    <a:pt x="353422" y="555379"/>
                    <a:pt x="367184" y="561496"/>
                  </a:cubicBezTo>
                  <a:cubicBezTo>
                    <a:pt x="396378" y="574471"/>
                    <a:pt x="422822" y="593613"/>
                    <a:pt x="452909" y="604358"/>
                  </a:cubicBezTo>
                  <a:cubicBezTo>
                    <a:pt x="489894" y="617567"/>
                    <a:pt x="529262" y="622814"/>
                    <a:pt x="567209" y="632933"/>
                  </a:cubicBezTo>
                  <a:cubicBezTo>
                    <a:pt x="770396" y="687116"/>
                    <a:pt x="556182" y="636832"/>
                    <a:pt x="795809" y="690083"/>
                  </a:cubicBezTo>
                  <a:cubicBezTo>
                    <a:pt x="952972" y="685321"/>
                    <a:pt x="1110304" y="684518"/>
                    <a:pt x="1267297" y="675796"/>
                  </a:cubicBezTo>
                  <a:cubicBezTo>
                    <a:pt x="1282334" y="674961"/>
                    <a:pt x="1297628" y="669862"/>
                    <a:pt x="1310159" y="661508"/>
                  </a:cubicBezTo>
                  <a:cubicBezTo>
                    <a:pt x="1349368" y="635369"/>
                    <a:pt x="1355239" y="610928"/>
                    <a:pt x="1381597" y="575783"/>
                  </a:cubicBezTo>
                  <a:cubicBezTo>
                    <a:pt x="1399894" y="551387"/>
                    <a:pt x="1419697" y="528158"/>
                    <a:pt x="1438747" y="504346"/>
                  </a:cubicBezTo>
                  <a:cubicBezTo>
                    <a:pt x="1474149" y="398136"/>
                    <a:pt x="1436020" y="523435"/>
                    <a:pt x="1467322" y="304321"/>
                  </a:cubicBezTo>
                  <a:cubicBezTo>
                    <a:pt x="1483115" y="193771"/>
                    <a:pt x="1481609" y="296494"/>
                    <a:pt x="1481609" y="247171"/>
                  </a:cubicBezTo>
                </a:path>
              </a:pathLst>
            </a:custGeom>
            <a:ln w="28575">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5" name="Group 104"/>
            <p:cNvGrpSpPr/>
            <p:nvPr/>
          </p:nvGrpSpPr>
          <p:grpSpPr>
            <a:xfrm>
              <a:off x="-14288" y="1899550"/>
              <a:ext cx="3291834" cy="2997104"/>
              <a:chOff x="-14288" y="1899550"/>
              <a:chExt cx="3291834" cy="2997104"/>
            </a:xfrm>
          </p:grpSpPr>
          <p:sp>
            <p:nvSpPr>
              <p:cNvPr id="100" name="Freeform 99"/>
              <p:cNvSpPr/>
              <p:nvPr/>
            </p:nvSpPr>
            <p:spPr>
              <a:xfrm>
                <a:off x="-14288" y="1899550"/>
                <a:ext cx="3291834" cy="1572313"/>
              </a:xfrm>
              <a:custGeom>
                <a:avLst/>
                <a:gdLst>
                  <a:gd name="connsiteX0" fmla="*/ 985838 w 3291834"/>
                  <a:gd name="connsiteY0" fmla="*/ 1286563 h 1572313"/>
                  <a:gd name="connsiteX1" fmla="*/ 528638 w 3291834"/>
                  <a:gd name="connsiteY1" fmla="*/ 957950 h 1572313"/>
                  <a:gd name="connsiteX2" fmla="*/ 514351 w 3291834"/>
                  <a:gd name="connsiteY2" fmla="*/ 915088 h 1572313"/>
                  <a:gd name="connsiteX3" fmla="*/ 528638 w 3291834"/>
                  <a:gd name="connsiteY3" fmla="*/ 643625 h 1572313"/>
                  <a:gd name="connsiteX4" fmla="*/ 542926 w 3291834"/>
                  <a:gd name="connsiteY4" fmla="*/ 600763 h 1572313"/>
                  <a:gd name="connsiteX5" fmla="*/ 585788 w 3291834"/>
                  <a:gd name="connsiteY5" fmla="*/ 529325 h 1572313"/>
                  <a:gd name="connsiteX6" fmla="*/ 657226 w 3291834"/>
                  <a:gd name="connsiteY6" fmla="*/ 472175 h 1572313"/>
                  <a:gd name="connsiteX7" fmla="*/ 700088 w 3291834"/>
                  <a:gd name="connsiteY7" fmla="*/ 429313 h 1572313"/>
                  <a:gd name="connsiteX8" fmla="*/ 828676 w 3291834"/>
                  <a:gd name="connsiteY8" fmla="*/ 386450 h 1572313"/>
                  <a:gd name="connsiteX9" fmla="*/ 1014413 w 3291834"/>
                  <a:gd name="connsiteY9" fmla="*/ 315013 h 1572313"/>
                  <a:gd name="connsiteX10" fmla="*/ 1457326 w 3291834"/>
                  <a:gd name="connsiteY10" fmla="*/ 200713 h 1572313"/>
                  <a:gd name="connsiteX11" fmla="*/ 1600201 w 3291834"/>
                  <a:gd name="connsiteY11" fmla="*/ 157850 h 1572313"/>
                  <a:gd name="connsiteX12" fmla="*/ 2057401 w 3291834"/>
                  <a:gd name="connsiteY12" fmla="*/ 100700 h 1572313"/>
                  <a:gd name="connsiteX13" fmla="*/ 2314576 w 3291834"/>
                  <a:gd name="connsiteY13" fmla="*/ 86413 h 1572313"/>
                  <a:gd name="connsiteX14" fmla="*/ 2643188 w 3291834"/>
                  <a:gd name="connsiteY14" fmla="*/ 100700 h 1572313"/>
                  <a:gd name="connsiteX15" fmla="*/ 2671763 w 3291834"/>
                  <a:gd name="connsiteY15" fmla="*/ 157850 h 1572313"/>
                  <a:gd name="connsiteX16" fmla="*/ 2700338 w 3291834"/>
                  <a:gd name="connsiteY16" fmla="*/ 372163 h 1572313"/>
                  <a:gd name="connsiteX17" fmla="*/ 2771776 w 3291834"/>
                  <a:gd name="connsiteY17" fmla="*/ 600763 h 1572313"/>
                  <a:gd name="connsiteX18" fmla="*/ 2800351 w 3291834"/>
                  <a:gd name="connsiteY18" fmla="*/ 700775 h 1572313"/>
                  <a:gd name="connsiteX19" fmla="*/ 2828926 w 3291834"/>
                  <a:gd name="connsiteY19" fmla="*/ 900800 h 1572313"/>
                  <a:gd name="connsiteX20" fmla="*/ 2928938 w 3291834"/>
                  <a:gd name="connsiteY20" fmla="*/ 1143688 h 1572313"/>
                  <a:gd name="connsiteX21" fmla="*/ 2957513 w 3291834"/>
                  <a:gd name="connsiteY21" fmla="*/ 1200838 h 1572313"/>
                  <a:gd name="connsiteX22" fmla="*/ 2928938 w 3291834"/>
                  <a:gd name="connsiteY22" fmla="*/ 1386575 h 1572313"/>
                  <a:gd name="connsiteX23" fmla="*/ 2800351 w 3291834"/>
                  <a:gd name="connsiteY23" fmla="*/ 1515163 h 1572313"/>
                  <a:gd name="connsiteX24" fmla="*/ 2657476 w 3291834"/>
                  <a:gd name="connsiteY24" fmla="*/ 1558025 h 1572313"/>
                  <a:gd name="connsiteX25" fmla="*/ 2571751 w 3291834"/>
                  <a:gd name="connsiteY25" fmla="*/ 1572313 h 1572313"/>
                  <a:gd name="connsiteX26" fmla="*/ 2271713 w 3291834"/>
                  <a:gd name="connsiteY26" fmla="*/ 1543738 h 1572313"/>
                  <a:gd name="connsiteX27" fmla="*/ 2286001 w 3291834"/>
                  <a:gd name="connsiteY27" fmla="*/ 1500875 h 1572313"/>
                  <a:gd name="connsiteX28" fmla="*/ 2400301 w 3291834"/>
                  <a:gd name="connsiteY28" fmla="*/ 1458013 h 1572313"/>
                  <a:gd name="connsiteX29" fmla="*/ 2671763 w 3291834"/>
                  <a:gd name="connsiteY29" fmla="*/ 1415150 h 1572313"/>
                  <a:gd name="connsiteX30" fmla="*/ 3028951 w 3291834"/>
                  <a:gd name="connsiteY30" fmla="*/ 1257988 h 1572313"/>
                  <a:gd name="connsiteX31" fmla="*/ 3086101 w 3291834"/>
                  <a:gd name="connsiteY31" fmla="*/ 1200838 h 1572313"/>
                  <a:gd name="connsiteX32" fmla="*/ 3157538 w 3291834"/>
                  <a:gd name="connsiteY32" fmla="*/ 1072250 h 1572313"/>
                  <a:gd name="connsiteX33" fmla="*/ 3243263 w 3291834"/>
                  <a:gd name="connsiteY33" fmla="*/ 929375 h 1572313"/>
                  <a:gd name="connsiteX34" fmla="*/ 3257551 w 3291834"/>
                  <a:gd name="connsiteY34" fmla="*/ 557900 h 1572313"/>
                  <a:gd name="connsiteX35" fmla="*/ 3200401 w 3291834"/>
                  <a:gd name="connsiteY35" fmla="*/ 472175 h 1572313"/>
                  <a:gd name="connsiteX36" fmla="*/ 2971801 w 3291834"/>
                  <a:gd name="connsiteY36" fmla="*/ 343588 h 1572313"/>
                  <a:gd name="connsiteX37" fmla="*/ 2657476 w 3291834"/>
                  <a:gd name="connsiteY37" fmla="*/ 300725 h 1572313"/>
                  <a:gd name="connsiteX38" fmla="*/ 1443038 w 3291834"/>
                  <a:gd name="connsiteY38" fmla="*/ 315013 h 1572313"/>
                  <a:gd name="connsiteX39" fmla="*/ 971551 w 3291834"/>
                  <a:gd name="connsiteY39" fmla="*/ 329300 h 1572313"/>
                  <a:gd name="connsiteX40" fmla="*/ 714376 w 3291834"/>
                  <a:gd name="connsiteY40" fmla="*/ 357875 h 1572313"/>
                  <a:gd name="connsiteX41" fmla="*/ 500063 w 3291834"/>
                  <a:gd name="connsiteY41" fmla="*/ 415025 h 1572313"/>
                  <a:gd name="connsiteX42" fmla="*/ 442913 w 3291834"/>
                  <a:gd name="connsiteY42" fmla="*/ 443600 h 1572313"/>
                  <a:gd name="connsiteX43" fmla="*/ 314326 w 3291834"/>
                  <a:gd name="connsiteY43" fmla="*/ 543613 h 1572313"/>
                  <a:gd name="connsiteX44" fmla="*/ 257176 w 3291834"/>
                  <a:gd name="connsiteY44" fmla="*/ 657913 h 1572313"/>
                  <a:gd name="connsiteX45" fmla="*/ 271463 w 3291834"/>
                  <a:gd name="connsiteY45" fmla="*/ 786500 h 1572313"/>
                  <a:gd name="connsiteX46" fmla="*/ 442913 w 3291834"/>
                  <a:gd name="connsiteY46" fmla="*/ 957950 h 1572313"/>
                  <a:gd name="connsiteX47" fmla="*/ 557213 w 3291834"/>
                  <a:gd name="connsiteY47" fmla="*/ 1043675 h 1572313"/>
                  <a:gd name="connsiteX48" fmla="*/ 671513 w 3291834"/>
                  <a:gd name="connsiteY48" fmla="*/ 1100825 h 1572313"/>
                  <a:gd name="connsiteX49" fmla="*/ 714376 w 3291834"/>
                  <a:gd name="connsiteY49" fmla="*/ 1143688 h 1572313"/>
                  <a:gd name="connsiteX50" fmla="*/ 714376 w 3291834"/>
                  <a:gd name="connsiteY50" fmla="*/ 1257988 h 1572313"/>
                  <a:gd name="connsiteX51" fmla="*/ 657226 w 3291834"/>
                  <a:gd name="connsiteY51" fmla="*/ 1243700 h 1572313"/>
                  <a:gd name="connsiteX52" fmla="*/ 600076 w 3291834"/>
                  <a:gd name="connsiteY52" fmla="*/ 1200838 h 1572313"/>
                  <a:gd name="connsiteX53" fmla="*/ 557213 w 3291834"/>
                  <a:gd name="connsiteY53" fmla="*/ 1186550 h 1572313"/>
                  <a:gd name="connsiteX54" fmla="*/ 471488 w 3291834"/>
                  <a:gd name="connsiteY54" fmla="*/ 1072250 h 1572313"/>
                  <a:gd name="connsiteX55" fmla="*/ 457201 w 3291834"/>
                  <a:gd name="connsiteY55" fmla="*/ 1000813 h 1572313"/>
                  <a:gd name="connsiteX56" fmla="*/ 485776 w 3291834"/>
                  <a:gd name="connsiteY56" fmla="*/ 829363 h 1572313"/>
                  <a:gd name="connsiteX57" fmla="*/ 557213 w 3291834"/>
                  <a:gd name="connsiteY57" fmla="*/ 700775 h 1572313"/>
                  <a:gd name="connsiteX58" fmla="*/ 614363 w 3291834"/>
                  <a:gd name="connsiteY58" fmla="*/ 615050 h 1572313"/>
                  <a:gd name="connsiteX59" fmla="*/ 914401 w 3291834"/>
                  <a:gd name="connsiteY59" fmla="*/ 400738 h 1572313"/>
                  <a:gd name="connsiteX60" fmla="*/ 1085851 w 3291834"/>
                  <a:gd name="connsiteY60" fmla="*/ 343588 h 1572313"/>
                  <a:gd name="connsiteX61" fmla="*/ 1428751 w 3291834"/>
                  <a:gd name="connsiteY61" fmla="*/ 315013 h 1572313"/>
                  <a:gd name="connsiteX62" fmla="*/ 1571626 w 3291834"/>
                  <a:gd name="connsiteY62" fmla="*/ 300725 h 1572313"/>
                  <a:gd name="connsiteX63" fmla="*/ 3057526 w 3291834"/>
                  <a:gd name="connsiteY63" fmla="*/ 315013 h 1572313"/>
                  <a:gd name="connsiteX64" fmla="*/ 3128963 w 3291834"/>
                  <a:gd name="connsiteY64" fmla="*/ 386450 h 1572313"/>
                  <a:gd name="connsiteX65" fmla="*/ 3100388 w 3291834"/>
                  <a:gd name="connsiteY65" fmla="*/ 857938 h 1572313"/>
                  <a:gd name="connsiteX66" fmla="*/ 3014663 w 3291834"/>
                  <a:gd name="connsiteY66" fmla="*/ 1029388 h 1572313"/>
                  <a:gd name="connsiteX67" fmla="*/ 2843213 w 3291834"/>
                  <a:gd name="connsiteY67" fmla="*/ 1200838 h 1572313"/>
                  <a:gd name="connsiteX68" fmla="*/ 2686051 w 3291834"/>
                  <a:gd name="connsiteY68" fmla="*/ 1286563 h 1572313"/>
                  <a:gd name="connsiteX69" fmla="*/ 2571751 w 3291834"/>
                  <a:gd name="connsiteY69" fmla="*/ 1358000 h 1572313"/>
                  <a:gd name="connsiteX70" fmla="*/ 2443163 w 3291834"/>
                  <a:gd name="connsiteY70" fmla="*/ 1372288 h 1572313"/>
                  <a:gd name="connsiteX71" fmla="*/ 2328863 w 3291834"/>
                  <a:gd name="connsiteY71" fmla="*/ 1386575 h 1572313"/>
                  <a:gd name="connsiteX72" fmla="*/ 2686051 w 3291834"/>
                  <a:gd name="connsiteY72" fmla="*/ 1358000 h 1572313"/>
                  <a:gd name="connsiteX73" fmla="*/ 2786063 w 3291834"/>
                  <a:gd name="connsiteY73" fmla="*/ 1329425 h 1572313"/>
                  <a:gd name="connsiteX74" fmla="*/ 3000376 w 3291834"/>
                  <a:gd name="connsiteY74" fmla="*/ 1243700 h 1572313"/>
                  <a:gd name="connsiteX75" fmla="*/ 3043238 w 3291834"/>
                  <a:gd name="connsiteY75" fmla="*/ 1186550 h 1572313"/>
                  <a:gd name="connsiteX76" fmla="*/ 3057526 w 3291834"/>
                  <a:gd name="connsiteY76" fmla="*/ 1115113 h 1572313"/>
                  <a:gd name="connsiteX77" fmla="*/ 3086101 w 3291834"/>
                  <a:gd name="connsiteY77" fmla="*/ 943663 h 1572313"/>
                  <a:gd name="connsiteX78" fmla="*/ 3143251 w 3291834"/>
                  <a:gd name="connsiteY78" fmla="*/ 815075 h 1572313"/>
                  <a:gd name="connsiteX79" fmla="*/ 3128963 w 3291834"/>
                  <a:gd name="connsiteY79" fmla="*/ 715063 h 1572313"/>
                  <a:gd name="connsiteX80" fmla="*/ 3057526 w 3291834"/>
                  <a:gd name="connsiteY80" fmla="*/ 672200 h 1572313"/>
                  <a:gd name="connsiteX81" fmla="*/ 2957513 w 3291834"/>
                  <a:gd name="connsiteY81" fmla="*/ 600763 h 1572313"/>
                  <a:gd name="connsiteX82" fmla="*/ 2886076 w 3291834"/>
                  <a:gd name="connsiteY82" fmla="*/ 557900 h 1572313"/>
                  <a:gd name="connsiteX83" fmla="*/ 2757488 w 3291834"/>
                  <a:gd name="connsiteY83" fmla="*/ 529325 h 1572313"/>
                  <a:gd name="connsiteX84" fmla="*/ 2528888 w 3291834"/>
                  <a:gd name="connsiteY84" fmla="*/ 443600 h 1572313"/>
                  <a:gd name="connsiteX85" fmla="*/ 2185988 w 3291834"/>
                  <a:gd name="connsiteY85" fmla="*/ 400738 h 1572313"/>
                  <a:gd name="connsiteX86" fmla="*/ 1885951 w 3291834"/>
                  <a:gd name="connsiteY86" fmla="*/ 372163 h 1572313"/>
                  <a:gd name="connsiteX87" fmla="*/ 1728788 w 3291834"/>
                  <a:gd name="connsiteY87" fmla="*/ 357875 h 1572313"/>
                  <a:gd name="connsiteX88" fmla="*/ 1300163 w 3291834"/>
                  <a:gd name="connsiteY88" fmla="*/ 329300 h 1572313"/>
                  <a:gd name="connsiteX89" fmla="*/ 471488 w 3291834"/>
                  <a:gd name="connsiteY89" fmla="*/ 343588 h 1572313"/>
                  <a:gd name="connsiteX90" fmla="*/ 371476 w 3291834"/>
                  <a:gd name="connsiteY90" fmla="*/ 386450 h 1572313"/>
                  <a:gd name="connsiteX91" fmla="*/ 300038 w 3291834"/>
                  <a:gd name="connsiteY91" fmla="*/ 400738 h 1572313"/>
                  <a:gd name="connsiteX92" fmla="*/ 142876 w 3291834"/>
                  <a:gd name="connsiteY92" fmla="*/ 486463 h 1572313"/>
                  <a:gd name="connsiteX93" fmla="*/ 85726 w 3291834"/>
                  <a:gd name="connsiteY93" fmla="*/ 600763 h 1572313"/>
                  <a:gd name="connsiteX94" fmla="*/ 28576 w 3291834"/>
                  <a:gd name="connsiteY94" fmla="*/ 657913 h 1572313"/>
                  <a:gd name="connsiteX95" fmla="*/ 0 w 3291834"/>
                  <a:gd name="connsiteY95" fmla="*/ 729350 h 1572313"/>
                  <a:gd name="connsiteX96" fmla="*/ 28576 w 3291834"/>
                  <a:gd name="connsiteY96" fmla="*/ 972238 h 1572313"/>
                  <a:gd name="connsiteX97" fmla="*/ 185738 w 3291834"/>
                  <a:gd name="connsiteY97" fmla="*/ 1115113 h 1572313"/>
                  <a:gd name="connsiteX98" fmla="*/ 314326 w 3291834"/>
                  <a:gd name="connsiteY98" fmla="*/ 1186550 h 1572313"/>
                  <a:gd name="connsiteX99" fmla="*/ 371476 w 3291834"/>
                  <a:gd name="connsiteY99" fmla="*/ 1229413 h 1572313"/>
                  <a:gd name="connsiteX100" fmla="*/ 457201 w 3291834"/>
                  <a:gd name="connsiteY100" fmla="*/ 1257988 h 1572313"/>
                  <a:gd name="connsiteX101" fmla="*/ 514351 w 3291834"/>
                  <a:gd name="connsiteY101" fmla="*/ 1286563 h 1572313"/>
                  <a:gd name="connsiteX102" fmla="*/ 614363 w 3291834"/>
                  <a:gd name="connsiteY102" fmla="*/ 1272275 h 1572313"/>
                  <a:gd name="connsiteX103" fmla="*/ 542926 w 3291834"/>
                  <a:gd name="connsiteY103" fmla="*/ 1186550 h 1572313"/>
                  <a:gd name="connsiteX104" fmla="*/ 457201 w 3291834"/>
                  <a:gd name="connsiteY104" fmla="*/ 1100825 h 1572313"/>
                  <a:gd name="connsiteX105" fmla="*/ 400051 w 3291834"/>
                  <a:gd name="connsiteY105" fmla="*/ 1043675 h 1572313"/>
                  <a:gd name="connsiteX106" fmla="*/ 342901 w 3291834"/>
                  <a:gd name="connsiteY106" fmla="*/ 986525 h 1572313"/>
                  <a:gd name="connsiteX107" fmla="*/ 285751 w 3291834"/>
                  <a:gd name="connsiteY107" fmla="*/ 886513 h 1572313"/>
                  <a:gd name="connsiteX108" fmla="*/ 185738 w 3291834"/>
                  <a:gd name="connsiteY108" fmla="*/ 786500 h 1572313"/>
                  <a:gd name="connsiteX109" fmla="*/ 157163 w 3291834"/>
                  <a:gd name="connsiteY109" fmla="*/ 743638 h 1572313"/>
                  <a:gd name="connsiteX110" fmla="*/ 142876 w 3291834"/>
                  <a:gd name="connsiteY110" fmla="*/ 700775 h 1572313"/>
                  <a:gd name="connsiteX111" fmla="*/ 228601 w 3291834"/>
                  <a:gd name="connsiteY111" fmla="*/ 500750 h 1572313"/>
                  <a:gd name="connsiteX112" fmla="*/ 457201 w 3291834"/>
                  <a:gd name="connsiteY112" fmla="*/ 386450 h 1572313"/>
                  <a:gd name="connsiteX113" fmla="*/ 757238 w 3291834"/>
                  <a:gd name="connsiteY113" fmla="*/ 286438 h 1572313"/>
                  <a:gd name="connsiteX114" fmla="*/ 928688 w 3291834"/>
                  <a:gd name="connsiteY114" fmla="*/ 215000 h 1572313"/>
                  <a:gd name="connsiteX115" fmla="*/ 985838 w 3291834"/>
                  <a:gd name="connsiteY115" fmla="*/ 172138 h 1572313"/>
                  <a:gd name="connsiteX116" fmla="*/ 1200151 w 3291834"/>
                  <a:gd name="connsiteY116" fmla="*/ 129275 h 1572313"/>
                  <a:gd name="connsiteX117" fmla="*/ 1257301 w 3291834"/>
                  <a:gd name="connsiteY117" fmla="*/ 114988 h 1572313"/>
                  <a:gd name="connsiteX118" fmla="*/ 1343026 w 3291834"/>
                  <a:gd name="connsiteY118" fmla="*/ 86413 h 1572313"/>
                  <a:gd name="connsiteX119" fmla="*/ 1428751 w 3291834"/>
                  <a:gd name="connsiteY119" fmla="*/ 72125 h 1572313"/>
                  <a:gd name="connsiteX120" fmla="*/ 2657476 w 3291834"/>
                  <a:gd name="connsiteY120" fmla="*/ 129275 h 1572313"/>
                  <a:gd name="connsiteX121" fmla="*/ 2714626 w 3291834"/>
                  <a:gd name="connsiteY121" fmla="*/ 157850 h 1572313"/>
                  <a:gd name="connsiteX122" fmla="*/ 2886076 w 3291834"/>
                  <a:gd name="connsiteY122" fmla="*/ 229288 h 1572313"/>
                  <a:gd name="connsiteX123" fmla="*/ 3014663 w 3291834"/>
                  <a:gd name="connsiteY123" fmla="*/ 343588 h 1572313"/>
                  <a:gd name="connsiteX124" fmla="*/ 3043238 w 3291834"/>
                  <a:gd name="connsiteY124" fmla="*/ 386450 h 1572313"/>
                  <a:gd name="connsiteX125" fmla="*/ 3057526 w 3291834"/>
                  <a:gd name="connsiteY125" fmla="*/ 743638 h 1572313"/>
                  <a:gd name="connsiteX126" fmla="*/ 3071813 w 3291834"/>
                  <a:gd name="connsiteY126" fmla="*/ 815075 h 1572313"/>
                  <a:gd name="connsiteX127" fmla="*/ 3100388 w 3291834"/>
                  <a:gd name="connsiteY127" fmla="*/ 872225 h 1572313"/>
                  <a:gd name="connsiteX128" fmla="*/ 3100388 w 3291834"/>
                  <a:gd name="connsiteY128" fmla="*/ 1057963 h 1572313"/>
                  <a:gd name="connsiteX129" fmla="*/ 2986088 w 3291834"/>
                  <a:gd name="connsiteY129" fmla="*/ 1157975 h 1572313"/>
                  <a:gd name="connsiteX130" fmla="*/ 2714626 w 3291834"/>
                  <a:gd name="connsiteY130" fmla="*/ 1315138 h 1572313"/>
                  <a:gd name="connsiteX131" fmla="*/ 2557463 w 3291834"/>
                  <a:gd name="connsiteY131" fmla="*/ 1358000 h 1572313"/>
                  <a:gd name="connsiteX132" fmla="*/ 2428876 w 3291834"/>
                  <a:gd name="connsiteY132" fmla="*/ 1429438 h 1572313"/>
                  <a:gd name="connsiteX133" fmla="*/ 2614613 w 3291834"/>
                  <a:gd name="connsiteY133" fmla="*/ 1415150 h 1572313"/>
                  <a:gd name="connsiteX134" fmla="*/ 2757488 w 3291834"/>
                  <a:gd name="connsiteY134" fmla="*/ 1343713 h 1572313"/>
                  <a:gd name="connsiteX135" fmla="*/ 2828926 w 3291834"/>
                  <a:gd name="connsiteY135" fmla="*/ 1286563 h 1572313"/>
                  <a:gd name="connsiteX136" fmla="*/ 2857501 w 3291834"/>
                  <a:gd name="connsiteY136" fmla="*/ 1243700 h 1572313"/>
                  <a:gd name="connsiteX137" fmla="*/ 2900363 w 3291834"/>
                  <a:gd name="connsiteY137" fmla="*/ 1157975 h 1572313"/>
                  <a:gd name="connsiteX138" fmla="*/ 2928938 w 3291834"/>
                  <a:gd name="connsiteY138" fmla="*/ 1086538 h 1572313"/>
                  <a:gd name="connsiteX139" fmla="*/ 2971801 w 3291834"/>
                  <a:gd name="connsiteY139" fmla="*/ 1029388 h 1572313"/>
                  <a:gd name="connsiteX140" fmla="*/ 3028951 w 3291834"/>
                  <a:gd name="connsiteY140" fmla="*/ 915088 h 1572313"/>
                  <a:gd name="connsiteX141" fmla="*/ 3014663 w 3291834"/>
                  <a:gd name="connsiteY141" fmla="*/ 672200 h 1572313"/>
                  <a:gd name="connsiteX142" fmla="*/ 3000376 w 3291834"/>
                  <a:gd name="connsiteY142" fmla="*/ 629338 h 1572313"/>
                  <a:gd name="connsiteX143" fmla="*/ 2786063 w 3291834"/>
                  <a:gd name="connsiteY143" fmla="*/ 486463 h 1572313"/>
                  <a:gd name="connsiteX144" fmla="*/ 2686051 w 3291834"/>
                  <a:gd name="connsiteY144" fmla="*/ 429313 h 1572313"/>
                  <a:gd name="connsiteX145" fmla="*/ 2614613 w 3291834"/>
                  <a:gd name="connsiteY145" fmla="*/ 386450 h 1572313"/>
                  <a:gd name="connsiteX146" fmla="*/ 2414588 w 3291834"/>
                  <a:gd name="connsiteY146" fmla="*/ 315013 h 1572313"/>
                  <a:gd name="connsiteX147" fmla="*/ 2286001 w 3291834"/>
                  <a:gd name="connsiteY147" fmla="*/ 257863 h 1572313"/>
                  <a:gd name="connsiteX148" fmla="*/ 2143126 w 3291834"/>
                  <a:gd name="connsiteY148" fmla="*/ 243575 h 1572313"/>
                  <a:gd name="connsiteX149" fmla="*/ 871538 w 3291834"/>
                  <a:gd name="connsiteY149" fmla="*/ 272150 h 1572313"/>
                  <a:gd name="connsiteX150" fmla="*/ 771526 w 3291834"/>
                  <a:gd name="connsiteY150" fmla="*/ 315013 h 1572313"/>
                  <a:gd name="connsiteX151" fmla="*/ 657226 w 3291834"/>
                  <a:gd name="connsiteY151" fmla="*/ 329300 h 1572313"/>
                  <a:gd name="connsiteX152" fmla="*/ 585788 w 3291834"/>
                  <a:gd name="connsiteY152" fmla="*/ 357875 h 1572313"/>
                  <a:gd name="connsiteX153" fmla="*/ 528638 w 3291834"/>
                  <a:gd name="connsiteY153" fmla="*/ 372163 h 1572313"/>
                  <a:gd name="connsiteX154" fmla="*/ 400051 w 3291834"/>
                  <a:gd name="connsiteY154" fmla="*/ 400738 h 1572313"/>
                  <a:gd name="connsiteX155" fmla="*/ 342901 w 3291834"/>
                  <a:gd name="connsiteY155" fmla="*/ 443600 h 1572313"/>
                  <a:gd name="connsiteX156" fmla="*/ 257176 w 3291834"/>
                  <a:gd name="connsiteY156" fmla="*/ 572188 h 1572313"/>
                  <a:gd name="connsiteX157" fmla="*/ 214313 w 3291834"/>
                  <a:gd name="connsiteY157" fmla="*/ 629338 h 1572313"/>
                  <a:gd name="connsiteX158" fmla="*/ 228601 w 3291834"/>
                  <a:gd name="connsiteY158" fmla="*/ 772213 h 1572313"/>
                  <a:gd name="connsiteX159" fmla="*/ 271463 w 3291834"/>
                  <a:gd name="connsiteY159" fmla="*/ 857938 h 1572313"/>
                  <a:gd name="connsiteX160" fmla="*/ 300038 w 3291834"/>
                  <a:gd name="connsiteY160" fmla="*/ 915088 h 1572313"/>
                  <a:gd name="connsiteX161" fmla="*/ 342901 w 3291834"/>
                  <a:gd name="connsiteY161" fmla="*/ 1143688 h 1572313"/>
                  <a:gd name="connsiteX162" fmla="*/ 600076 w 3291834"/>
                  <a:gd name="connsiteY162" fmla="*/ 1157975 h 1572313"/>
                  <a:gd name="connsiteX163" fmla="*/ 628651 w 3291834"/>
                  <a:gd name="connsiteY163" fmla="*/ 1200838 h 1572313"/>
                  <a:gd name="connsiteX164" fmla="*/ 585788 w 3291834"/>
                  <a:gd name="connsiteY164" fmla="*/ 1229413 h 1572313"/>
                  <a:gd name="connsiteX165" fmla="*/ 542926 w 3291834"/>
                  <a:gd name="connsiteY165" fmla="*/ 1200838 h 1572313"/>
                  <a:gd name="connsiteX166" fmla="*/ 457201 w 3291834"/>
                  <a:gd name="connsiteY166" fmla="*/ 1186550 h 1572313"/>
                  <a:gd name="connsiteX167" fmla="*/ 385763 w 3291834"/>
                  <a:gd name="connsiteY167" fmla="*/ 1129400 h 1572313"/>
                  <a:gd name="connsiteX168" fmla="*/ 328613 w 3291834"/>
                  <a:gd name="connsiteY168" fmla="*/ 1057963 h 1572313"/>
                  <a:gd name="connsiteX169" fmla="*/ 242888 w 3291834"/>
                  <a:gd name="connsiteY169" fmla="*/ 1015100 h 1572313"/>
                  <a:gd name="connsiteX170" fmla="*/ 171451 w 3291834"/>
                  <a:gd name="connsiteY170" fmla="*/ 929375 h 1572313"/>
                  <a:gd name="connsiteX171" fmla="*/ 100013 w 3291834"/>
                  <a:gd name="connsiteY171" fmla="*/ 857938 h 1572313"/>
                  <a:gd name="connsiteX172" fmla="*/ 85726 w 3291834"/>
                  <a:gd name="connsiteY172" fmla="*/ 786500 h 1572313"/>
                  <a:gd name="connsiteX173" fmla="*/ 71438 w 3291834"/>
                  <a:gd name="connsiteY173" fmla="*/ 729350 h 1572313"/>
                  <a:gd name="connsiteX174" fmla="*/ 100013 w 3291834"/>
                  <a:gd name="connsiteY174" fmla="*/ 572188 h 1572313"/>
                  <a:gd name="connsiteX175" fmla="*/ 171451 w 3291834"/>
                  <a:gd name="connsiteY175" fmla="*/ 529325 h 1572313"/>
                  <a:gd name="connsiteX176" fmla="*/ 471488 w 3291834"/>
                  <a:gd name="connsiteY176" fmla="*/ 386450 h 1572313"/>
                  <a:gd name="connsiteX177" fmla="*/ 928688 w 3291834"/>
                  <a:gd name="connsiteY177" fmla="*/ 186425 h 1572313"/>
                  <a:gd name="connsiteX178" fmla="*/ 1057276 w 3291834"/>
                  <a:gd name="connsiteY178" fmla="*/ 114988 h 1572313"/>
                  <a:gd name="connsiteX179" fmla="*/ 1157288 w 3291834"/>
                  <a:gd name="connsiteY179" fmla="*/ 72125 h 1572313"/>
                  <a:gd name="connsiteX180" fmla="*/ 2357438 w 3291834"/>
                  <a:gd name="connsiteY180" fmla="*/ 100700 h 1572313"/>
                  <a:gd name="connsiteX181" fmla="*/ 2414588 w 3291834"/>
                  <a:gd name="connsiteY181" fmla="*/ 114988 h 1572313"/>
                  <a:gd name="connsiteX182" fmla="*/ 2486026 w 3291834"/>
                  <a:gd name="connsiteY182" fmla="*/ 129275 h 1572313"/>
                  <a:gd name="connsiteX183" fmla="*/ 2657476 w 3291834"/>
                  <a:gd name="connsiteY183" fmla="*/ 157850 h 1572313"/>
                  <a:gd name="connsiteX184" fmla="*/ 2843213 w 3291834"/>
                  <a:gd name="connsiteY184" fmla="*/ 329300 h 1572313"/>
                  <a:gd name="connsiteX185" fmla="*/ 3071813 w 3291834"/>
                  <a:gd name="connsiteY185" fmla="*/ 543613 h 1572313"/>
                  <a:gd name="connsiteX186" fmla="*/ 3257551 w 3291834"/>
                  <a:gd name="connsiteY186" fmla="*/ 715063 h 1572313"/>
                  <a:gd name="connsiteX187" fmla="*/ 3243263 w 3291834"/>
                  <a:gd name="connsiteY187" fmla="*/ 857938 h 1572313"/>
                  <a:gd name="connsiteX188" fmla="*/ 3186113 w 3291834"/>
                  <a:gd name="connsiteY188" fmla="*/ 957950 h 1572313"/>
                  <a:gd name="connsiteX189" fmla="*/ 3128963 w 3291834"/>
                  <a:gd name="connsiteY189" fmla="*/ 1000813 h 1572313"/>
                  <a:gd name="connsiteX190" fmla="*/ 3071813 w 3291834"/>
                  <a:gd name="connsiteY190" fmla="*/ 1057963 h 1572313"/>
                  <a:gd name="connsiteX191" fmla="*/ 3000376 w 3291834"/>
                  <a:gd name="connsiteY191" fmla="*/ 1115113 h 1572313"/>
                  <a:gd name="connsiteX192" fmla="*/ 2957513 w 3291834"/>
                  <a:gd name="connsiteY192" fmla="*/ 1157975 h 1572313"/>
                  <a:gd name="connsiteX193" fmla="*/ 2814638 w 3291834"/>
                  <a:gd name="connsiteY193" fmla="*/ 1229413 h 1572313"/>
                  <a:gd name="connsiteX194" fmla="*/ 2743201 w 3291834"/>
                  <a:gd name="connsiteY194" fmla="*/ 1272275 h 1572313"/>
                  <a:gd name="connsiteX195" fmla="*/ 2700338 w 3291834"/>
                  <a:gd name="connsiteY195" fmla="*/ 1300850 h 1572313"/>
                  <a:gd name="connsiteX196" fmla="*/ 2643188 w 3291834"/>
                  <a:gd name="connsiteY196" fmla="*/ 1315138 h 1572313"/>
                  <a:gd name="connsiteX197" fmla="*/ 2600326 w 3291834"/>
                  <a:gd name="connsiteY197" fmla="*/ 1343713 h 1572313"/>
                  <a:gd name="connsiteX198" fmla="*/ 2757488 w 3291834"/>
                  <a:gd name="connsiteY198" fmla="*/ 1315138 h 1572313"/>
                  <a:gd name="connsiteX199" fmla="*/ 2886076 w 3291834"/>
                  <a:gd name="connsiteY199" fmla="*/ 1257988 h 1572313"/>
                  <a:gd name="connsiteX200" fmla="*/ 3071813 w 3291834"/>
                  <a:gd name="connsiteY200" fmla="*/ 1100825 h 1572313"/>
                  <a:gd name="connsiteX201" fmla="*/ 3114676 w 3291834"/>
                  <a:gd name="connsiteY201" fmla="*/ 1015100 h 1572313"/>
                  <a:gd name="connsiteX202" fmla="*/ 3071813 w 3291834"/>
                  <a:gd name="connsiteY202" fmla="*/ 615050 h 1572313"/>
                  <a:gd name="connsiteX203" fmla="*/ 3000376 w 3291834"/>
                  <a:gd name="connsiteY203" fmla="*/ 557900 h 1572313"/>
                  <a:gd name="connsiteX204" fmla="*/ 2928938 w 3291834"/>
                  <a:gd name="connsiteY204" fmla="*/ 486463 h 1572313"/>
                  <a:gd name="connsiteX205" fmla="*/ 2700338 w 3291834"/>
                  <a:gd name="connsiteY205" fmla="*/ 400738 h 1572313"/>
                  <a:gd name="connsiteX206" fmla="*/ 2586038 w 3291834"/>
                  <a:gd name="connsiteY206" fmla="*/ 357875 h 1572313"/>
                  <a:gd name="connsiteX207" fmla="*/ 2300288 w 3291834"/>
                  <a:gd name="connsiteY207" fmla="*/ 300725 h 1572313"/>
                  <a:gd name="connsiteX208" fmla="*/ 2071688 w 3291834"/>
                  <a:gd name="connsiteY208" fmla="*/ 243575 h 1572313"/>
                  <a:gd name="connsiteX209" fmla="*/ 1943101 w 3291834"/>
                  <a:gd name="connsiteY209" fmla="*/ 215000 h 1572313"/>
                  <a:gd name="connsiteX210" fmla="*/ 1857376 w 3291834"/>
                  <a:gd name="connsiteY210" fmla="*/ 200713 h 1572313"/>
                  <a:gd name="connsiteX211" fmla="*/ 1785938 w 3291834"/>
                  <a:gd name="connsiteY211" fmla="*/ 186425 h 1572313"/>
                  <a:gd name="connsiteX212" fmla="*/ 1528763 w 3291834"/>
                  <a:gd name="connsiteY212" fmla="*/ 200713 h 1572313"/>
                  <a:gd name="connsiteX213" fmla="*/ 1214438 w 3291834"/>
                  <a:gd name="connsiteY213" fmla="*/ 257863 h 1572313"/>
                  <a:gd name="connsiteX214" fmla="*/ 1100138 w 3291834"/>
                  <a:gd name="connsiteY214" fmla="*/ 286438 h 1572313"/>
                  <a:gd name="connsiteX215" fmla="*/ 1028701 w 3291834"/>
                  <a:gd name="connsiteY215" fmla="*/ 315013 h 1572313"/>
                  <a:gd name="connsiteX216" fmla="*/ 942976 w 3291834"/>
                  <a:gd name="connsiteY216" fmla="*/ 343588 h 1572313"/>
                  <a:gd name="connsiteX217" fmla="*/ 857251 w 3291834"/>
                  <a:gd name="connsiteY217" fmla="*/ 386450 h 1572313"/>
                  <a:gd name="connsiteX218" fmla="*/ 785813 w 3291834"/>
                  <a:gd name="connsiteY218" fmla="*/ 400738 h 1572313"/>
                  <a:gd name="connsiteX219" fmla="*/ 642938 w 3291834"/>
                  <a:gd name="connsiteY219" fmla="*/ 472175 h 1572313"/>
                  <a:gd name="connsiteX220" fmla="*/ 500063 w 3291834"/>
                  <a:gd name="connsiteY220" fmla="*/ 572188 h 1572313"/>
                  <a:gd name="connsiteX221" fmla="*/ 471488 w 3291834"/>
                  <a:gd name="connsiteY221" fmla="*/ 629338 h 1572313"/>
                  <a:gd name="connsiteX222" fmla="*/ 471488 w 3291834"/>
                  <a:gd name="connsiteY222" fmla="*/ 843650 h 1572313"/>
                  <a:gd name="connsiteX223" fmla="*/ 485776 w 3291834"/>
                  <a:gd name="connsiteY223" fmla="*/ 886513 h 1572313"/>
                  <a:gd name="connsiteX224" fmla="*/ 500063 w 3291834"/>
                  <a:gd name="connsiteY224" fmla="*/ 1086538 h 1572313"/>
                  <a:gd name="connsiteX225" fmla="*/ 542926 w 3291834"/>
                  <a:gd name="connsiteY225" fmla="*/ 1115113 h 1572313"/>
                  <a:gd name="connsiteX226" fmla="*/ 685801 w 3291834"/>
                  <a:gd name="connsiteY226" fmla="*/ 1129400 h 157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3291834" h="1572313">
                    <a:moveTo>
                      <a:pt x="985838" y="1286563"/>
                    </a:moveTo>
                    <a:cubicBezTo>
                      <a:pt x="582616" y="1044630"/>
                      <a:pt x="611798" y="1179713"/>
                      <a:pt x="528638" y="957950"/>
                    </a:cubicBezTo>
                    <a:cubicBezTo>
                      <a:pt x="523350" y="943849"/>
                      <a:pt x="519113" y="929375"/>
                      <a:pt x="514351" y="915088"/>
                    </a:cubicBezTo>
                    <a:cubicBezTo>
                      <a:pt x="519113" y="824600"/>
                      <a:pt x="520434" y="733866"/>
                      <a:pt x="528638" y="643625"/>
                    </a:cubicBezTo>
                    <a:cubicBezTo>
                      <a:pt x="530001" y="628627"/>
                      <a:pt x="536191" y="614233"/>
                      <a:pt x="542926" y="600763"/>
                    </a:cubicBezTo>
                    <a:cubicBezTo>
                      <a:pt x="555345" y="575925"/>
                      <a:pt x="567339" y="550081"/>
                      <a:pt x="585788" y="529325"/>
                    </a:cubicBezTo>
                    <a:cubicBezTo>
                      <a:pt x="606048" y="506533"/>
                      <a:pt x="634276" y="492256"/>
                      <a:pt x="657226" y="472175"/>
                    </a:cubicBezTo>
                    <a:cubicBezTo>
                      <a:pt x="672432" y="458870"/>
                      <a:pt x="682016" y="438349"/>
                      <a:pt x="700088" y="429313"/>
                    </a:cubicBezTo>
                    <a:cubicBezTo>
                      <a:pt x="740499" y="409107"/>
                      <a:pt x="786215" y="401890"/>
                      <a:pt x="828676" y="386450"/>
                    </a:cubicBezTo>
                    <a:cubicBezTo>
                      <a:pt x="891016" y="363781"/>
                      <a:pt x="951483" y="335990"/>
                      <a:pt x="1014413" y="315013"/>
                    </a:cubicBezTo>
                    <a:cubicBezTo>
                      <a:pt x="1198140" y="253771"/>
                      <a:pt x="1262412" y="251247"/>
                      <a:pt x="1457326" y="200713"/>
                    </a:cubicBezTo>
                    <a:cubicBezTo>
                      <a:pt x="1505457" y="188235"/>
                      <a:pt x="1551385" y="167298"/>
                      <a:pt x="1600201" y="157850"/>
                    </a:cubicBezTo>
                    <a:cubicBezTo>
                      <a:pt x="1721827" y="134309"/>
                      <a:pt x="1919636" y="110201"/>
                      <a:pt x="2057401" y="100700"/>
                    </a:cubicBezTo>
                    <a:cubicBezTo>
                      <a:pt x="2143055" y="94793"/>
                      <a:pt x="2228851" y="91175"/>
                      <a:pt x="2314576" y="86413"/>
                    </a:cubicBezTo>
                    <a:cubicBezTo>
                      <a:pt x="2424113" y="91175"/>
                      <a:pt x="2535676" y="79198"/>
                      <a:pt x="2643188" y="100700"/>
                    </a:cubicBezTo>
                    <a:cubicBezTo>
                      <a:pt x="2664073" y="104877"/>
                      <a:pt x="2667375" y="137008"/>
                      <a:pt x="2671763" y="157850"/>
                    </a:cubicBezTo>
                    <a:cubicBezTo>
                      <a:pt x="2686610" y="228374"/>
                      <a:pt x="2687989" y="301159"/>
                      <a:pt x="2700338" y="372163"/>
                    </a:cubicBezTo>
                    <a:cubicBezTo>
                      <a:pt x="2720945" y="490656"/>
                      <a:pt x="2733604" y="486248"/>
                      <a:pt x="2771776" y="600763"/>
                    </a:cubicBezTo>
                    <a:cubicBezTo>
                      <a:pt x="2782740" y="633655"/>
                      <a:pt x="2790826" y="667438"/>
                      <a:pt x="2800351" y="700775"/>
                    </a:cubicBezTo>
                    <a:cubicBezTo>
                      <a:pt x="2809876" y="767450"/>
                      <a:pt x="2803912" y="838265"/>
                      <a:pt x="2828926" y="900800"/>
                    </a:cubicBezTo>
                    <a:cubicBezTo>
                      <a:pt x="2840079" y="928683"/>
                      <a:pt x="2907920" y="1101653"/>
                      <a:pt x="2928938" y="1143688"/>
                    </a:cubicBezTo>
                    <a:lnTo>
                      <a:pt x="2957513" y="1200838"/>
                    </a:lnTo>
                    <a:cubicBezTo>
                      <a:pt x="2947988" y="1262750"/>
                      <a:pt x="2945703" y="1326219"/>
                      <a:pt x="2928938" y="1386575"/>
                    </a:cubicBezTo>
                    <a:cubicBezTo>
                      <a:pt x="2910211" y="1453993"/>
                      <a:pt x="2857483" y="1484000"/>
                      <a:pt x="2800351" y="1515163"/>
                    </a:cubicBezTo>
                    <a:cubicBezTo>
                      <a:pt x="2749059" y="1543140"/>
                      <a:pt x="2713638" y="1547814"/>
                      <a:pt x="2657476" y="1558025"/>
                    </a:cubicBezTo>
                    <a:cubicBezTo>
                      <a:pt x="2628974" y="1563207"/>
                      <a:pt x="2600326" y="1567550"/>
                      <a:pt x="2571751" y="1572313"/>
                    </a:cubicBezTo>
                    <a:cubicBezTo>
                      <a:pt x="2471738" y="1562788"/>
                      <a:pt x="2369179" y="1568105"/>
                      <a:pt x="2271713" y="1543738"/>
                    </a:cubicBezTo>
                    <a:cubicBezTo>
                      <a:pt x="2257102" y="1540085"/>
                      <a:pt x="2273470" y="1509229"/>
                      <a:pt x="2286001" y="1500875"/>
                    </a:cubicBezTo>
                    <a:cubicBezTo>
                      <a:pt x="2319858" y="1478304"/>
                      <a:pt x="2360825" y="1467882"/>
                      <a:pt x="2400301" y="1458013"/>
                    </a:cubicBezTo>
                    <a:cubicBezTo>
                      <a:pt x="2445775" y="1446645"/>
                      <a:pt x="2606924" y="1424413"/>
                      <a:pt x="2671763" y="1415150"/>
                    </a:cubicBezTo>
                    <a:cubicBezTo>
                      <a:pt x="2695175" y="1405510"/>
                      <a:pt x="2962276" y="1302438"/>
                      <a:pt x="3028951" y="1257988"/>
                    </a:cubicBezTo>
                    <a:cubicBezTo>
                      <a:pt x="3051367" y="1243044"/>
                      <a:pt x="3067051" y="1219888"/>
                      <a:pt x="3086101" y="1200838"/>
                    </a:cubicBezTo>
                    <a:cubicBezTo>
                      <a:pt x="3138281" y="1070388"/>
                      <a:pt x="3085583" y="1184181"/>
                      <a:pt x="3157538" y="1072250"/>
                    </a:cubicBezTo>
                    <a:cubicBezTo>
                      <a:pt x="3187571" y="1025531"/>
                      <a:pt x="3243263" y="929375"/>
                      <a:pt x="3243263" y="929375"/>
                    </a:cubicBezTo>
                    <a:cubicBezTo>
                      <a:pt x="3263579" y="807485"/>
                      <a:pt x="3291834" y="681321"/>
                      <a:pt x="3257551" y="557900"/>
                    </a:cubicBezTo>
                    <a:cubicBezTo>
                      <a:pt x="3248359" y="524810"/>
                      <a:pt x="3222148" y="498755"/>
                      <a:pt x="3200401" y="472175"/>
                    </a:cubicBezTo>
                    <a:cubicBezTo>
                      <a:pt x="3121150" y="375313"/>
                      <a:pt x="3108299" y="389087"/>
                      <a:pt x="2971801" y="343588"/>
                    </a:cubicBezTo>
                    <a:cubicBezTo>
                      <a:pt x="2833101" y="297355"/>
                      <a:pt x="2844116" y="313168"/>
                      <a:pt x="2657476" y="300725"/>
                    </a:cubicBezTo>
                    <a:lnTo>
                      <a:pt x="1443038" y="315013"/>
                    </a:lnTo>
                    <a:cubicBezTo>
                      <a:pt x="1285826" y="317678"/>
                      <a:pt x="1128514" y="320067"/>
                      <a:pt x="971551" y="329300"/>
                    </a:cubicBezTo>
                    <a:cubicBezTo>
                      <a:pt x="885447" y="334365"/>
                      <a:pt x="714376" y="357875"/>
                      <a:pt x="714376" y="357875"/>
                    </a:cubicBezTo>
                    <a:cubicBezTo>
                      <a:pt x="673452" y="368106"/>
                      <a:pt x="543362" y="399280"/>
                      <a:pt x="500063" y="415025"/>
                    </a:cubicBezTo>
                    <a:cubicBezTo>
                      <a:pt x="480047" y="422304"/>
                      <a:pt x="461531" y="433256"/>
                      <a:pt x="442913" y="443600"/>
                    </a:cubicBezTo>
                    <a:cubicBezTo>
                      <a:pt x="376837" y="480309"/>
                      <a:pt x="363500" y="486244"/>
                      <a:pt x="314326" y="543613"/>
                    </a:cubicBezTo>
                    <a:cubicBezTo>
                      <a:pt x="282224" y="581065"/>
                      <a:pt x="276147" y="610485"/>
                      <a:pt x="257176" y="657913"/>
                    </a:cubicBezTo>
                    <a:cubicBezTo>
                      <a:pt x="261938" y="700775"/>
                      <a:pt x="253948" y="747091"/>
                      <a:pt x="271463" y="786500"/>
                    </a:cubicBezTo>
                    <a:cubicBezTo>
                      <a:pt x="329732" y="917604"/>
                      <a:pt x="354980" y="897073"/>
                      <a:pt x="442913" y="957950"/>
                    </a:cubicBezTo>
                    <a:cubicBezTo>
                      <a:pt x="482070" y="985059"/>
                      <a:pt x="512032" y="1028614"/>
                      <a:pt x="557213" y="1043675"/>
                    </a:cubicBezTo>
                    <a:cubicBezTo>
                      <a:pt x="609951" y="1061255"/>
                      <a:pt x="617529" y="1060337"/>
                      <a:pt x="671513" y="1100825"/>
                    </a:cubicBezTo>
                    <a:cubicBezTo>
                      <a:pt x="687678" y="1112948"/>
                      <a:pt x="700088" y="1129400"/>
                      <a:pt x="714376" y="1143688"/>
                    </a:cubicBezTo>
                    <a:cubicBezTo>
                      <a:pt x="724525" y="1174134"/>
                      <a:pt x="750672" y="1228951"/>
                      <a:pt x="714376" y="1257988"/>
                    </a:cubicBezTo>
                    <a:cubicBezTo>
                      <a:pt x="699043" y="1270255"/>
                      <a:pt x="676276" y="1248463"/>
                      <a:pt x="657226" y="1243700"/>
                    </a:cubicBezTo>
                    <a:cubicBezTo>
                      <a:pt x="638176" y="1229413"/>
                      <a:pt x="620751" y="1212652"/>
                      <a:pt x="600076" y="1200838"/>
                    </a:cubicBezTo>
                    <a:cubicBezTo>
                      <a:pt x="587000" y="1193366"/>
                      <a:pt x="569744" y="1194904"/>
                      <a:pt x="557213" y="1186550"/>
                    </a:cubicBezTo>
                    <a:cubicBezTo>
                      <a:pt x="515548" y="1158773"/>
                      <a:pt x="496114" y="1113293"/>
                      <a:pt x="471488" y="1072250"/>
                    </a:cubicBezTo>
                    <a:cubicBezTo>
                      <a:pt x="466726" y="1048438"/>
                      <a:pt x="455775" y="1025055"/>
                      <a:pt x="457201" y="1000813"/>
                    </a:cubicBezTo>
                    <a:cubicBezTo>
                      <a:pt x="460603" y="942975"/>
                      <a:pt x="471724" y="885571"/>
                      <a:pt x="485776" y="829363"/>
                    </a:cubicBezTo>
                    <a:cubicBezTo>
                      <a:pt x="491391" y="806903"/>
                      <a:pt x="549522" y="712861"/>
                      <a:pt x="557213" y="700775"/>
                    </a:cubicBezTo>
                    <a:cubicBezTo>
                      <a:pt x="575651" y="671801"/>
                      <a:pt x="592377" y="641433"/>
                      <a:pt x="614363" y="615050"/>
                    </a:cubicBezTo>
                    <a:cubicBezTo>
                      <a:pt x="693043" y="520634"/>
                      <a:pt x="800631" y="446246"/>
                      <a:pt x="914401" y="400738"/>
                    </a:cubicBezTo>
                    <a:cubicBezTo>
                      <a:pt x="970334" y="378365"/>
                      <a:pt x="1026429" y="353492"/>
                      <a:pt x="1085851" y="343588"/>
                    </a:cubicBezTo>
                    <a:cubicBezTo>
                      <a:pt x="1272355" y="312503"/>
                      <a:pt x="1094965" y="338855"/>
                      <a:pt x="1428751" y="315013"/>
                    </a:cubicBezTo>
                    <a:cubicBezTo>
                      <a:pt x="1476492" y="311603"/>
                      <a:pt x="1524001" y="305488"/>
                      <a:pt x="1571626" y="300725"/>
                    </a:cubicBezTo>
                    <a:lnTo>
                      <a:pt x="3057526" y="315013"/>
                    </a:lnTo>
                    <a:cubicBezTo>
                      <a:pt x="3089880" y="315920"/>
                      <a:pt x="3115659" y="366494"/>
                      <a:pt x="3128963" y="386450"/>
                    </a:cubicBezTo>
                    <a:cubicBezTo>
                      <a:pt x="3119438" y="543613"/>
                      <a:pt x="3116453" y="701309"/>
                      <a:pt x="3100388" y="857938"/>
                    </a:cubicBezTo>
                    <a:cubicBezTo>
                      <a:pt x="3093862" y="921569"/>
                      <a:pt x="3050999" y="980940"/>
                      <a:pt x="3014663" y="1029388"/>
                    </a:cubicBezTo>
                    <a:cubicBezTo>
                      <a:pt x="2966067" y="1094183"/>
                      <a:pt x="2911323" y="1155431"/>
                      <a:pt x="2843213" y="1200838"/>
                    </a:cubicBezTo>
                    <a:cubicBezTo>
                      <a:pt x="2793561" y="1233939"/>
                      <a:pt x="2737694" y="1256664"/>
                      <a:pt x="2686051" y="1286563"/>
                    </a:cubicBezTo>
                    <a:cubicBezTo>
                      <a:pt x="2647168" y="1309074"/>
                      <a:pt x="2614119" y="1343047"/>
                      <a:pt x="2571751" y="1358000"/>
                    </a:cubicBezTo>
                    <a:cubicBezTo>
                      <a:pt x="2531083" y="1372353"/>
                      <a:pt x="2485994" y="1367249"/>
                      <a:pt x="2443163" y="1372288"/>
                    </a:cubicBezTo>
                    <a:cubicBezTo>
                      <a:pt x="2405030" y="1376774"/>
                      <a:pt x="2290467" y="1386575"/>
                      <a:pt x="2328863" y="1386575"/>
                    </a:cubicBezTo>
                    <a:cubicBezTo>
                      <a:pt x="2416232" y="1386575"/>
                      <a:pt x="2588723" y="1367733"/>
                      <a:pt x="2686051" y="1358000"/>
                    </a:cubicBezTo>
                    <a:cubicBezTo>
                      <a:pt x="2719388" y="1348475"/>
                      <a:pt x="2753171" y="1340389"/>
                      <a:pt x="2786063" y="1329425"/>
                    </a:cubicBezTo>
                    <a:cubicBezTo>
                      <a:pt x="2869467" y="1301624"/>
                      <a:pt x="2920773" y="1277816"/>
                      <a:pt x="3000376" y="1243700"/>
                    </a:cubicBezTo>
                    <a:cubicBezTo>
                      <a:pt x="3014663" y="1224650"/>
                      <a:pt x="3033567" y="1208310"/>
                      <a:pt x="3043238" y="1186550"/>
                    </a:cubicBezTo>
                    <a:cubicBezTo>
                      <a:pt x="3053101" y="1164359"/>
                      <a:pt x="3053306" y="1139027"/>
                      <a:pt x="3057526" y="1115113"/>
                    </a:cubicBezTo>
                    <a:cubicBezTo>
                      <a:pt x="3067595" y="1058056"/>
                      <a:pt x="3072831" y="1000061"/>
                      <a:pt x="3086101" y="943663"/>
                    </a:cubicBezTo>
                    <a:cubicBezTo>
                      <a:pt x="3094209" y="909204"/>
                      <a:pt x="3126772" y="848033"/>
                      <a:pt x="3143251" y="815075"/>
                    </a:cubicBezTo>
                    <a:cubicBezTo>
                      <a:pt x="3138488" y="781738"/>
                      <a:pt x="3146289" y="743940"/>
                      <a:pt x="3128963" y="715063"/>
                    </a:cubicBezTo>
                    <a:cubicBezTo>
                      <a:pt x="3114676" y="691251"/>
                      <a:pt x="3081075" y="686918"/>
                      <a:pt x="3057526" y="672200"/>
                    </a:cubicBezTo>
                    <a:cubicBezTo>
                      <a:pt x="2955284" y="608298"/>
                      <a:pt x="3083268" y="684600"/>
                      <a:pt x="2957513" y="600763"/>
                    </a:cubicBezTo>
                    <a:cubicBezTo>
                      <a:pt x="2934407" y="585359"/>
                      <a:pt x="2912228" y="567240"/>
                      <a:pt x="2886076" y="557900"/>
                    </a:cubicBezTo>
                    <a:cubicBezTo>
                      <a:pt x="2844726" y="543132"/>
                      <a:pt x="2799398" y="542422"/>
                      <a:pt x="2757488" y="529325"/>
                    </a:cubicBezTo>
                    <a:cubicBezTo>
                      <a:pt x="2624996" y="487922"/>
                      <a:pt x="2680613" y="473945"/>
                      <a:pt x="2528888" y="443600"/>
                    </a:cubicBezTo>
                    <a:cubicBezTo>
                      <a:pt x="2385922" y="415007"/>
                      <a:pt x="2314621" y="422178"/>
                      <a:pt x="2185988" y="400738"/>
                    </a:cubicBezTo>
                    <a:cubicBezTo>
                      <a:pt x="2018393" y="372804"/>
                      <a:pt x="2156968" y="393010"/>
                      <a:pt x="1885951" y="372163"/>
                    </a:cubicBezTo>
                    <a:cubicBezTo>
                      <a:pt x="1833502" y="368128"/>
                      <a:pt x="1781224" y="362070"/>
                      <a:pt x="1728788" y="357875"/>
                    </a:cubicBezTo>
                    <a:cubicBezTo>
                      <a:pt x="1587935" y="346607"/>
                      <a:pt x="1440910" y="338097"/>
                      <a:pt x="1300163" y="329300"/>
                    </a:cubicBezTo>
                    <a:cubicBezTo>
                      <a:pt x="1023938" y="334063"/>
                      <a:pt x="747232" y="326619"/>
                      <a:pt x="471488" y="343588"/>
                    </a:cubicBezTo>
                    <a:cubicBezTo>
                      <a:pt x="435287" y="345816"/>
                      <a:pt x="405885" y="374980"/>
                      <a:pt x="371476" y="386450"/>
                    </a:cubicBezTo>
                    <a:cubicBezTo>
                      <a:pt x="348438" y="394129"/>
                      <a:pt x="323851" y="395975"/>
                      <a:pt x="300038" y="400738"/>
                    </a:cubicBezTo>
                    <a:cubicBezTo>
                      <a:pt x="287430" y="407042"/>
                      <a:pt x="156562" y="469735"/>
                      <a:pt x="142876" y="486463"/>
                    </a:cubicBezTo>
                    <a:cubicBezTo>
                      <a:pt x="115902" y="519431"/>
                      <a:pt x="104776" y="562663"/>
                      <a:pt x="85726" y="600763"/>
                    </a:cubicBezTo>
                    <a:cubicBezTo>
                      <a:pt x="73678" y="624860"/>
                      <a:pt x="47626" y="638863"/>
                      <a:pt x="28576" y="657913"/>
                    </a:cubicBezTo>
                    <a:cubicBezTo>
                      <a:pt x="19051" y="681725"/>
                      <a:pt x="0" y="703703"/>
                      <a:pt x="0" y="729350"/>
                    </a:cubicBezTo>
                    <a:cubicBezTo>
                      <a:pt x="0" y="810871"/>
                      <a:pt x="9694" y="892934"/>
                      <a:pt x="28576" y="972238"/>
                    </a:cubicBezTo>
                    <a:cubicBezTo>
                      <a:pt x="40655" y="1022970"/>
                      <a:pt x="171104" y="1104138"/>
                      <a:pt x="185738" y="1115113"/>
                    </a:cubicBezTo>
                    <a:cubicBezTo>
                      <a:pt x="332892" y="1225478"/>
                      <a:pt x="145939" y="1093002"/>
                      <a:pt x="314326" y="1186550"/>
                    </a:cubicBezTo>
                    <a:cubicBezTo>
                      <a:pt x="335142" y="1198114"/>
                      <a:pt x="350177" y="1218764"/>
                      <a:pt x="371476" y="1229413"/>
                    </a:cubicBezTo>
                    <a:cubicBezTo>
                      <a:pt x="398417" y="1242883"/>
                      <a:pt x="429235" y="1246801"/>
                      <a:pt x="457201" y="1257988"/>
                    </a:cubicBezTo>
                    <a:cubicBezTo>
                      <a:pt x="476976" y="1265898"/>
                      <a:pt x="495301" y="1277038"/>
                      <a:pt x="514351" y="1286563"/>
                    </a:cubicBezTo>
                    <a:cubicBezTo>
                      <a:pt x="547688" y="1281800"/>
                      <a:pt x="605112" y="1304655"/>
                      <a:pt x="614363" y="1272275"/>
                    </a:cubicBezTo>
                    <a:cubicBezTo>
                      <a:pt x="624582" y="1236510"/>
                      <a:pt x="568060" y="1213969"/>
                      <a:pt x="542926" y="1186550"/>
                    </a:cubicBezTo>
                    <a:cubicBezTo>
                      <a:pt x="515619" y="1156761"/>
                      <a:pt x="485776" y="1129400"/>
                      <a:pt x="457201" y="1100825"/>
                    </a:cubicBezTo>
                    <a:lnTo>
                      <a:pt x="400051" y="1043675"/>
                    </a:lnTo>
                    <a:cubicBezTo>
                      <a:pt x="381001" y="1024625"/>
                      <a:pt x="356267" y="1009916"/>
                      <a:pt x="342901" y="986525"/>
                    </a:cubicBezTo>
                    <a:cubicBezTo>
                      <a:pt x="323851" y="953188"/>
                      <a:pt x="309473" y="916705"/>
                      <a:pt x="285751" y="886513"/>
                    </a:cubicBezTo>
                    <a:cubicBezTo>
                      <a:pt x="256623" y="849441"/>
                      <a:pt x="211890" y="825728"/>
                      <a:pt x="185738" y="786500"/>
                    </a:cubicBezTo>
                    <a:lnTo>
                      <a:pt x="157163" y="743638"/>
                    </a:lnTo>
                    <a:cubicBezTo>
                      <a:pt x="152401" y="729350"/>
                      <a:pt x="141721" y="715791"/>
                      <a:pt x="142876" y="700775"/>
                    </a:cubicBezTo>
                    <a:cubicBezTo>
                      <a:pt x="149570" y="613758"/>
                      <a:pt x="152176" y="546605"/>
                      <a:pt x="228601" y="500750"/>
                    </a:cubicBezTo>
                    <a:cubicBezTo>
                      <a:pt x="301654" y="456918"/>
                      <a:pt x="376379" y="413391"/>
                      <a:pt x="457201" y="386450"/>
                    </a:cubicBezTo>
                    <a:cubicBezTo>
                      <a:pt x="557213" y="353113"/>
                      <a:pt x="665706" y="338742"/>
                      <a:pt x="757238" y="286438"/>
                    </a:cubicBezTo>
                    <a:cubicBezTo>
                      <a:pt x="878335" y="217240"/>
                      <a:pt x="819600" y="236819"/>
                      <a:pt x="928688" y="215000"/>
                    </a:cubicBezTo>
                    <a:cubicBezTo>
                      <a:pt x="947738" y="200713"/>
                      <a:pt x="963413" y="180147"/>
                      <a:pt x="985838" y="172138"/>
                    </a:cubicBezTo>
                    <a:cubicBezTo>
                      <a:pt x="1019155" y="160239"/>
                      <a:pt x="1147774" y="142369"/>
                      <a:pt x="1200151" y="129275"/>
                    </a:cubicBezTo>
                    <a:cubicBezTo>
                      <a:pt x="1219201" y="124513"/>
                      <a:pt x="1238493" y="120630"/>
                      <a:pt x="1257301" y="114988"/>
                    </a:cubicBezTo>
                    <a:cubicBezTo>
                      <a:pt x="1286151" y="106333"/>
                      <a:pt x="1313805" y="93718"/>
                      <a:pt x="1343026" y="86413"/>
                    </a:cubicBezTo>
                    <a:cubicBezTo>
                      <a:pt x="1371130" y="79387"/>
                      <a:pt x="1400176" y="76888"/>
                      <a:pt x="1428751" y="72125"/>
                    </a:cubicBezTo>
                    <a:cubicBezTo>
                      <a:pt x="1437339" y="72342"/>
                      <a:pt x="2301969" y="0"/>
                      <a:pt x="2657476" y="129275"/>
                    </a:cubicBezTo>
                    <a:cubicBezTo>
                      <a:pt x="2677492" y="136554"/>
                      <a:pt x="2694851" y="149940"/>
                      <a:pt x="2714626" y="157850"/>
                    </a:cubicBezTo>
                    <a:cubicBezTo>
                      <a:pt x="2802106" y="192842"/>
                      <a:pt x="2803696" y="176864"/>
                      <a:pt x="2886076" y="229288"/>
                    </a:cubicBezTo>
                    <a:cubicBezTo>
                      <a:pt x="2922013" y="252157"/>
                      <a:pt x="2985898" y="310029"/>
                      <a:pt x="3014663" y="343588"/>
                    </a:cubicBezTo>
                    <a:cubicBezTo>
                      <a:pt x="3025838" y="356625"/>
                      <a:pt x="3033713" y="372163"/>
                      <a:pt x="3043238" y="386450"/>
                    </a:cubicBezTo>
                    <a:cubicBezTo>
                      <a:pt x="3048001" y="505513"/>
                      <a:pt x="3049600" y="624744"/>
                      <a:pt x="3057526" y="743638"/>
                    </a:cubicBezTo>
                    <a:cubicBezTo>
                      <a:pt x="3059141" y="767868"/>
                      <a:pt x="3064134" y="792037"/>
                      <a:pt x="3071813" y="815075"/>
                    </a:cubicBezTo>
                    <a:cubicBezTo>
                      <a:pt x="3078548" y="835281"/>
                      <a:pt x="3090863" y="853175"/>
                      <a:pt x="3100388" y="872225"/>
                    </a:cubicBezTo>
                    <a:cubicBezTo>
                      <a:pt x="3111812" y="929343"/>
                      <a:pt x="3134123" y="1001738"/>
                      <a:pt x="3100388" y="1057963"/>
                    </a:cubicBezTo>
                    <a:cubicBezTo>
                      <a:pt x="3074341" y="1101374"/>
                      <a:pt x="3026050" y="1126894"/>
                      <a:pt x="2986088" y="1157975"/>
                    </a:cubicBezTo>
                    <a:cubicBezTo>
                      <a:pt x="2887473" y="1234676"/>
                      <a:pt x="2829622" y="1274890"/>
                      <a:pt x="2714626" y="1315138"/>
                    </a:cubicBezTo>
                    <a:cubicBezTo>
                      <a:pt x="2663374" y="1333076"/>
                      <a:pt x="2608668" y="1339928"/>
                      <a:pt x="2557463" y="1358000"/>
                    </a:cubicBezTo>
                    <a:cubicBezTo>
                      <a:pt x="2503763" y="1376953"/>
                      <a:pt x="2472852" y="1400120"/>
                      <a:pt x="2428876" y="1429438"/>
                    </a:cubicBezTo>
                    <a:cubicBezTo>
                      <a:pt x="2512383" y="1457273"/>
                      <a:pt x="2474486" y="1452517"/>
                      <a:pt x="2614613" y="1415150"/>
                    </a:cubicBezTo>
                    <a:cubicBezTo>
                      <a:pt x="2662008" y="1402511"/>
                      <a:pt x="2718009" y="1371348"/>
                      <a:pt x="2757488" y="1343713"/>
                    </a:cubicBezTo>
                    <a:cubicBezTo>
                      <a:pt x="2782471" y="1326225"/>
                      <a:pt x="2807363" y="1308126"/>
                      <a:pt x="2828926" y="1286563"/>
                    </a:cubicBezTo>
                    <a:cubicBezTo>
                      <a:pt x="2841068" y="1274421"/>
                      <a:pt x="2847976" y="1257988"/>
                      <a:pt x="2857501" y="1243700"/>
                    </a:cubicBezTo>
                    <a:cubicBezTo>
                      <a:pt x="2893410" y="1135970"/>
                      <a:pt x="2844972" y="1268758"/>
                      <a:pt x="2900363" y="1157975"/>
                    </a:cubicBezTo>
                    <a:cubicBezTo>
                      <a:pt x="2911833" y="1135036"/>
                      <a:pt x="2916483" y="1108957"/>
                      <a:pt x="2928938" y="1086538"/>
                    </a:cubicBezTo>
                    <a:cubicBezTo>
                      <a:pt x="2940503" y="1065722"/>
                      <a:pt x="2959802" y="1049957"/>
                      <a:pt x="2971801" y="1029388"/>
                    </a:cubicBezTo>
                    <a:cubicBezTo>
                      <a:pt x="2993265" y="992594"/>
                      <a:pt x="3028951" y="915088"/>
                      <a:pt x="3028951" y="915088"/>
                    </a:cubicBezTo>
                    <a:cubicBezTo>
                      <a:pt x="3024188" y="834125"/>
                      <a:pt x="3022733" y="752900"/>
                      <a:pt x="3014663" y="672200"/>
                    </a:cubicBezTo>
                    <a:cubicBezTo>
                      <a:pt x="3013164" y="657215"/>
                      <a:pt x="3008730" y="641869"/>
                      <a:pt x="3000376" y="629338"/>
                    </a:cubicBezTo>
                    <a:cubicBezTo>
                      <a:pt x="2959669" y="568278"/>
                      <a:pt x="2814715" y="503051"/>
                      <a:pt x="2786063" y="486463"/>
                    </a:cubicBezTo>
                    <a:lnTo>
                      <a:pt x="2686051" y="429313"/>
                    </a:lnTo>
                    <a:cubicBezTo>
                      <a:pt x="2662064" y="415320"/>
                      <a:pt x="2640765" y="395790"/>
                      <a:pt x="2614613" y="386450"/>
                    </a:cubicBezTo>
                    <a:cubicBezTo>
                      <a:pt x="2547938" y="362638"/>
                      <a:pt x="2480574" y="340674"/>
                      <a:pt x="2414588" y="315013"/>
                    </a:cubicBezTo>
                    <a:cubicBezTo>
                      <a:pt x="2367591" y="296737"/>
                      <a:pt x="2337365" y="268136"/>
                      <a:pt x="2286001" y="257863"/>
                    </a:cubicBezTo>
                    <a:cubicBezTo>
                      <a:pt x="2239068" y="248476"/>
                      <a:pt x="2190751" y="248338"/>
                      <a:pt x="2143126" y="243575"/>
                    </a:cubicBezTo>
                    <a:cubicBezTo>
                      <a:pt x="1719263" y="253100"/>
                      <a:pt x="1294934" y="250098"/>
                      <a:pt x="871538" y="272150"/>
                    </a:cubicBezTo>
                    <a:cubicBezTo>
                      <a:pt x="835317" y="274037"/>
                      <a:pt x="806571" y="305668"/>
                      <a:pt x="771526" y="315013"/>
                    </a:cubicBezTo>
                    <a:cubicBezTo>
                      <a:pt x="734426" y="324906"/>
                      <a:pt x="695326" y="324538"/>
                      <a:pt x="657226" y="329300"/>
                    </a:cubicBezTo>
                    <a:cubicBezTo>
                      <a:pt x="633413" y="338825"/>
                      <a:pt x="610119" y="349765"/>
                      <a:pt x="585788" y="357875"/>
                    </a:cubicBezTo>
                    <a:cubicBezTo>
                      <a:pt x="567159" y="364085"/>
                      <a:pt x="547771" y="367748"/>
                      <a:pt x="528638" y="372163"/>
                    </a:cubicBezTo>
                    <a:lnTo>
                      <a:pt x="400051" y="400738"/>
                    </a:lnTo>
                    <a:cubicBezTo>
                      <a:pt x="381001" y="415025"/>
                      <a:pt x="359739" y="426762"/>
                      <a:pt x="342901" y="443600"/>
                    </a:cubicBezTo>
                    <a:cubicBezTo>
                      <a:pt x="307302" y="479198"/>
                      <a:pt x="284387" y="531372"/>
                      <a:pt x="257176" y="572188"/>
                    </a:cubicBezTo>
                    <a:cubicBezTo>
                      <a:pt x="243967" y="592001"/>
                      <a:pt x="228601" y="610288"/>
                      <a:pt x="214313" y="629338"/>
                    </a:cubicBezTo>
                    <a:cubicBezTo>
                      <a:pt x="219076" y="676963"/>
                      <a:pt x="221323" y="724907"/>
                      <a:pt x="228601" y="772213"/>
                    </a:cubicBezTo>
                    <a:cubicBezTo>
                      <a:pt x="235495" y="817021"/>
                      <a:pt x="249156" y="818900"/>
                      <a:pt x="271463" y="857938"/>
                    </a:cubicBezTo>
                    <a:cubicBezTo>
                      <a:pt x="282030" y="876430"/>
                      <a:pt x="290513" y="896038"/>
                      <a:pt x="300038" y="915088"/>
                    </a:cubicBezTo>
                    <a:cubicBezTo>
                      <a:pt x="314326" y="991288"/>
                      <a:pt x="282643" y="1094908"/>
                      <a:pt x="342901" y="1143688"/>
                    </a:cubicBezTo>
                    <a:cubicBezTo>
                      <a:pt x="409633" y="1197709"/>
                      <a:pt x="515886" y="1141137"/>
                      <a:pt x="600076" y="1157975"/>
                    </a:cubicBezTo>
                    <a:cubicBezTo>
                      <a:pt x="616914" y="1161343"/>
                      <a:pt x="619126" y="1186550"/>
                      <a:pt x="628651" y="1200838"/>
                    </a:cubicBezTo>
                    <a:cubicBezTo>
                      <a:pt x="614363" y="1210363"/>
                      <a:pt x="602960" y="1229413"/>
                      <a:pt x="585788" y="1229413"/>
                    </a:cubicBezTo>
                    <a:cubicBezTo>
                      <a:pt x="568617" y="1229413"/>
                      <a:pt x="559216" y="1206268"/>
                      <a:pt x="542926" y="1200838"/>
                    </a:cubicBezTo>
                    <a:cubicBezTo>
                      <a:pt x="515443" y="1191677"/>
                      <a:pt x="485776" y="1191313"/>
                      <a:pt x="457201" y="1186550"/>
                    </a:cubicBezTo>
                    <a:cubicBezTo>
                      <a:pt x="433388" y="1167500"/>
                      <a:pt x="407326" y="1150963"/>
                      <a:pt x="385763" y="1129400"/>
                    </a:cubicBezTo>
                    <a:cubicBezTo>
                      <a:pt x="364200" y="1107837"/>
                      <a:pt x="352425" y="1077013"/>
                      <a:pt x="328613" y="1057963"/>
                    </a:cubicBezTo>
                    <a:cubicBezTo>
                      <a:pt x="303666" y="1038005"/>
                      <a:pt x="269470" y="1032822"/>
                      <a:pt x="242888" y="1015100"/>
                    </a:cubicBezTo>
                    <a:cubicBezTo>
                      <a:pt x="191276" y="980692"/>
                      <a:pt x="208351" y="971547"/>
                      <a:pt x="171451" y="929375"/>
                    </a:cubicBezTo>
                    <a:cubicBezTo>
                      <a:pt x="149275" y="904031"/>
                      <a:pt x="123826" y="881750"/>
                      <a:pt x="100013" y="857938"/>
                    </a:cubicBezTo>
                    <a:cubicBezTo>
                      <a:pt x="95251" y="834125"/>
                      <a:pt x="90994" y="810206"/>
                      <a:pt x="85726" y="786500"/>
                    </a:cubicBezTo>
                    <a:cubicBezTo>
                      <a:pt x="81466" y="767331"/>
                      <a:pt x="70132" y="748943"/>
                      <a:pt x="71438" y="729350"/>
                    </a:cubicBezTo>
                    <a:cubicBezTo>
                      <a:pt x="74980" y="676222"/>
                      <a:pt x="76200" y="619813"/>
                      <a:pt x="100013" y="572188"/>
                    </a:cubicBezTo>
                    <a:cubicBezTo>
                      <a:pt x="112432" y="547350"/>
                      <a:pt x="146613" y="541744"/>
                      <a:pt x="171451" y="529325"/>
                    </a:cubicBezTo>
                    <a:cubicBezTo>
                      <a:pt x="270529" y="479786"/>
                      <a:pt x="371775" y="434698"/>
                      <a:pt x="471488" y="386450"/>
                    </a:cubicBezTo>
                    <a:cubicBezTo>
                      <a:pt x="847051" y="204726"/>
                      <a:pt x="285646" y="462015"/>
                      <a:pt x="928688" y="186425"/>
                    </a:cubicBezTo>
                    <a:cubicBezTo>
                      <a:pt x="1065366" y="127849"/>
                      <a:pt x="968699" y="165603"/>
                      <a:pt x="1057276" y="114988"/>
                    </a:cubicBezTo>
                    <a:cubicBezTo>
                      <a:pt x="1106709" y="86740"/>
                      <a:pt x="1109202" y="88154"/>
                      <a:pt x="1157288" y="72125"/>
                    </a:cubicBezTo>
                    <a:cubicBezTo>
                      <a:pt x="1259858" y="73779"/>
                      <a:pt x="2063530" y="78092"/>
                      <a:pt x="2357438" y="100700"/>
                    </a:cubicBezTo>
                    <a:cubicBezTo>
                      <a:pt x="2377016" y="102206"/>
                      <a:pt x="2395419" y="110728"/>
                      <a:pt x="2414588" y="114988"/>
                    </a:cubicBezTo>
                    <a:cubicBezTo>
                      <a:pt x="2438294" y="120256"/>
                      <a:pt x="2462111" y="125055"/>
                      <a:pt x="2486026" y="129275"/>
                    </a:cubicBezTo>
                    <a:lnTo>
                      <a:pt x="2657476" y="157850"/>
                    </a:lnTo>
                    <a:cubicBezTo>
                      <a:pt x="2992572" y="418483"/>
                      <a:pt x="2649686" y="135773"/>
                      <a:pt x="2843213" y="329300"/>
                    </a:cubicBezTo>
                    <a:cubicBezTo>
                      <a:pt x="2917070" y="403157"/>
                      <a:pt x="2997956" y="469756"/>
                      <a:pt x="3071813" y="543613"/>
                    </a:cubicBezTo>
                    <a:cubicBezTo>
                      <a:pt x="3169514" y="641314"/>
                      <a:pt x="3108827" y="582865"/>
                      <a:pt x="3257551" y="715063"/>
                    </a:cubicBezTo>
                    <a:cubicBezTo>
                      <a:pt x="3252788" y="762688"/>
                      <a:pt x="3253292" y="811138"/>
                      <a:pt x="3243263" y="857938"/>
                    </a:cubicBezTo>
                    <a:cubicBezTo>
                      <a:pt x="3240207" y="872201"/>
                      <a:pt x="3199738" y="944325"/>
                      <a:pt x="3186113" y="957950"/>
                    </a:cubicBezTo>
                    <a:cubicBezTo>
                      <a:pt x="3169275" y="974788"/>
                      <a:pt x="3146884" y="985132"/>
                      <a:pt x="3128963" y="1000813"/>
                    </a:cubicBezTo>
                    <a:cubicBezTo>
                      <a:pt x="3108688" y="1018554"/>
                      <a:pt x="3091949" y="1040064"/>
                      <a:pt x="3071813" y="1057963"/>
                    </a:cubicBezTo>
                    <a:cubicBezTo>
                      <a:pt x="3049021" y="1078223"/>
                      <a:pt x="3023326" y="1095032"/>
                      <a:pt x="3000376" y="1115113"/>
                    </a:cubicBezTo>
                    <a:cubicBezTo>
                      <a:pt x="2985170" y="1128418"/>
                      <a:pt x="2973677" y="1145852"/>
                      <a:pt x="2957513" y="1157975"/>
                    </a:cubicBezTo>
                    <a:cubicBezTo>
                      <a:pt x="2878030" y="1217587"/>
                      <a:pt x="2898980" y="1187242"/>
                      <a:pt x="2814638" y="1229413"/>
                    </a:cubicBezTo>
                    <a:cubicBezTo>
                      <a:pt x="2789800" y="1241832"/>
                      <a:pt x="2766750" y="1257557"/>
                      <a:pt x="2743201" y="1272275"/>
                    </a:cubicBezTo>
                    <a:cubicBezTo>
                      <a:pt x="2728640" y="1281376"/>
                      <a:pt x="2716121" y="1294086"/>
                      <a:pt x="2700338" y="1300850"/>
                    </a:cubicBezTo>
                    <a:cubicBezTo>
                      <a:pt x="2682289" y="1308585"/>
                      <a:pt x="2662238" y="1310375"/>
                      <a:pt x="2643188" y="1315138"/>
                    </a:cubicBezTo>
                    <a:cubicBezTo>
                      <a:pt x="2628901" y="1324663"/>
                      <a:pt x="2583667" y="1339548"/>
                      <a:pt x="2600326" y="1343713"/>
                    </a:cubicBezTo>
                    <a:cubicBezTo>
                      <a:pt x="2625920" y="1350111"/>
                      <a:pt x="2722395" y="1323911"/>
                      <a:pt x="2757488" y="1315138"/>
                    </a:cubicBezTo>
                    <a:cubicBezTo>
                      <a:pt x="2883574" y="1231082"/>
                      <a:pt x="2682040" y="1360006"/>
                      <a:pt x="2886076" y="1257988"/>
                    </a:cubicBezTo>
                    <a:cubicBezTo>
                      <a:pt x="2936786" y="1232633"/>
                      <a:pt x="3049440" y="1145571"/>
                      <a:pt x="3071813" y="1100825"/>
                    </a:cubicBezTo>
                    <a:lnTo>
                      <a:pt x="3114676" y="1015100"/>
                    </a:lnTo>
                    <a:cubicBezTo>
                      <a:pt x="3100388" y="881750"/>
                      <a:pt x="3104340" y="745159"/>
                      <a:pt x="3071813" y="615050"/>
                    </a:cubicBezTo>
                    <a:cubicBezTo>
                      <a:pt x="3064417" y="585466"/>
                      <a:pt x="3023043" y="578300"/>
                      <a:pt x="3000376" y="557900"/>
                    </a:cubicBezTo>
                    <a:cubicBezTo>
                      <a:pt x="2975345" y="535372"/>
                      <a:pt x="2956958" y="505143"/>
                      <a:pt x="2928938" y="486463"/>
                    </a:cubicBezTo>
                    <a:cubicBezTo>
                      <a:pt x="2886633" y="458260"/>
                      <a:pt x="2739719" y="414637"/>
                      <a:pt x="2700338" y="400738"/>
                    </a:cubicBezTo>
                    <a:cubicBezTo>
                      <a:pt x="2661967" y="387195"/>
                      <a:pt x="2625075" y="369357"/>
                      <a:pt x="2586038" y="357875"/>
                    </a:cubicBezTo>
                    <a:cubicBezTo>
                      <a:pt x="2521072" y="338767"/>
                      <a:pt x="2360464" y="311666"/>
                      <a:pt x="2300288" y="300725"/>
                    </a:cubicBezTo>
                    <a:cubicBezTo>
                      <a:pt x="2131266" y="228288"/>
                      <a:pt x="2271247" y="276835"/>
                      <a:pt x="2071688" y="243575"/>
                    </a:cubicBezTo>
                    <a:cubicBezTo>
                      <a:pt x="2028378" y="236357"/>
                      <a:pt x="1986156" y="223611"/>
                      <a:pt x="1943101" y="215000"/>
                    </a:cubicBezTo>
                    <a:cubicBezTo>
                      <a:pt x="1914694" y="209319"/>
                      <a:pt x="1885878" y="205895"/>
                      <a:pt x="1857376" y="200713"/>
                    </a:cubicBezTo>
                    <a:cubicBezTo>
                      <a:pt x="1833483" y="196369"/>
                      <a:pt x="1809751" y="191188"/>
                      <a:pt x="1785938" y="186425"/>
                    </a:cubicBezTo>
                    <a:cubicBezTo>
                      <a:pt x="1700213" y="191188"/>
                      <a:pt x="1614347" y="193866"/>
                      <a:pt x="1528763" y="200713"/>
                    </a:cubicBezTo>
                    <a:cubicBezTo>
                      <a:pt x="1449847" y="207026"/>
                      <a:pt x="1260113" y="247934"/>
                      <a:pt x="1214438" y="257863"/>
                    </a:cubicBezTo>
                    <a:cubicBezTo>
                      <a:pt x="1176062" y="266206"/>
                      <a:pt x="1137674" y="274888"/>
                      <a:pt x="1100138" y="286438"/>
                    </a:cubicBezTo>
                    <a:cubicBezTo>
                      <a:pt x="1075625" y="293980"/>
                      <a:pt x="1052804" y="306248"/>
                      <a:pt x="1028701" y="315013"/>
                    </a:cubicBezTo>
                    <a:cubicBezTo>
                      <a:pt x="1000394" y="325307"/>
                      <a:pt x="970780" y="332003"/>
                      <a:pt x="942976" y="343588"/>
                    </a:cubicBezTo>
                    <a:cubicBezTo>
                      <a:pt x="913486" y="355876"/>
                      <a:pt x="887275" y="375532"/>
                      <a:pt x="857251" y="386450"/>
                    </a:cubicBezTo>
                    <a:cubicBezTo>
                      <a:pt x="834429" y="394749"/>
                      <a:pt x="809626" y="395975"/>
                      <a:pt x="785813" y="400738"/>
                    </a:cubicBezTo>
                    <a:cubicBezTo>
                      <a:pt x="738188" y="424550"/>
                      <a:pt x="687242" y="442639"/>
                      <a:pt x="642938" y="472175"/>
                    </a:cubicBezTo>
                    <a:cubicBezTo>
                      <a:pt x="537400" y="542534"/>
                      <a:pt x="584687" y="508719"/>
                      <a:pt x="500063" y="572188"/>
                    </a:cubicBezTo>
                    <a:cubicBezTo>
                      <a:pt x="490538" y="591238"/>
                      <a:pt x="478223" y="609132"/>
                      <a:pt x="471488" y="629338"/>
                    </a:cubicBezTo>
                    <a:cubicBezTo>
                      <a:pt x="445953" y="705943"/>
                      <a:pt x="458454" y="758928"/>
                      <a:pt x="471488" y="843650"/>
                    </a:cubicBezTo>
                    <a:cubicBezTo>
                      <a:pt x="473778" y="858535"/>
                      <a:pt x="481013" y="872225"/>
                      <a:pt x="485776" y="886513"/>
                    </a:cubicBezTo>
                    <a:cubicBezTo>
                      <a:pt x="490538" y="953188"/>
                      <a:pt x="483851" y="1021689"/>
                      <a:pt x="500063" y="1086538"/>
                    </a:cubicBezTo>
                    <a:cubicBezTo>
                      <a:pt x="504228" y="1103197"/>
                      <a:pt x="527143" y="1108349"/>
                      <a:pt x="542926" y="1115113"/>
                    </a:cubicBezTo>
                    <a:cubicBezTo>
                      <a:pt x="592434" y="1136330"/>
                      <a:pt x="631902" y="1129400"/>
                      <a:pt x="685801" y="1129400"/>
                    </a:cubicBezTo>
                  </a:path>
                </a:pathLst>
              </a:custGeom>
              <a:ln w="28575">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20971" y="2943225"/>
                <a:ext cx="950795" cy="1953429"/>
              </a:xfrm>
              <a:custGeom>
                <a:avLst/>
                <a:gdLst>
                  <a:gd name="connsiteX0" fmla="*/ 322004 w 950795"/>
                  <a:gd name="connsiteY0" fmla="*/ 0 h 1953429"/>
                  <a:gd name="connsiteX1" fmla="*/ 764917 w 950795"/>
                  <a:gd name="connsiteY1" fmla="*/ 371475 h 1953429"/>
                  <a:gd name="connsiteX2" fmla="*/ 822067 w 950795"/>
                  <a:gd name="connsiteY2" fmla="*/ 414338 h 1953429"/>
                  <a:gd name="connsiteX3" fmla="*/ 822067 w 950795"/>
                  <a:gd name="connsiteY3" fmla="*/ 728663 h 1953429"/>
                  <a:gd name="connsiteX4" fmla="*/ 793492 w 950795"/>
                  <a:gd name="connsiteY4" fmla="*/ 814388 h 1953429"/>
                  <a:gd name="connsiteX5" fmla="*/ 779204 w 950795"/>
                  <a:gd name="connsiteY5" fmla="*/ 885825 h 1953429"/>
                  <a:gd name="connsiteX6" fmla="*/ 722054 w 950795"/>
                  <a:gd name="connsiteY6" fmla="*/ 1028700 h 1953429"/>
                  <a:gd name="connsiteX7" fmla="*/ 593467 w 950795"/>
                  <a:gd name="connsiteY7" fmla="*/ 1185863 h 1953429"/>
                  <a:gd name="connsiteX8" fmla="*/ 550604 w 950795"/>
                  <a:gd name="connsiteY8" fmla="*/ 1257300 h 1953429"/>
                  <a:gd name="connsiteX9" fmla="*/ 493454 w 950795"/>
                  <a:gd name="connsiteY9" fmla="*/ 1385888 h 1953429"/>
                  <a:gd name="connsiteX10" fmla="*/ 393442 w 950795"/>
                  <a:gd name="connsiteY10" fmla="*/ 1543050 h 1953429"/>
                  <a:gd name="connsiteX11" fmla="*/ 264854 w 950795"/>
                  <a:gd name="connsiteY11" fmla="*/ 1685925 h 1953429"/>
                  <a:gd name="connsiteX12" fmla="*/ 207704 w 950795"/>
                  <a:gd name="connsiteY12" fmla="*/ 1728788 h 1953429"/>
                  <a:gd name="connsiteX13" fmla="*/ 150554 w 950795"/>
                  <a:gd name="connsiteY13" fmla="*/ 1757363 h 1953429"/>
                  <a:gd name="connsiteX14" fmla="*/ 7679 w 950795"/>
                  <a:gd name="connsiteY14" fmla="*/ 1885950 h 1953429"/>
                  <a:gd name="connsiteX15" fmla="*/ 79117 w 950795"/>
                  <a:gd name="connsiteY15" fmla="*/ 1871663 h 1953429"/>
                  <a:gd name="connsiteX16" fmla="*/ 164842 w 950795"/>
                  <a:gd name="connsiteY16" fmla="*/ 1828800 h 1953429"/>
                  <a:gd name="connsiteX17" fmla="*/ 307717 w 950795"/>
                  <a:gd name="connsiteY17" fmla="*/ 1771650 h 1953429"/>
                  <a:gd name="connsiteX18" fmla="*/ 407729 w 950795"/>
                  <a:gd name="connsiteY18" fmla="*/ 1714500 h 1953429"/>
                  <a:gd name="connsiteX19" fmla="*/ 493454 w 950795"/>
                  <a:gd name="connsiteY19" fmla="*/ 1671638 h 1953429"/>
                  <a:gd name="connsiteX20" fmla="*/ 636329 w 950795"/>
                  <a:gd name="connsiteY20" fmla="*/ 1557338 h 1953429"/>
                  <a:gd name="connsiteX21" fmla="*/ 736342 w 950795"/>
                  <a:gd name="connsiteY21" fmla="*/ 1471613 h 1953429"/>
                  <a:gd name="connsiteX22" fmla="*/ 764917 w 950795"/>
                  <a:gd name="connsiteY22" fmla="*/ 1428750 h 1953429"/>
                  <a:gd name="connsiteX23" fmla="*/ 793492 w 950795"/>
                  <a:gd name="connsiteY23" fmla="*/ 1228725 h 1953429"/>
                  <a:gd name="connsiteX24" fmla="*/ 679192 w 950795"/>
                  <a:gd name="connsiteY24" fmla="*/ 857250 h 1953429"/>
                  <a:gd name="connsiteX25" fmla="*/ 664904 w 950795"/>
                  <a:gd name="connsiteY25" fmla="*/ 657225 h 1953429"/>
                  <a:gd name="connsiteX26" fmla="*/ 622042 w 950795"/>
                  <a:gd name="connsiteY26" fmla="*/ 571500 h 1953429"/>
                  <a:gd name="connsiteX27" fmla="*/ 593467 w 950795"/>
                  <a:gd name="connsiteY27" fmla="*/ 485775 h 1953429"/>
                  <a:gd name="connsiteX28" fmla="*/ 522029 w 950795"/>
                  <a:gd name="connsiteY28" fmla="*/ 314325 h 1953429"/>
                  <a:gd name="connsiteX29" fmla="*/ 464879 w 950795"/>
                  <a:gd name="connsiteY29" fmla="*/ 185738 h 1953429"/>
                  <a:gd name="connsiteX30" fmla="*/ 350579 w 950795"/>
                  <a:gd name="connsiteY30" fmla="*/ 114300 h 1953429"/>
                  <a:gd name="connsiteX31" fmla="*/ 221992 w 950795"/>
                  <a:gd name="connsiteY31" fmla="*/ 57150 h 1953429"/>
                  <a:gd name="connsiteX32" fmla="*/ 121979 w 950795"/>
                  <a:gd name="connsiteY32" fmla="*/ 42863 h 1953429"/>
                  <a:gd name="connsiteX33" fmla="*/ 379154 w 950795"/>
                  <a:gd name="connsiteY33" fmla="*/ 71438 h 1953429"/>
                  <a:gd name="connsiteX34" fmla="*/ 522029 w 950795"/>
                  <a:gd name="connsiteY34" fmla="*/ 242888 h 1953429"/>
                  <a:gd name="connsiteX35" fmla="*/ 564892 w 950795"/>
                  <a:gd name="connsiteY35" fmla="*/ 371475 h 1953429"/>
                  <a:gd name="connsiteX36" fmla="*/ 593467 w 950795"/>
                  <a:gd name="connsiteY36" fmla="*/ 800100 h 1953429"/>
                  <a:gd name="connsiteX37" fmla="*/ 579179 w 950795"/>
                  <a:gd name="connsiteY37" fmla="*/ 1357313 h 1953429"/>
                  <a:gd name="connsiteX38" fmla="*/ 407729 w 950795"/>
                  <a:gd name="connsiteY38" fmla="*/ 1585913 h 1953429"/>
                  <a:gd name="connsiteX39" fmla="*/ 336292 w 950795"/>
                  <a:gd name="connsiteY39" fmla="*/ 1643063 h 1953429"/>
                  <a:gd name="connsiteX40" fmla="*/ 293429 w 950795"/>
                  <a:gd name="connsiteY40" fmla="*/ 1700213 h 1953429"/>
                  <a:gd name="connsiteX41" fmla="*/ 250567 w 950795"/>
                  <a:gd name="connsiteY41" fmla="*/ 1743075 h 1953429"/>
                  <a:gd name="connsiteX42" fmla="*/ 179129 w 950795"/>
                  <a:gd name="connsiteY42" fmla="*/ 1828800 h 1953429"/>
                  <a:gd name="connsiteX43" fmla="*/ 150554 w 950795"/>
                  <a:gd name="connsiteY43" fmla="*/ 1885950 h 1953429"/>
                  <a:gd name="connsiteX44" fmla="*/ 164842 w 950795"/>
                  <a:gd name="connsiteY44" fmla="*/ 1943100 h 1953429"/>
                  <a:gd name="connsiteX45" fmla="*/ 336292 w 950795"/>
                  <a:gd name="connsiteY45" fmla="*/ 1857375 h 1953429"/>
                  <a:gd name="connsiteX46" fmla="*/ 493454 w 950795"/>
                  <a:gd name="connsiteY46" fmla="*/ 1643063 h 1953429"/>
                  <a:gd name="connsiteX47" fmla="*/ 522029 w 950795"/>
                  <a:gd name="connsiteY47" fmla="*/ 1557338 h 1953429"/>
                  <a:gd name="connsiteX48" fmla="*/ 636329 w 950795"/>
                  <a:gd name="connsiteY48" fmla="*/ 1428750 h 1953429"/>
                  <a:gd name="connsiteX49" fmla="*/ 722054 w 950795"/>
                  <a:gd name="connsiteY49" fmla="*/ 1300163 h 1953429"/>
                  <a:gd name="connsiteX50" fmla="*/ 764917 w 950795"/>
                  <a:gd name="connsiteY50" fmla="*/ 1257300 h 1953429"/>
                  <a:gd name="connsiteX51" fmla="*/ 793492 w 950795"/>
                  <a:gd name="connsiteY51" fmla="*/ 1185863 h 1953429"/>
                  <a:gd name="connsiteX52" fmla="*/ 807779 w 950795"/>
                  <a:gd name="connsiteY52" fmla="*/ 1085850 h 1953429"/>
                  <a:gd name="connsiteX53" fmla="*/ 793492 w 950795"/>
                  <a:gd name="connsiteY53" fmla="*/ 485775 h 1953429"/>
                  <a:gd name="connsiteX54" fmla="*/ 736342 w 950795"/>
                  <a:gd name="connsiteY54" fmla="*/ 428625 h 1953429"/>
                  <a:gd name="connsiteX55" fmla="*/ 679192 w 950795"/>
                  <a:gd name="connsiteY55" fmla="*/ 357188 h 1953429"/>
                  <a:gd name="connsiteX56" fmla="*/ 622042 w 950795"/>
                  <a:gd name="connsiteY56" fmla="*/ 257175 h 1953429"/>
                  <a:gd name="connsiteX57" fmla="*/ 464879 w 950795"/>
                  <a:gd name="connsiteY57" fmla="*/ 128588 h 1953429"/>
                  <a:gd name="connsiteX58" fmla="*/ 422017 w 950795"/>
                  <a:gd name="connsiteY58" fmla="*/ 100013 h 1953429"/>
                  <a:gd name="connsiteX59" fmla="*/ 364867 w 950795"/>
                  <a:gd name="connsiteY59" fmla="*/ 85725 h 1953429"/>
                  <a:gd name="connsiteX60" fmla="*/ 293429 w 950795"/>
                  <a:gd name="connsiteY60" fmla="*/ 57150 h 1953429"/>
                  <a:gd name="connsiteX61" fmla="*/ 221992 w 950795"/>
                  <a:gd name="connsiteY61" fmla="*/ 42863 h 1953429"/>
                  <a:gd name="connsiteX62" fmla="*/ 136267 w 950795"/>
                  <a:gd name="connsiteY62" fmla="*/ 28575 h 1953429"/>
                  <a:gd name="connsiteX63" fmla="*/ 279142 w 950795"/>
                  <a:gd name="connsiteY63" fmla="*/ 57150 h 1953429"/>
                  <a:gd name="connsiteX64" fmla="*/ 336292 w 950795"/>
                  <a:gd name="connsiteY64" fmla="*/ 85725 h 1953429"/>
                  <a:gd name="connsiteX65" fmla="*/ 493454 w 950795"/>
                  <a:gd name="connsiteY65" fmla="*/ 142875 h 1953429"/>
                  <a:gd name="connsiteX66" fmla="*/ 550604 w 950795"/>
                  <a:gd name="connsiteY66" fmla="*/ 185738 h 1953429"/>
                  <a:gd name="connsiteX67" fmla="*/ 607754 w 950795"/>
                  <a:gd name="connsiteY67" fmla="*/ 271463 h 1953429"/>
                  <a:gd name="connsiteX68" fmla="*/ 679192 w 950795"/>
                  <a:gd name="connsiteY68" fmla="*/ 414338 h 1953429"/>
                  <a:gd name="connsiteX69" fmla="*/ 736342 w 950795"/>
                  <a:gd name="connsiteY69" fmla="*/ 842963 h 1953429"/>
                  <a:gd name="connsiteX70" fmla="*/ 764917 w 950795"/>
                  <a:gd name="connsiteY70" fmla="*/ 885825 h 1953429"/>
                  <a:gd name="connsiteX71" fmla="*/ 807779 w 950795"/>
                  <a:gd name="connsiteY71" fmla="*/ 985838 h 1953429"/>
                  <a:gd name="connsiteX72" fmla="*/ 836354 w 950795"/>
                  <a:gd name="connsiteY72" fmla="*/ 1042988 h 1953429"/>
                  <a:gd name="connsiteX73" fmla="*/ 779204 w 950795"/>
                  <a:gd name="connsiteY73" fmla="*/ 1371600 h 1953429"/>
                  <a:gd name="connsiteX74" fmla="*/ 636329 w 950795"/>
                  <a:gd name="connsiteY74" fmla="*/ 1500188 h 1953429"/>
                  <a:gd name="connsiteX75" fmla="*/ 464879 w 950795"/>
                  <a:gd name="connsiteY75" fmla="*/ 1643063 h 1953429"/>
                  <a:gd name="connsiteX76" fmla="*/ 364867 w 950795"/>
                  <a:gd name="connsiteY76" fmla="*/ 1714500 h 1953429"/>
                  <a:gd name="connsiteX77" fmla="*/ 279142 w 950795"/>
                  <a:gd name="connsiteY77" fmla="*/ 1785938 h 1953429"/>
                  <a:gd name="connsiteX78" fmla="*/ 250567 w 950795"/>
                  <a:gd name="connsiteY78" fmla="*/ 1843088 h 1953429"/>
                  <a:gd name="connsiteX79" fmla="*/ 221992 w 950795"/>
                  <a:gd name="connsiteY79" fmla="*/ 1885950 h 1953429"/>
                  <a:gd name="connsiteX80" fmla="*/ 293429 w 950795"/>
                  <a:gd name="connsiteY80" fmla="*/ 1814513 h 1953429"/>
                  <a:gd name="connsiteX81" fmla="*/ 393442 w 950795"/>
                  <a:gd name="connsiteY81" fmla="*/ 1743075 h 1953429"/>
                  <a:gd name="connsiteX82" fmla="*/ 664904 w 950795"/>
                  <a:gd name="connsiteY82" fmla="*/ 1500188 h 1953429"/>
                  <a:gd name="connsiteX83" fmla="*/ 736342 w 950795"/>
                  <a:gd name="connsiteY83" fmla="*/ 1385888 h 1953429"/>
                  <a:gd name="connsiteX84" fmla="*/ 822067 w 950795"/>
                  <a:gd name="connsiteY84" fmla="*/ 1285875 h 1953429"/>
                  <a:gd name="connsiteX85" fmla="*/ 922079 w 950795"/>
                  <a:gd name="connsiteY85" fmla="*/ 1114425 h 1953429"/>
                  <a:gd name="connsiteX86" fmla="*/ 950654 w 950795"/>
                  <a:gd name="connsiteY86" fmla="*/ 942975 h 1953429"/>
                  <a:gd name="connsiteX87" fmla="*/ 936367 w 950795"/>
                  <a:gd name="connsiteY87" fmla="*/ 671513 h 1953429"/>
                  <a:gd name="connsiteX88" fmla="*/ 879217 w 950795"/>
                  <a:gd name="connsiteY88" fmla="*/ 500063 h 1953429"/>
                  <a:gd name="connsiteX89" fmla="*/ 836354 w 950795"/>
                  <a:gd name="connsiteY89" fmla="*/ 342900 h 1953429"/>
                  <a:gd name="connsiteX90" fmla="*/ 807779 w 950795"/>
                  <a:gd name="connsiteY90" fmla="*/ 285750 h 1953429"/>
                  <a:gd name="connsiteX91" fmla="*/ 679192 w 950795"/>
                  <a:gd name="connsiteY91" fmla="*/ 185738 h 1953429"/>
                  <a:gd name="connsiteX92" fmla="*/ 593467 w 950795"/>
                  <a:gd name="connsiteY92" fmla="*/ 128588 h 1953429"/>
                  <a:gd name="connsiteX93" fmla="*/ 464879 w 950795"/>
                  <a:gd name="connsiteY93" fmla="*/ 57150 h 1953429"/>
                  <a:gd name="connsiteX94" fmla="*/ 407729 w 950795"/>
                  <a:gd name="connsiteY94" fmla="*/ 14288 h 1953429"/>
                  <a:gd name="connsiteX95" fmla="*/ 336292 w 950795"/>
                  <a:gd name="connsiteY95" fmla="*/ 0 h 1953429"/>
                  <a:gd name="connsiteX96" fmla="*/ 607754 w 950795"/>
                  <a:gd name="connsiteY96" fmla="*/ 14288 h 1953429"/>
                  <a:gd name="connsiteX97" fmla="*/ 650617 w 950795"/>
                  <a:gd name="connsiteY97" fmla="*/ 42863 h 1953429"/>
                  <a:gd name="connsiteX98" fmla="*/ 693479 w 950795"/>
                  <a:gd name="connsiteY98" fmla="*/ 142875 h 1953429"/>
                  <a:gd name="connsiteX99" fmla="*/ 750629 w 950795"/>
                  <a:gd name="connsiteY99" fmla="*/ 328613 h 1953429"/>
                  <a:gd name="connsiteX100" fmla="*/ 807779 w 950795"/>
                  <a:gd name="connsiteY100" fmla="*/ 628650 h 1953429"/>
                  <a:gd name="connsiteX101" fmla="*/ 864929 w 950795"/>
                  <a:gd name="connsiteY101" fmla="*/ 728663 h 1953429"/>
                  <a:gd name="connsiteX102" fmla="*/ 864929 w 950795"/>
                  <a:gd name="connsiteY102" fmla="*/ 1171575 h 1953429"/>
                  <a:gd name="connsiteX103" fmla="*/ 707767 w 950795"/>
                  <a:gd name="connsiteY103" fmla="*/ 1343025 h 1953429"/>
                  <a:gd name="connsiteX104" fmla="*/ 607754 w 950795"/>
                  <a:gd name="connsiteY104" fmla="*/ 1414463 h 1953429"/>
                  <a:gd name="connsiteX105" fmla="*/ 422017 w 950795"/>
                  <a:gd name="connsiteY105" fmla="*/ 1557338 h 1953429"/>
                  <a:gd name="connsiteX106" fmla="*/ 407729 w 950795"/>
                  <a:gd name="connsiteY106" fmla="*/ 1600200 h 1953429"/>
                  <a:gd name="connsiteX107" fmla="*/ 393442 w 950795"/>
                  <a:gd name="connsiteY107" fmla="*/ 1657350 h 1953429"/>
                  <a:gd name="connsiteX108" fmla="*/ 379154 w 950795"/>
                  <a:gd name="connsiteY108" fmla="*/ 1685925 h 195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950795" h="1953429">
                    <a:moveTo>
                      <a:pt x="322004" y="0"/>
                    </a:moveTo>
                    <a:lnTo>
                      <a:pt x="764917" y="371475"/>
                    </a:lnTo>
                    <a:cubicBezTo>
                      <a:pt x="783253" y="386668"/>
                      <a:pt x="822067" y="414338"/>
                      <a:pt x="822067" y="414338"/>
                    </a:cubicBezTo>
                    <a:cubicBezTo>
                      <a:pt x="862649" y="536087"/>
                      <a:pt x="851338" y="484738"/>
                      <a:pt x="822067" y="728663"/>
                    </a:cubicBezTo>
                    <a:cubicBezTo>
                      <a:pt x="818478" y="758569"/>
                      <a:pt x="801417" y="785329"/>
                      <a:pt x="793492" y="814388"/>
                    </a:cubicBezTo>
                    <a:cubicBezTo>
                      <a:pt x="787102" y="837816"/>
                      <a:pt x="784472" y="862119"/>
                      <a:pt x="779204" y="885825"/>
                    </a:cubicBezTo>
                    <a:cubicBezTo>
                      <a:pt x="766746" y="941886"/>
                      <a:pt x="758117" y="977611"/>
                      <a:pt x="722054" y="1028700"/>
                    </a:cubicBezTo>
                    <a:cubicBezTo>
                      <a:pt x="683020" y="1083999"/>
                      <a:pt x="628293" y="1127821"/>
                      <a:pt x="593467" y="1185863"/>
                    </a:cubicBezTo>
                    <a:cubicBezTo>
                      <a:pt x="579179" y="1209675"/>
                      <a:pt x="563023" y="1232462"/>
                      <a:pt x="550604" y="1257300"/>
                    </a:cubicBezTo>
                    <a:cubicBezTo>
                      <a:pt x="507608" y="1343292"/>
                      <a:pt x="538906" y="1310135"/>
                      <a:pt x="493454" y="1385888"/>
                    </a:cubicBezTo>
                    <a:cubicBezTo>
                      <a:pt x="461506" y="1439134"/>
                      <a:pt x="427020" y="1490817"/>
                      <a:pt x="393442" y="1543050"/>
                    </a:cubicBezTo>
                    <a:cubicBezTo>
                      <a:pt x="355165" y="1602592"/>
                      <a:pt x="331844" y="1635682"/>
                      <a:pt x="264854" y="1685925"/>
                    </a:cubicBezTo>
                    <a:cubicBezTo>
                      <a:pt x="245804" y="1700213"/>
                      <a:pt x="227897" y="1716167"/>
                      <a:pt x="207704" y="1728788"/>
                    </a:cubicBezTo>
                    <a:cubicBezTo>
                      <a:pt x="189643" y="1740076"/>
                      <a:pt x="169046" y="1746796"/>
                      <a:pt x="150554" y="1757363"/>
                    </a:cubicBezTo>
                    <a:cubicBezTo>
                      <a:pt x="105323" y="1783209"/>
                      <a:pt x="18631" y="1853093"/>
                      <a:pt x="7679" y="1885950"/>
                    </a:cubicBezTo>
                    <a:cubicBezTo>
                      <a:pt x="0" y="1908988"/>
                      <a:pt x="55304" y="1876425"/>
                      <a:pt x="79117" y="1871663"/>
                    </a:cubicBezTo>
                    <a:cubicBezTo>
                      <a:pt x="107692" y="1857375"/>
                      <a:pt x="135573" y="1841605"/>
                      <a:pt x="164842" y="1828800"/>
                    </a:cubicBezTo>
                    <a:cubicBezTo>
                      <a:pt x="211835" y="1808240"/>
                      <a:pt x="261306" y="1793491"/>
                      <a:pt x="307717" y="1771650"/>
                    </a:cubicBezTo>
                    <a:cubicBezTo>
                      <a:pt x="342459" y="1755301"/>
                      <a:pt x="373922" y="1732704"/>
                      <a:pt x="407729" y="1714500"/>
                    </a:cubicBezTo>
                    <a:cubicBezTo>
                      <a:pt x="435858" y="1699354"/>
                      <a:pt x="467128" y="1689737"/>
                      <a:pt x="493454" y="1671638"/>
                    </a:cubicBezTo>
                    <a:cubicBezTo>
                      <a:pt x="543712" y="1637086"/>
                      <a:pt x="588372" y="1595019"/>
                      <a:pt x="636329" y="1557338"/>
                    </a:cubicBezTo>
                    <a:cubicBezTo>
                      <a:pt x="681993" y="1521459"/>
                      <a:pt x="700103" y="1515100"/>
                      <a:pt x="736342" y="1471613"/>
                    </a:cubicBezTo>
                    <a:cubicBezTo>
                      <a:pt x="747335" y="1458421"/>
                      <a:pt x="755392" y="1443038"/>
                      <a:pt x="764917" y="1428750"/>
                    </a:cubicBezTo>
                    <a:cubicBezTo>
                      <a:pt x="769950" y="1398550"/>
                      <a:pt x="796242" y="1247977"/>
                      <a:pt x="793492" y="1228725"/>
                    </a:cubicBezTo>
                    <a:cubicBezTo>
                      <a:pt x="761818" y="1007007"/>
                      <a:pt x="750501" y="999870"/>
                      <a:pt x="679192" y="857250"/>
                    </a:cubicBezTo>
                    <a:cubicBezTo>
                      <a:pt x="674429" y="790575"/>
                      <a:pt x="678013" y="722772"/>
                      <a:pt x="664904" y="657225"/>
                    </a:cubicBezTo>
                    <a:cubicBezTo>
                      <a:pt x="658639" y="625898"/>
                      <a:pt x="634330" y="600990"/>
                      <a:pt x="622042" y="571500"/>
                    </a:cubicBezTo>
                    <a:cubicBezTo>
                      <a:pt x="610457" y="543696"/>
                      <a:pt x="604384" y="513848"/>
                      <a:pt x="593467" y="485775"/>
                    </a:cubicBezTo>
                    <a:cubicBezTo>
                      <a:pt x="571027" y="428072"/>
                      <a:pt x="537045" y="374389"/>
                      <a:pt x="522029" y="314325"/>
                    </a:cubicBezTo>
                    <a:cubicBezTo>
                      <a:pt x="505688" y="248958"/>
                      <a:pt x="511225" y="247533"/>
                      <a:pt x="464879" y="185738"/>
                    </a:cubicBezTo>
                    <a:cubicBezTo>
                      <a:pt x="419752" y="125568"/>
                      <a:pt x="420634" y="149327"/>
                      <a:pt x="350579" y="114300"/>
                    </a:cubicBezTo>
                    <a:cubicBezTo>
                      <a:pt x="260047" y="69034"/>
                      <a:pt x="307679" y="72729"/>
                      <a:pt x="221992" y="57150"/>
                    </a:cubicBezTo>
                    <a:cubicBezTo>
                      <a:pt x="188859" y="51126"/>
                      <a:pt x="88441" y="39814"/>
                      <a:pt x="121979" y="42863"/>
                    </a:cubicBezTo>
                    <a:cubicBezTo>
                      <a:pt x="207877" y="50672"/>
                      <a:pt x="293429" y="61913"/>
                      <a:pt x="379154" y="71438"/>
                    </a:cubicBezTo>
                    <a:cubicBezTo>
                      <a:pt x="426552" y="118835"/>
                      <a:pt x="500614" y="189350"/>
                      <a:pt x="522029" y="242888"/>
                    </a:cubicBezTo>
                    <a:cubicBezTo>
                      <a:pt x="557897" y="332557"/>
                      <a:pt x="544384" y="289444"/>
                      <a:pt x="564892" y="371475"/>
                    </a:cubicBezTo>
                    <a:cubicBezTo>
                      <a:pt x="574640" y="488459"/>
                      <a:pt x="593467" y="695303"/>
                      <a:pt x="593467" y="800100"/>
                    </a:cubicBezTo>
                    <a:cubicBezTo>
                      <a:pt x="593467" y="985899"/>
                      <a:pt x="611468" y="1174341"/>
                      <a:pt x="579179" y="1357313"/>
                    </a:cubicBezTo>
                    <a:cubicBezTo>
                      <a:pt x="568916" y="1415471"/>
                      <a:pt x="466779" y="1533424"/>
                      <a:pt x="407729" y="1585913"/>
                    </a:cubicBezTo>
                    <a:cubicBezTo>
                      <a:pt x="384937" y="1606173"/>
                      <a:pt x="357855" y="1621500"/>
                      <a:pt x="336292" y="1643063"/>
                    </a:cubicBezTo>
                    <a:cubicBezTo>
                      <a:pt x="319454" y="1659901"/>
                      <a:pt x="308926" y="1682133"/>
                      <a:pt x="293429" y="1700213"/>
                    </a:cubicBezTo>
                    <a:cubicBezTo>
                      <a:pt x="280280" y="1715554"/>
                      <a:pt x="264854" y="1728788"/>
                      <a:pt x="250567" y="1743075"/>
                    </a:cubicBezTo>
                    <a:cubicBezTo>
                      <a:pt x="218802" y="1838369"/>
                      <a:pt x="264055" y="1729720"/>
                      <a:pt x="179129" y="1828800"/>
                    </a:cubicBezTo>
                    <a:cubicBezTo>
                      <a:pt x="165268" y="1844971"/>
                      <a:pt x="160079" y="1866900"/>
                      <a:pt x="150554" y="1885950"/>
                    </a:cubicBezTo>
                    <a:cubicBezTo>
                      <a:pt x="155317" y="1905000"/>
                      <a:pt x="145961" y="1937706"/>
                      <a:pt x="164842" y="1943100"/>
                    </a:cubicBezTo>
                    <a:cubicBezTo>
                      <a:pt x="200994" y="1953429"/>
                      <a:pt x="319174" y="1874493"/>
                      <a:pt x="336292" y="1857375"/>
                    </a:cubicBezTo>
                    <a:cubicBezTo>
                      <a:pt x="353796" y="1839871"/>
                      <a:pt x="471701" y="1686569"/>
                      <a:pt x="493454" y="1643063"/>
                    </a:cubicBezTo>
                    <a:cubicBezTo>
                      <a:pt x="506924" y="1616122"/>
                      <a:pt x="509565" y="1584759"/>
                      <a:pt x="522029" y="1557338"/>
                    </a:cubicBezTo>
                    <a:cubicBezTo>
                      <a:pt x="568691" y="1454681"/>
                      <a:pt x="556264" y="1508815"/>
                      <a:pt x="636329" y="1428750"/>
                    </a:cubicBezTo>
                    <a:cubicBezTo>
                      <a:pt x="683593" y="1381486"/>
                      <a:pt x="681239" y="1354583"/>
                      <a:pt x="722054" y="1300163"/>
                    </a:cubicBezTo>
                    <a:cubicBezTo>
                      <a:pt x="734177" y="1283998"/>
                      <a:pt x="750629" y="1271588"/>
                      <a:pt x="764917" y="1257300"/>
                    </a:cubicBezTo>
                    <a:cubicBezTo>
                      <a:pt x="774442" y="1233488"/>
                      <a:pt x="787272" y="1210744"/>
                      <a:pt x="793492" y="1185863"/>
                    </a:cubicBezTo>
                    <a:cubicBezTo>
                      <a:pt x="801660" y="1153192"/>
                      <a:pt x="807779" y="1119526"/>
                      <a:pt x="807779" y="1085850"/>
                    </a:cubicBezTo>
                    <a:cubicBezTo>
                      <a:pt x="807779" y="885768"/>
                      <a:pt x="815113" y="684685"/>
                      <a:pt x="793492" y="485775"/>
                    </a:cubicBezTo>
                    <a:cubicBezTo>
                      <a:pt x="790581" y="458992"/>
                      <a:pt x="754241" y="448761"/>
                      <a:pt x="736342" y="428625"/>
                    </a:cubicBezTo>
                    <a:cubicBezTo>
                      <a:pt x="716082" y="405833"/>
                      <a:pt x="696107" y="382561"/>
                      <a:pt x="679192" y="357188"/>
                    </a:cubicBezTo>
                    <a:cubicBezTo>
                      <a:pt x="632614" y="287321"/>
                      <a:pt x="670755" y="315630"/>
                      <a:pt x="622042" y="257175"/>
                    </a:cubicBezTo>
                    <a:cubicBezTo>
                      <a:pt x="582856" y="210152"/>
                      <a:pt x="507301" y="156869"/>
                      <a:pt x="464879" y="128588"/>
                    </a:cubicBezTo>
                    <a:cubicBezTo>
                      <a:pt x="450592" y="119063"/>
                      <a:pt x="437800" y="106777"/>
                      <a:pt x="422017" y="100013"/>
                    </a:cubicBezTo>
                    <a:cubicBezTo>
                      <a:pt x="403968" y="92278"/>
                      <a:pt x="383496" y="91935"/>
                      <a:pt x="364867" y="85725"/>
                    </a:cubicBezTo>
                    <a:cubicBezTo>
                      <a:pt x="340536" y="77615"/>
                      <a:pt x="317994" y="64520"/>
                      <a:pt x="293429" y="57150"/>
                    </a:cubicBezTo>
                    <a:cubicBezTo>
                      <a:pt x="270169" y="50172"/>
                      <a:pt x="245884" y="47207"/>
                      <a:pt x="221992" y="42863"/>
                    </a:cubicBezTo>
                    <a:cubicBezTo>
                      <a:pt x="193490" y="37681"/>
                      <a:pt x="108163" y="21549"/>
                      <a:pt x="136267" y="28575"/>
                    </a:cubicBezTo>
                    <a:cubicBezTo>
                      <a:pt x="183385" y="40354"/>
                      <a:pt x="231517" y="47625"/>
                      <a:pt x="279142" y="57150"/>
                    </a:cubicBezTo>
                    <a:cubicBezTo>
                      <a:pt x="298192" y="66675"/>
                      <a:pt x="316276" y="78446"/>
                      <a:pt x="336292" y="85725"/>
                    </a:cubicBezTo>
                    <a:cubicBezTo>
                      <a:pt x="424066" y="117643"/>
                      <a:pt x="425391" y="100335"/>
                      <a:pt x="493454" y="142875"/>
                    </a:cubicBezTo>
                    <a:cubicBezTo>
                      <a:pt x="513647" y="155496"/>
                      <a:pt x="534784" y="167940"/>
                      <a:pt x="550604" y="185738"/>
                    </a:cubicBezTo>
                    <a:cubicBezTo>
                      <a:pt x="573420" y="211406"/>
                      <a:pt x="590084" y="242014"/>
                      <a:pt x="607754" y="271463"/>
                    </a:cubicBezTo>
                    <a:cubicBezTo>
                      <a:pt x="663812" y="364892"/>
                      <a:pt x="640304" y="317116"/>
                      <a:pt x="679192" y="414338"/>
                    </a:cubicBezTo>
                    <a:cubicBezTo>
                      <a:pt x="691107" y="604993"/>
                      <a:pt x="683398" y="662956"/>
                      <a:pt x="736342" y="842963"/>
                    </a:cubicBezTo>
                    <a:cubicBezTo>
                      <a:pt x="741187" y="859437"/>
                      <a:pt x="757238" y="870467"/>
                      <a:pt x="764917" y="885825"/>
                    </a:cubicBezTo>
                    <a:cubicBezTo>
                      <a:pt x="781137" y="918266"/>
                      <a:pt x="792770" y="952819"/>
                      <a:pt x="807779" y="985838"/>
                    </a:cubicBezTo>
                    <a:cubicBezTo>
                      <a:pt x="816592" y="1005228"/>
                      <a:pt x="826829" y="1023938"/>
                      <a:pt x="836354" y="1042988"/>
                    </a:cubicBezTo>
                    <a:cubicBezTo>
                      <a:pt x="817304" y="1152525"/>
                      <a:pt x="809748" y="1264696"/>
                      <a:pt x="779204" y="1371600"/>
                    </a:cubicBezTo>
                    <a:cubicBezTo>
                      <a:pt x="760756" y="1436167"/>
                      <a:pt x="679681" y="1464061"/>
                      <a:pt x="636329" y="1500188"/>
                    </a:cubicBezTo>
                    <a:cubicBezTo>
                      <a:pt x="487867" y="1623906"/>
                      <a:pt x="616907" y="1551846"/>
                      <a:pt x="464879" y="1643063"/>
                    </a:cubicBezTo>
                    <a:cubicBezTo>
                      <a:pt x="313804" y="1733708"/>
                      <a:pt x="494749" y="1606266"/>
                      <a:pt x="364867" y="1714500"/>
                    </a:cubicBezTo>
                    <a:cubicBezTo>
                      <a:pt x="320635" y="1751359"/>
                      <a:pt x="315974" y="1734373"/>
                      <a:pt x="279142" y="1785938"/>
                    </a:cubicBezTo>
                    <a:cubicBezTo>
                      <a:pt x="266763" y="1803269"/>
                      <a:pt x="261134" y="1824596"/>
                      <a:pt x="250567" y="1843088"/>
                    </a:cubicBezTo>
                    <a:cubicBezTo>
                      <a:pt x="242048" y="1857997"/>
                      <a:pt x="207705" y="1895475"/>
                      <a:pt x="221992" y="1885950"/>
                    </a:cubicBezTo>
                    <a:cubicBezTo>
                      <a:pt x="250012" y="1867270"/>
                      <a:pt x="267559" y="1836072"/>
                      <a:pt x="293429" y="1814513"/>
                    </a:cubicBezTo>
                    <a:cubicBezTo>
                      <a:pt x="324902" y="1788285"/>
                      <a:pt x="362722" y="1770181"/>
                      <a:pt x="393442" y="1743075"/>
                    </a:cubicBezTo>
                    <a:cubicBezTo>
                      <a:pt x="778641" y="1403193"/>
                      <a:pt x="318742" y="1769425"/>
                      <a:pt x="664904" y="1500188"/>
                    </a:cubicBezTo>
                    <a:cubicBezTo>
                      <a:pt x="688717" y="1462088"/>
                      <a:pt x="709772" y="1422119"/>
                      <a:pt x="736342" y="1385888"/>
                    </a:cubicBezTo>
                    <a:cubicBezTo>
                      <a:pt x="762308" y="1350480"/>
                      <a:pt x="796101" y="1321283"/>
                      <a:pt x="822067" y="1285875"/>
                    </a:cubicBezTo>
                    <a:cubicBezTo>
                      <a:pt x="874065" y="1214968"/>
                      <a:pt x="887977" y="1182629"/>
                      <a:pt x="922079" y="1114425"/>
                    </a:cubicBezTo>
                    <a:cubicBezTo>
                      <a:pt x="930193" y="1073857"/>
                      <a:pt x="950654" y="978426"/>
                      <a:pt x="950654" y="942975"/>
                    </a:cubicBezTo>
                    <a:cubicBezTo>
                      <a:pt x="950654" y="852362"/>
                      <a:pt x="950795" y="760969"/>
                      <a:pt x="936367" y="671513"/>
                    </a:cubicBezTo>
                    <a:cubicBezTo>
                      <a:pt x="926775" y="612040"/>
                      <a:pt x="889121" y="559485"/>
                      <a:pt x="879217" y="500063"/>
                    </a:cubicBezTo>
                    <a:cubicBezTo>
                      <a:pt x="863675" y="406813"/>
                      <a:pt x="873065" y="425501"/>
                      <a:pt x="836354" y="342900"/>
                    </a:cubicBezTo>
                    <a:cubicBezTo>
                      <a:pt x="827704" y="323437"/>
                      <a:pt x="820558" y="302789"/>
                      <a:pt x="807779" y="285750"/>
                    </a:cubicBezTo>
                    <a:cubicBezTo>
                      <a:pt x="762931" y="225953"/>
                      <a:pt x="740810" y="224949"/>
                      <a:pt x="679192" y="185738"/>
                    </a:cubicBezTo>
                    <a:cubicBezTo>
                      <a:pt x="650218" y="167300"/>
                      <a:pt x="622916" y="146257"/>
                      <a:pt x="593467" y="128588"/>
                    </a:cubicBezTo>
                    <a:cubicBezTo>
                      <a:pt x="457286" y="46879"/>
                      <a:pt x="625240" y="164057"/>
                      <a:pt x="464879" y="57150"/>
                    </a:cubicBezTo>
                    <a:cubicBezTo>
                      <a:pt x="445066" y="43941"/>
                      <a:pt x="429489" y="23959"/>
                      <a:pt x="407729" y="14288"/>
                    </a:cubicBezTo>
                    <a:cubicBezTo>
                      <a:pt x="385538" y="4425"/>
                      <a:pt x="312008" y="0"/>
                      <a:pt x="336292" y="0"/>
                    </a:cubicBezTo>
                    <a:cubicBezTo>
                      <a:pt x="426905" y="0"/>
                      <a:pt x="517267" y="9525"/>
                      <a:pt x="607754" y="14288"/>
                    </a:cubicBezTo>
                    <a:cubicBezTo>
                      <a:pt x="622042" y="23813"/>
                      <a:pt x="638475" y="30721"/>
                      <a:pt x="650617" y="42863"/>
                    </a:cubicBezTo>
                    <a:cubicBezTo>
                      <a:pt x="684702" y="76947"/>
                      <a:pt x="681183" y="97788"/>
                      <a:pt x="693479" y="142875"/>
                    </a:cubicBezTo>
                    <a:cubicBezTo>
                      <a:pt x="721115" y="244209"/>
                      <a:pt x="719094" y="234009"/>
                      <a:pt x="750629" y="328613"/>
                    </a:cubicBezTo>
                    <a:cubicBezTo>
                      <a:pt x="761244" y="402921"/>
                      <a:pt x="772470" y="546263"/>
                      <a:pt x="807779" y="628650"/>
                    </a:cubicBezTo>
                    <a:cubicBezTo>
                      <a:pt x="822904" y="663942"/>
                      <a:pt x="845879" y="695325"/>
                      <a:pt x="864929" y="728663"/>
                    </a:cubicBezTo>
                    <a:cubicBezTo>
                      <a:pt x="893939" y="902720"/>
                      <a:pt x="900397" y="905568"/>
                      <a:pt x="864929" y="1171575"/>
                    </a:cubicBezTo>
                    <a:cubicBezTo>
                      <a:pt x="856845" y="1232203"/>
                      <a:pt x="732080" y="1323575"/>
                      <a:pt x="707767" y="1343025"/>
                    </a:cubicBezTo>
                    <a:cubicBezTo>
                      <a:pt x="675776" y="1368618"/>
                      <a:pt x="640298" y="1389576"/>
                      <a:pt x="607754" y="1414463"/>
                    </a:cubicBezTo>
                    <a:cubicBezTo>
                      <a:pt x="395205" y="1577001"/>
                      <a:pt x="531467" y="1484371"/>
                      <a:pt x="422017" y="1557338"/>
                    </a:cubicBezTo>
                    <a:cubicBezTo>
                      <a:pt x="417254" y="1571625"/>
                      <a:pt x="411866" y="1585719"/>
                      <a:pt x="407729" y="1600200"/>
                    </a:cubicBezTo>
                    <a:cubicBezTo>
                      <a:pt x="402334" y="1619081"/>
                      <a:pt x="399652" y="1638721"/>
                      <a:pt x="393442" y="1657350"/>
                    </a:cubicBezTo>
                    <a:cubicBezTo>
                      <a:pt x="390074" y="1667453"/>
                      <a:pt x="383917" y="1676400"/>
                      <a:pt x="379154" y="1685925"/>
                    </a:cubicBezTo>
                  </a:path>
                </a:pathLst>
              </a:custGeom>
              <a:ln w="28575">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1685077" y="2771775"/>
                <a:ext cx="1029548" cy="2049648"/>
              </a:xfrm>
              <a:custGeom>
                <a:avLst/>
                <a:gdLst>
                  <a:gd name="connsiteX0" fmla="*/ 829523 w 1029548"/>
                  <a:gd name="connsiteY0" fmla="*/ 0 h 2049648"/>
                  <a:gd name="connsiteX1" fmla="*/ 800948 w 1029548"/>
                  <a:gd name="connsiteY1" fmla="*/ 42863 h 2049648"/>
                  <a:gd name="connsiteX2" fmla="*/ 472336 w 1029548"/>
                  <a:gd name="connsiteY2" fmla="*/ 385763 h 2049648"/>
                  <a:gd name="connsiteX3" fmla="*/ 443761 w 1029548"/>
                  <a:gd name="connsiteY3" fmla="*/ 471488 h 2049648"/>
                  <a:gd name="connsiteX4" fmla="*/ 415186 w 1029548"/>
                  <a:gd name="connsiteY4" fmla="*/ 514350 h 2049648"/>
                  <a:gd name="connsiteX5" fmla="*/ 343748 w 1029548"/>
                  <a:gd name="connsiteY5" fmla="*/ 742950 h 2049648"/>
                  <a:gd name="connsiteX6" fmla="*/ 358036 w 1029548"/>
                  <a:gd name="connsiteY6" fmla="*/ 1243013 h 2049648"/>
                  <a:gd name="connsiteX7" fmla="*/ 429473 w 1029548"/>
                  <a:gd name="connsiteY7" fmla="*/ 1371600 h 2049648"/>
                  <a:gd name="connsiteX8" fmla="*/ 572348 w 1029548"/>
                  <a:gd name="connsiteY8" fmla="*/ 1628775 h 2049648"/>
                  <a:gd name="connsiteX9" fmla="*/ 629498 w 1029548"/>
                  <a:gd name="connsiteY9" fmla="*/ 1714500 h 2049648"/>
                  <a:gd name="connsiteX10" fmla="*/ 686648 w 1029548"/>
                  <a:gd name="connsiteY10" fmla="*/ 1814513 h 2049648"/>
                  <a:gd name="connsiteX11" fmla="*/ 686648 w 1029548"/>
                  <a:gd name="connsiteY11" fmla="*/ 2028825 h 2049648"/>
                  <a:gd name="connsiteX12" fmla="*/ 615211 w 1029548"/>
                  <a:gd name="connsiteY12" fmla="*/ 2014538 h 2049648"/>
                  <a:gd name="connsiteX13" fmla="*/ 529486 w 1029548"/>
                  <a:gd name="connsiteY13" fmla="*/ 1971675 h 2049648"/>
                  <a:gd name="connsiteX14" fmla="*/ 515198 w 1029548"/>
                  <a:gd name="connsiteY14" fmla="*/ 1914525 h 2049648"/>
                  <a:gd name="connsiteX15" fmla="*/ 472336 w 1029548"/>
                  <a:gd name="connsiteY15" fmla="*/ 1843088 h 2049648"/>
                  <a:gd name="connsiteX16" fmla="*/ 429473 w 1029548"/>
                  <a:gd name="connsiteY16" fmla="*/ 1743075 h 2049648"/>
                  <a:gd name="connsiteX17" fmla="*/ 300886 w 1029548"/>
                  <a:gd name="connsiteY17" fmla="*/ 1614488 h 2049648"/>
                  <a:gd name="connsiteX18" fmla="*/ 300886 w 1029548"/>
                  <a:gd name="connsiteY18" fmla="*/ 1000125 h 2049648"/>
                  <a:gd name="connsiteX19" fmla="*/ 315173 w 1029548"/>
                  <a:gd name="connsiteY19" fmla="*/ 842963 h 2049648"/>
                  <a:gd name="connsiteX20" fmla="*/ 358036 w 1029548"/>
                  <a:gd name="connsiteY20" fmla="*/ 757238 h 2049648"/>
                  <a:gd name="connsiteX21" fmla="*/ 415186 w 1029548"/>
                  <a:gd name="connsiteY21" fmla="*/ 671513 h 2049648"/>
                  <a:gd name="connsiteX22" fmla="*/ 515198 w 1029548"/>
                  <a:gd name="connsiteY22" fmla="*/ 542925 h 2049648"/>
                  <a:gd name="connsiteX23" fmla="*/ 572348 w 1029548"/>
                  <a:gd name="connsiteY23" fmla="*/ 428625 h 2049648"/>
                  <a:gd name="connsiteX24" fmla="*/ 600923 w 1029548"/>
                  <a:gd name="connsiteY24" fmla="*/ 357188 h 2049648"/>
                  <a:gd name="connsiteX25" fmla="*/ 643786 w 1029548"/>
                  <a:gd name="connsiteY25" fmla="*/ 328613 h 2049648"/>
                  <a:gd name="connsiteX26" fmla="*/ 772373 w 1029548"/>
                  <a:gd name="connsiteY26" fmla="*/ 285750 h 2049648"/>
                  <a:gd name="connsiteX27" fmla="*/ 929536 w 1029548"/>
                  <a:gd name="connsiteY27" fmla="*/ 200025 h 2049648"/>
                  <a:gd name="connsiteX28" fmla="*/ 1029548 w 1029548"/>
                  <a:gd name="connsiteY28" fmla="*/ 157163 h 2049648"/>
                  <a:gd name="connsiteX29" fmla="*/ 986686 w 1029548"/>
                  <a:gd name="connsiteY29" fmla="*/ 142875 h 2049648"/>
                  <a:gd name="connsiteX30" fmla="*/ 886673 w 1029548"/>
                  <a:gd name="connsiteY30" fmla="*/ 157163 h 2049648"/>
                  <a:gd name="connsiteX31" fmla="*/ 758086 w 1029548"/>
                  <a:gd name="connsiteY31" fmla="*/ 257175 h 2049648"/>
                  <a:gd name="connsiteX32" fmla="*/ 686648 w 1029548"/>
                  <a:gd name="connsiteY32" fmla="*/ 314325 h 2049648"/>
                  <a:gd name="connsiteX33" fmla="*/ 500911 w 1029548"/>
                  <a:gd name="connsiteY33" fmla="*/ 428625 h 2049648"/>
                  <a:gd name="connsiteX34" fmla="*/ 386611 w 1029548"/>
                  <a:gd name="connsiteY34" fmla="*/ 528638 h 2049648"/>
                  <a:gd name="connsiteX35" fmla="*/ 329461 w 1029548"/>
                  <a:gd name="connsiteY35" fmla="*/ 585788 h 2049648"/>
                  <a:gd name="connsiteX36" fmla="*/ 243736 w 1029548"/>
                  <a:gd name="connsiteY36" fmla="*/ 657225 h 2049648"/>
                  <a:gd name="connsiteX37" fmla="*/ 215161 w 1029548"/>
                  <a:gd name="connsiteY37" fmla="*/ 728663 h 2049648"/>
                  <a:gd name="connsiteX38" fmla="*/ 186586 w 1029548"/>
                  <a:gd name="connsiteY38" fmla="*/ 771525 h 2049648"/>
                  <a:gd name="connsiteX39" fmla="*/ 129436 w 1029548"/>
                  <a:gd name="connsiteY39" fmla="*/ 928688 h 2049648"/>
                  <a:gd name="connsiteX40" fmla="*/ 158011 w 1029548"/>
                  <a:gd name="connsiteY40" fmla="*/ 1185863 h 2049648"/>
                  <a:gd name="connsiteX41" fmla="*/ 200873 w 1029548"/>
                  <a:gd name="connsiteY41" fmla="*/ 1257300 h 2049648"/>
                  <a:gd name="connsiteX42" fmla="*/ 258023 w 1029548"/>
                  <a:gd name="connsiteY42" fmla="*/ 1385888 h 2049648"/>
                  <a:gd name="connsiteX43" fmla="*/ 286598 w 1029548"/>
                  <a:gd name="connsiteY43" fmla="*/ 1428750 h 2049648"/>
                  <a:gd name="connsiteX44" fmla="*/ 329461 w 1029548"/>
                  <a:gd name="connsiteY44" fmla="*/ 1500188 h 2049648"/>
                  <a:gd name="connsiteX45" fmla="*/ 372323 w 1029548"/>
                  <a:gd name="connsiteY45" fmla="*/ 1557338 h 2049648"/>
                  <a:gd name="connsiteX46" fmla="*/ 500911 w 1029548"/>
                  <a:gd name="connsiteY46" fmla="*/ 1743075 h 2049648"/>
                  <a:gd name="connsiteX47" fmla="*/ 558061 w 1029548"/>
                  <a:gd name="connsiteY47" fmla="*/ 1800225 h 2049648"/>
                  <a:gd name="connsiteX48" fmla="*/ 643786 w 1029548"/>
                  <a:gd name="connsiteY48" fmla="*/ 1828800 h 2049648"/>
                  <a:gd name="connsiteX49" fmla="*/ 715223 w 1029548"/>
                  <a:gd name="connsiteY49" fmla="*/ 1857375 h 2049648"/>
                  <a:gd name="connsiteX50" fmla="*/ 758086 w 1029548"/>
                  <a:gd name="connsiteY50" fmla="*/ 1871663 h 2049648"/>
                  <a:gd name="connsiteX51" fmla="*/ 886673 w 1029548"/>
                  <a:gd name="connsiteY51" fmla="*/ 1943100 h 2049648"/>
                  <a:gd name="connsiteX52" fmla="*/ 843811 w 1029548"/>
                  <a:gd name="connsiteY52" fmla="*/ 1971675 h 2049648"/>
                  <a:gd name="connsiteX53" fmla="*/ 672361 w 1029548"/>
                  <a:gd name="connsiteY53" fmla="*/ 1943100 h 2049648"/>
                  <a:gd name="connsiteX54" fmla="*/ 572348 w 1029548"/>
                  <a:gd name="connsiteY54" fmla="*/ 1843088 h 2049648"/>
                  <a:gd name="connsiteX55" fmla="*/ 486623 w 1029548"/>
                  <a:gd name="connsiteY55" fmla="*/ 1785938 h 2049648"/>
                  <a:gd name="connsiteX56" fmla="*/ 443761 w 1029548"/>
                  <a:gd name="connsiteY56" fmla="*/ 1700213 h 2049648"/>
                  <a:gd name="connsiteX57" fmla="*/ 372323 w 1029548"/>
                  <a:gd name="connsiteY57" fmla="*/ 1557338 h 2049648"/>
                  <a:gd name="connsiteX58" fmla="*/ 300886 w 1029548"/>
                  <a:gd name="connsiteY58" fmla="*/ 1485900 h 2049648"/>
                  <a:gd name="connsiteX59" fmla="*/ 329461 w 1029548"/>
                  <a:gd name="connsiteY59" fmla="*/ 985838 h 2049648"/>
                  <a:gd name="connsiteX60" fmla="*/ 415186 w 1029548"/>
                  <a:gd name="connsiteY60" fmla="*/ 757238 h 2049648"/>
                  <a:gd name="connsiteX61" fmla="*/ 443761 w 1029548"/>
                  <a:gd name="connsiteY61" fmla="*/ 685800 h 2049648"/>
                  <a:gd name="connsiteX62" fmla="*/ 515198 w 1029548"/>
                  <a:gd name="connsiteY62" fmla="*/ 542925 h 2049648"/>
                  <a:gd name="connsiteX63" fmla="*/ 558061 w 1029548"/>
                  <a:gd name="connsiteY63" fmla="*/ 457200 h 2049648"/>
                  <a:gd name="connsiteX64" fmla="*/ 586636 w 1029548"/>
                  <a:gd name="connsiteY64" fmla="*/ 385763 h 2049648"/>
                  <a:gd name="connsiteX65" fmla="*/ 600923 w 1029548"/>
                  <a:gd name="connsiteY65" fmla="*/ 300038 h 2049648"/>
                  <a:gd name="connsiteX66" fmla="*/ 643786 w 1029548"/>
                  <a:gd name="connsiteY66" fmla="*/ 271463 h 2049648"/>
                  <a:gd name="connsiteX67" fmla="*/ 686648 w 1029548"/>
                  <a:gd name="connsiteY67" fmla="*/ 214313 h 2049648"/>
                  <a:gd name="connsiteX68" fmla="*/ 815236 w 1029548"/>
                  <a:gd name="connsiteY68" fmla="*/ 114300 h 2049648"/>
                  <a:gd name="connsiteX69" fmla="*/ 958111 w 1029548"/>
                  <a:gd name="connsiteY69" fmla="*/ 71438 h 2049648"/>
                  <a:gd name="connsiteX70" fmla="*/ 1000973 w 1029548"/>
                  <a:gd name="connsiteY70" fmla="*/ 57150 h 2049648"/>
                  <a:gd name="connsiteX71" fmla="*/ 858098 w 1029548"/>
                  <a:gd name="connsiteY71" fmla="*/ 85725 h 2049648"/>
                  <a:gd name="connsiteX72" fmla="*/ 758086 w 1029548"/>
                  <a:gd name="connsiteY72" fmla="*/ 171450 h 2049648"/>
                  <a:gd name="connsiteX73" fmla="*/ 472336 w 1029548"/>
                  <a:gd name="connsiteY73" fmla="*/ 342900 h 2049648"/>
                  <a:gd name="connsiteX74" fmla="*/ 329461 w 1029548"/>
                  <a:gd name="connsiteY74" fmla="*/ 442913 h 2049648"/>
                  <a:gd name="connsiteX75" fmla="*/ 129436 w 1029548"/>
                  <a:gd name="connsiteY75" fmla="*/ 571500 h 2049648"/>
                  <a:gd name="connsiteX76" fmla="*/ 72286 w 1029548"/>
                  <a:gd name="connsiteY76" fmla="*/ 657225 h 2049648"/>
                  <a:gd name="connsiteX77" fmla="*/ 15136 w 1029548"/>
                  <a:gd name="connsiteY77" fmla="*/ 728663 h 2049648"/>
                  <a:gd name="connsiteX78" fmla="*/ 848 w 1029548"/>
                  <a:gd name="connsiteY78" fmla="*/ 871538 h 2049648"/>
                  <a:gd name="connsiteX79" fmla="*/ 29423 w 1029548"/>
                  <a:gd name="connsiteY79" fmla="*/ 1171575 h 2049648"/>
                  <a:gd name="connsiteX80" fmla="*/ 43711 w 1029548"/>
                  <a:gd name="connsiteY80" fmla="*/ 1228725 h 2049648"/>
                  <a:gd name="connsiteX81" fmla="*/ 72286 w 1029548"/>
                  <a:gd name="connsiteY81" fmla="*/ 1285875 h 2049648"/>
                  <a:gd name="connsiteX82" fmla="*/ 158011 w 1029548"/>
                  <a:gd name="connsiteY82" fmla="*/ 1414463 h 2049648"/>
                  <a:gd name="connsiteX83" fmla="*/ 272311 w 1029548"/>
                  <a:gd name="connsiteY83" fmla="*/ 1543050 h 2049648"/>
                  <a:gd name="connsiteX84" fmla="*/ 358036 w 1029548"/>
                  <a:gd name="connsiteY84" fmla="*/ 1671638 h 2049648"/>
                  <a:gd name="connsiteX85" fmla="*/ 415186 w 1029548"/>
                  <a:gd name="connsiteY85" fmla="*/ 1714500 h 2049648"/>
                  <a:gd name="connsiteX86" fmla="*/ 700936 w 1029548"/>
                  <a:gd name="connsiteY86" fmla="*/ 1900238 h 2049648"/>
                  <a:gd name="connsiteX87" fmla="*/ 786661 w 1029548"/>
                  <a:gd name="connsiteY87" fmla="*/ 1943100 h 2049648"/>
                  <a:gd name="connsiteX88" fmla="*/ 872386 w 1029548"/>
                  <a:gd name="connsiteY88" fmla="*/ 2000250 h 2049648"/>
                  <a:gd name="connsiteX89" fmla="*/ 772373 w 1029548"/>
                  <a:gd name="connsiteY89" fmla="*/ 1985963 h 2049648"/>
                  <a:gd name="connsiteX90" fmla="*/ 729511 w 1029548"/>
                  <a:gd name="connsiteY90" fmla="*/ 1957388 h 2049648"/>
                  <a:gd name="connsiteX91" fmla="*/ 686648 w 1029548"/>
                  <a:gd name="connsiteY91" fmla="*/ 1857375 h 2049648"/>
                  <a:gd name="connsiteX92" fmla="*/ 615211 w 1029548"/>
                  <a:gd name="connsiteY92" fmla="*/ 1614488 h 2049648"/>
                  <a:gd name="connsiteX93" fmla="*/ 429473 w 1029548"/>
                  <a:gd name="connsiteY93" fmla="*/ 1400175 h 2049648"/>
                  <a:gd name="connsiteX94" fmla="*/ 329461 w 1029548"/>
                  <a:gd name="connsiteY94" fmla="*/ 1357313 h 2049648"/>
                  <a:gd name="connsiteX95" fmla="*/ 272311 w 1029548"/>
                  <a:gd name="connsiteY95" fmla="*/ 1328738 h 2049648"/>
                  <a:gd name="connsiteX96" fmla="*/ 258023 w 1029548"/>
                  <a:gd name="connsiteY96" fmla="*/ 1285875 h 2049648"/>
                  <a:gd name="connsiteX97" fmla="*/ 229448 w 1029548"/>
                  <a:gd name="connsiteY97" fmla="*/ 1228725 h 2049648"/>
                  <a:gd name="connsiteX98" fmla="*/ 215161 w 1029548"/>
                  <a:gd name="connsiteY98" fmla="*/ 1143000 h 2049648"/>
                  <a:gd name="connsiteX99" fmla="*/ 172298 w 1029548"/>
                  <a:gd name="connsiteY99" fmla="*/ 1014413 h 2049648"/>
                  <a:gd name="connsiteX100" fmla="*/ 186586 w 1029548"/>
                  <a:gd name="connsiteY100" fmla="*/ 757238 h 2049648"/>
                  <a:gd name="connsiteX101" fmla="*/ 272311 w 1029548"/>
                  <a:gd name="connsiteY101" fmla="*/ 628650 h 2049648"/>
                  <a:gd name="connsiteX102" fmla="*/ 300886 w 1029548"/>
                  <a:gd name="connsiteY102" fmla="*/ 585788 h 2049648"/>
                  <a:gd name="connsiteX103" fmla="*/ 372323 w 1029548"/>
                  <a:gd name="connsiteY103" fmla="*/ 471488 h 2049648"/>
                  <a:gd name="connsiteX104" fmla="*/ 415186 w 1029548"/>
                  <a:gd name="connsiteY104" fmla="*/ 428625 h 2049648"/>
                  <a:gd name="connsiteX105" fmla="*/ 458048 w 1029548"/>
                  <a:gd name="connsiteY105" fmla="*/ 371475 h 2049648"/>
                  <a:gd name="connsiteX106" fmla="*/ 629498 w 1029548"/>
                  <a:gd name="connsiteY106" fmla="*/ 271463 h 2049648"/>
                  <a:gd name="connsiteX107" fmla="*/ 758086 w 1029548"/>
                  <a:gd name="connsiteY107" fmla="*/ 214313 h 2049648"/>
                  <a:gd name="connsiteX108" fmla="*/ 815236 w 1029548"/>
                  <a:gd name="connsiteY108" fmla="*/ 185738 h 2049648"/>
                  <a:gd name="connsiteX109" fmla="*/ 858098 w 1029548"/>
                  <a:gd name="connsiteY109" fmla="*/ 171450 h 2049648"/>
                  <a:gd name="connsiteX110" fmla="*/ 915248 w 1029548"/>
                  <a:gd name="connsiteY110" fmla="*/ 128588 h 2049648"/>
                  <a:gd name="connsiteX111" fmla="*/ 958111 w 1029548"/>
                  <a:gd name="connsiteY111" fmla="*/ 114300 h 2049648"/>
                  <a:gd name="connsiteX112" fmla="*/ 872386 w 1029548"/>
                  <a:gd name="connsiteY112" fmla="*/ 157163 h 2049648"/>
                  <a:gd name="connsiteX113" fmla="*/ 829523 w 1029548"/>
                  <a:gd name="connsiteY113" fmla="*/ 200025 h 2049648"/>
                  <a:gd name="connsiteX114" fmla="*/ 629498 w 1029548"/>
                  <a:gd name="connsiteY114" fmla="*/ 357188 h 2049648"/>
                  <a:gd name="connsiteX115" fmla="*/ 443761 w 1029548"/>
                  <a:gd name="connsiteY115" fmla="*/ 528638 h 2049648"/>
                  <a:gd name="connsiteX116" fmla="*/ 315173 w 1029548"/>
                  <a:gd name="connsiteY116" fmla="*/ 714375 h 2049648"/>
                  <a:gd name="connsiteX117" fmla="*/ 272311 w 1029548"/>
                  <a:gd name="connsiteY117" fmla="*/ 771525 h 2049648"/>
                  <a:gd name="connsiteX118" fmla="*/ 258023 w 1029548"/>
                  <a:gd name="connsiteY118" fmla="*/ 857250 h 2049648"/>
                  <a:gd name="connsiteX119" fmla="*/ 243736 w 1029548"/>
                  <a:gd name="connsiteY119" fmla="*/ 928688 h 2049648"/>
                  <a:gd name="connsiteX120" fmla="*/ 286598 w 1029548"/>
                  <a:gd name="connsiteY120" fmla="*/ 1414463 h 2049648"/>
                  <a:gd name="connsiteX121" fmla="*/ 415186 w 1029548"/>
                  <a:gd name="connsiteY121" fmla="*/ 1528763 h 2049648"/>
                  <a:gd name="connsiteX122" fmla="*/ 600923 w 1029548"/>
                  <a:gd name="connsiteY122" fmla="*/ 1671638 h 2049648"/>
                  <a:gd name="connsiteX123" fmla="*/ 643786 w 1029548"/>
                  <a:gd name="connsiteY123" fmla="*/ 1714500 h 2049648"/>
                  <a:gd name="connsiteX124" fmla="*/ 743798 w 1029548"/>
                  <a:gd name="connsiteY124" fmla="*/ 1800225 h 2049648"/>
                  <a:gd name="connsiteX125" fmla="*/ 743798 w 1029548"/>
                  <a:gd name="connsiteY125" fmla="*/ 1928813 h 204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029548" h="2049648">
                    <a:moveTo>
                      <a:pt x="829523" y="0"/>
                    </a:moveTo>
                    <a:cubicBezTo>
                      <a:pt x="819998" y="14288"/>
                      <a:pt x="812614" y="30263"/>
                      <a:pt x="800948" y="42863"/>
                    </a:cubicBezTo>
                    <a:cubicBezTo>
                      <a:pt x="693389" y="159027"/>
                      <a:pt x="573685" y="264144"/>
                      <a:pt x="472336" y="385763"/>
                    </a:cubicBezTo>
                    <a:cubicBezTo>
                      <a:pt x="453053" y="408902"/>
                      <a:pt x="460469" y="446426"/>
                      <a:pt x="443761" y="471488"/>
                    </a:cubicBezTo>
                    <a:cubicBezTo>
                      <a:pt x="434236" y="485775"/>
                      <a:pt x="422865" y="498992"/>
                      <a:pt x="415186" y="514350"/>
                    </a:cubicBezTo>
                    <a:cubicBezTo>
                      <a:pt x="381068" y="582586"/>
                      <a:pt x="362398" y="674568"/>
                      <a:pt x="343748" y="742950"/>
                    </a:cubicBezTo>
                    <a:cubicBezTo>
                      <a:pt x="325736" y="977121"/>
                      <a:pt x="316480" y="962514"/>
                      <a:pt x="358036" y="1243013"/>
                    </a:cubicBezTo>
                    <a:cubicBezTo>
                      <a:pt x="368464" y="1313403"/>
                      <a:pt x="396283" y="1315433"/>
                      <a:pt x="429473" y="1371600"/>
                    </a:cubicBezTo>
                    <a:cubicBezTo>
                      <a:pt x="479362" y="1456028"/>
                      <a:pt x="517951" y="1547179"/>
                      <a:pt x="572348" y="1628775"/>
                    </a:cubicBezTo>
                    <a:cubicBezTo>
                      <a:pt x="591398" y="1657350"/>
                      <a:pt x="611829" y="1685051"/>
                      <a:pt x="629498" y="1714500"/>
                    </a:cubicBezTo>
                    <a:cubicBezTo>
                      <a:pt x="738269" y="1895785"/>
                      <a:pt x="587794" y="1666230"/>
                      <a:pt x="686648" y="1814513"/>
                    </a:cubicBezTo>
                    <a:cubicBezTo>
                      <a:pt x="703817" y="1883187"/>
                      <a:pt x="729175" y="1957947"/>
                      <a:pt x="686648" y="2028825"/>
                    </a:cubicBezTo>
                    <a:cubicBezTo>
                      <a:pt x="674154" y="2049648"/>
                      <a:pt x="639023" y="2019300"/>
                      <a:pt x="615211" y="2014538"/>
                    </a:cubicBezTo>
                    <a:cubicBezTo>
                      <a:pt x="586636" y="2000250"/>
                      <a:pt x="552077" y="1994266"/>
                      <a:pt x="529486" y="1971675"/>
                    </a:cubicBezTo>
                    <a:cubicBezTo>
                      <a:pt x="515601" y="1957790"/>
                      <a:pt x="523173" y="1932469"/>
                      <a:pt x="515198" y="1914525"/>
                    </a:cubicBezTo>
                    <a:cubicBezTo>
                      <a:pt x="503920" y="1889149"/>
                      <a:pt x="484755" y="1867926"/>
                      <a:pt x="472336" y="1843088"/>
                    </a:cubicBezTo>
                    <a:cubicBezTo>
                      <a:pt x="456115" y="1810647"/>
                      <a:pt x="451235" y="1772091"/>
                      <a:pt x="429473" y="1743075"/>
                    </a:cubicBezTo>
                    <a:cubicBezTo>
                      <a:pt x="393103" y="1694582"/>
                      <a:pt x="300886" y="1614488"/>
                      <a:pt x="300886" y="1614488"/>
                    </a:cubicBezTo>
                    <a:cubicBezTo>
                      <a:pt x="279948" y="1300431"/>
                      <a:pt x="279893" y="1409486"/>
                      <a:pt x="300886" y="1000125"/>
                    </a:cubicBezTo>
                    <a:cubicBezTo>
                      <a:pt x="303580" y="947591"/>
                      <a:pt x="303125" y="894168"/>
                      <a:pt x="315173" y="842963"/>
                    </a:cubicBezTo>
                    <a:cubicBezTo>
                      <a:pt x="322490" y="811864"/>
                      <a:pt x="341938" y="784834"/>
                      <a:pt x="358036" y="757238"/>
                    </a:cubicBezTo>
                    <a:cubicBezTo>
                      <a:pt x="375340" y="727573"/>
                      <a:pt x="394877" y="699207"/>
                      <a:pt x="415186" y="671513"/>
                    </a:cubicBezTo>
                    <a:cubicBezTo>
                      <a:pt x="447297" y="627724"/>
                      <a:pt x="490914" y="591493"/>
                      <a:pt x="515198" y="542925"/>
                    </a:cubicBezTo>
                    <a:cubicBezTo>
                      <a:pt x="534248" y="504825"/>
                      <a:pt x="556528" y="468175"/>
                      <a:pt x="572348" y="428625"/>
                    </a:cubicBezTo>
                    <a:cubicBezTo>
                      <a:pt x="581873" y="404813"/>
                      <a:pt x="586016" y="378057"/>
                      <a:pt x="600923" y="357188"/>
                    </a:cubicBezTo>
                    <a:cubicBezTo>
                      <a:pt x="610904" y="343215"/>
                      <a:pt x="628427" y="336292"/>
                      <a:pt x="643786" y="328613"/>
                    </a:cubicBezTo>
                    <a:cubicBezTo>
                      <a:pt x="697587" y="301712"/>
                      <a:pt x="717804" y="299393"/>
                      <a:pt x="772373" y="285750"/>
                    </a:cubicBezTo>
                    <a:cubicBezTo>
                      <a:pt x="881407" y="203976"/>
                      <a:pt x="772805" y="278391"/>
                      <a:pt x="929536" y="200025"/>
                    </a:cubicBezTo>
                    <a:cubicBezTo>
                      <a:pt x="1028202" y="150692"/>
                      <a:pt x="910608" y="186897"/>
                      <a:pt x="1029548" y="157163"/>
                    </a:cubicBezTo>
                    <a:cubicBezTo>
                      <a:pt x="1015261" y="152400"/>
                      <a:pt x="1001746" y="142875"/>
                      <a:pt x="986686" y="142875"/>
                    </a:cubicBezTo>
                    <a:cubicBezTo>
                      <a:pt x="953010" y="142875"/>
                      <a:pt x="918621" y="146514"/>
                      <a:pt x="886673" y="157163"/>
                    </a:cubicBezTo>
                    <a:cubicBezTo>
                      <a:pt x="821682" y="178827"/>
                      <a:pt x="806206" y="214402"/>
                      <a:pt x="758086" y="257175"/>
                    </a:cubicBezTo>
                    <a:cubicBezTo>
                      <a:pt x="735294" y="277435"/>
                      <a:pt x="712021" y="297409"/>
                      <a:pt x="686648" y="314325"/>
                    </a:cubicBezTo>
                    <a:cubicBezTo>
                      <a:pt x="626161" y="354650"/>
                      <a:pt x="552315" y="377221"/>
                      <a:pt x="500911" y="428625"/>
                    </a:cubicBezTo>
                    <a:cubicBezTo>
                      <a:pt x="337882" y="591654"/>
                      <a:pt x="544016" y="390908"/>
                      <a:pt x="386611" y="528638"/>
                    </a:cubicBezTo>
                    <a:cubicBezTo>
                      <a:pt x="366336" y="546379"/>
                      <a:pt x="349486" y="567766"/>
                      <a:pt x="329461" y="585788"/>
                    </a:cubicBezTo>
                    <a:cubicBezTo>
                      <a:pt x="301813" y="610671"/>
                      <a:pt x="272311" y="633413"/>
                      <a:pt x="243736" y="657225"/>
                    </a:cubicBezTo>
                    <a:cubicBezTo>
                      <a:pt x="234211" y="681038"/>
                      <a:pt x="226631" y="705724"/>
                      <a:pt x="215161" y="728663"/>
                    </a:cubicBezTo>
                    <a:cubicBezTo>
                      <a:pt x="207482" y="744021"/>
                      <a:pt x="194265" y="756167"/>
                      <a:pt x="186586" y="771525"/>
                    </a:cubicBezTo>
                    <a:cubicBezTo>
                      <a:pt x="166706" y="811285"/>
                      <a:pt x="142772" y="888680"/>
                      <a:pt x="129436" y="928688"/>
                    </a:cubicBezTo>
                    <a:cubicBezTo>
                      <a:pt x="138961" y="1014413"/>
                      <a:pt x="139688" y="1101579"/>
                      <a:pt x="158011" y="1185863"/>
                    </a:cubicBezTo>
                    <a:cubicBezTo>
                      <a:pt x="163910" y="1212999"/>
                      <a:pt x="187387" y="1233025"/>
                      <a:pt x="200873" y="1257300"/>
                    </a:cubicBezTo>
                    <a:cubicBezTo>
                      <a:pt x="276625" y="1393654"/>
                      <a:pt x="178540" y="1226922"/>
                      <a:pt x="258023" y="1385888"/>
                    </a:cubicBezTo>
                    <a:cubicBezTo>
                      <a:pt x="265702" y="1401246"/>
                      <a:pt x="277497" y="1414189"/>
                      <a:pt x="286598" y="1428750"/>
                    </a:cubicBezTo>
                    <a:cubicBezTo>
                      <a:pt x="301316" y="1452299"/>
                      <a:pt x="314057" y="1477082"/>
                      <a:pt x="329461" y="1500188"/>
                    </a:cubicBezTo>
                    <a:cubicBezTo>
                      <a:pt x="342670" y="1520001"/>
                      <a:pt x="359114" y="1537525"/>
                      <a:pt x="372323" y="1557338"/>
                    </a:cubicBezTo>
                    <a:cubicBezTo>
                      <a:pt x="441431" y="1661000"/>
                      <a:pt x="428245" y="1661326"/>
                      <a:pt x="500911" y="1743075"/>
                    </a:cubicBezTo>
                    <a:cubicBezTo>
                      <a:pt x="518810" y="1763211"/>
                      <a:pt x="534959" y="1786364"/>
                      <a:pt x="558061" y="1800225"/>
                    </a:cubicBezTo>
                    <a:cubicBezTo>
                      <a:pt x="583889" y="1815722"/>
                      <a:pt x="615479" y="1818506"/>
                      <a:pt x="643786" y="1828800"/>
                    </a:cubicBezTo>
                    <a:cubicBezTo>
                      <a:pt x="667889" y="1837565"/>
                      <a:pt x="691209" y="1848370"/>
                      <a:pt x="715223" y="1857375"/>
                    </a:cubicBezTo>
                    <a:cubicBezTo>
                      <a:pt x="729325" y="1862663"/>
                      <a:pt x="744323" y="1865546"/>
                      <a:pt x="758086" y="1871663"/>
                    </a:cubicBezTo>
                    <a:cubicBezTo>
                      <a:pt x="833902" y="1905359"/>
                      <a:pt x="830810" y="1905858"/>
                      <a:pt x="886673" y="1943100"/>
                    </a:cubicBezTo>
                    <a:cubicBezTo>
                      <a:pt x="872386" y="1952625"/>
                      <a:pt x="860982" y="1971675"/>
                      <a:pt x="843811" y="1971675"/>
                    </a:cubicBezTo>
                    <a:cubicBezTo>
                      <a:pt x="785873" y="1971675"/>
                      <a:pt x="724722" y="1967902"/>
                      <a:pt x="672361" y="1943100"/>
                    </a:cubicBezTo>
                    <a:cubicBezTo>
                      <a:pt x="629753" y="1922917"/>
                      <a:pt x="608339" y="1873542"/>
                      <a:pt x="572348" y="1843088"/>
                    </a:cubicBezTo>
                    <a:cubicBezTo>
                      <a:pt x="546131" y="1820905"/>
                      <a:pt x="515198" y="1804988"/>
                      <a:pt x="486623" y="1785938"/>
                    </a:cubicBezTo>
                    <a:cubicBezTo>
                      <a:pt x="450713" y="1678203"/>
                      <a:pt x="499153" y="1810996"/>
                      <a:pt x="443761" y="1700213"/>
                    </a:cubicBezTo>
                    <a:cubicBezTo>
                      <a:pt x="407707" y="1628105"/>
                      <a:pt x="425313" y="1623575"/>
                      <a:pt x="372323" y="1557338"/>
                    </a:cubicBezTo>
                    <a:cubicBezTo>
                      <a:pt x="351286" y="1531041"/>
                      <a:pt x="324698" y="1509713"/>
                      <a:pt x="300886" y="1485900"/>
                    </a:cubicBezTo>
                    <a:cubicBezTo>
                      <a:pt x="310411" y="1319213"/>
                      <a:pt x="311420" y="1151820"/>
                      <a:pt x="329461" y="985838"/>
                    </a:cubicBezTo>
                    <a:cubicBezTo>
                      <a:pt x="347484" y="820024"/>
                      <a:pt x="360824" y="865960"/>
                      <a:pt x="415186" y="757238"/>
                    </a:cubicBezTo>
                    <a:cubicBezTo>
                      <a:pt x="426656" y="734299"/>
                      <a:pt x="432915" y="709041"/>
                      <a:pt x="443761" y="685800"/>
                    </a:cubicBezTo>
                    <a:cubicBezTo>
                      <a:pt x="466278" y="637549"/>
                      <a:pt x="491386" y="590550"/>
                      <a:pt x="515198" y="542925"/>
                    </a:cubicBezTo>
                    <a:cubicBezTo>
                      <a:pt x="529486" y="514350"/>
                      <a:pt x="546196" y="486863"/>
                      <a:pt x="558061" y="457200"/>
                    </a:cubicBezTo>
                    <a:lnTo>
                      <a:pt x="586636" y="385763"/>
                    </a:lnTo>
                    <a:cubicBezTo>
                      <a:pt x="591398" y="357188"/>
                      <a:pt x="587968" y="325949"/>
                      <a:pt x="600923" y="300038"/>
                    </a:cubicBezTo>
                    <a:cubicBezTo>
                      <a:pt x="608602" y="284679"/>
                      <a:pt x="631644" y="283605"/>
                      <a:pt x="643786" y="271463"/>
                    </a:cubicBezTo>
                    <a:cubicBezTo>
                      <a:pt x="660624" y="254625"/>
                      <a:pt x="671151" y="232393"/>
                      <a:pt x="686648" y="214313"/>
                    </a:cubicBezTo>
                    <a:cubicBezTo>
                      <a:pt x="714164" y="182211"/>
                      <a:pt x="780058" y="123094"/>
                      <a:pt x="815236" y="114300"/>
                    </a:cubicBezTo>
                    <a:cubicBezTo>
                      <a:pt x="901603" y="92709"/>
                      <a:pt x="853764" y="106221"/>
                      <a:pt x="958111" y="71438"/>
                    </a:cubicBezTo>
                    <a:cubicBezTo>
                      <a:pt x="972398" y="66675"/>
                      <a:pt x="1015584" y="53497"/>
                      <a:pt x="1000973" y="57150"/>
                    </a:cubicBezTo>
                    <a:cubicBezTo>
                      <a:pt x="915719" y="78464"/>
                      <a:pt x="963192" y="68210"/>
                      <a:pt x="858098" y="85725"/>
                    </a:cubicBezTo>
                    <a:cubicBezTo>
                      <a:pt x="824761" y="114300"/>
                      <a:pt x="793681" y="145742"/>
                      <a:pt x="758086" y="171450"/>
                    </a:cubicBezTo>
                    <a:cubicBezTo>
                      <a:pt x="553367" y="319303"/>
                      <a:pt x="660092" y="224317"/>
                      <a:pt x="472336" y="342900"/>
                    </a:cubicBezTo>
                    <a:cubicBezTo>
                      <a:pt x="423185" y="373943"/>
                      <a:pt x="378268" y="411332"/>
                      <a:pt x="329461" y="442913"/>
                    </a:cubicBezTo>
                    <a:cubicBezTo>
                      <a:pt x="41334" y="629348"/>
                      <a:pt x="423453" y="361488"/>
                      <a:pt x="129436" y="571500"/>
                    </a:cubicBezTo>
                    <a:cubicBezTo>
                      <a:pt x="110386" y="600075"/>
                      <a:pt x="92485" y="629451"/>
                      <a:pt x="72286" y="657225"/>
                    </a:cubicBezTo>
                    <a:cubicBezTo>
                      <a:pt x="54350" y="681887"/>
                      <a:pt x="24779" y="699733"/>
                      <a:pt x="15136" y="728663"/>
                    </a:cubicBezTo>
                    <a:cubicBezTo>
                      <a:pt x="0" y="774069"/>
                      <a:pt x="5611" y="823913"/>
                      <a:pt x="848" y="871538"/>
                    </a:cubicBezTo>
                    <a:cubicBezTo>
                      <a:pt x="10373" y="971550"/>
                      <a:pt x="17453" y="1071826"/>
                      <a:pt x="29423" y="1171575"/>
                    </a:cubicBezTo>
                    <a:cubicBezTo>
                      <a:pt x="31763" y="1191071"/>
                      <a:pt x="36816" y="1210339"/>
                      <a:pt x="43711" y="1228725"/>
                    </a:cubicBezTo>
                    <a:cubicBezTo>
                      <a:pt x="51189" y="1248667"/>
                      <a:pt x="61943" y="1267257"/>
                      <a:pt x="72286" y="1285875"/>
                    </a:cubicBezTo>
                    <a:cubicBezTo>
                      <a:pt x="97532" y="1331318"/>
                      <a:pt x="124097" y="1374897"/>
                      <a:pt x="158011" y="1414463"/>
                    </a:cubicBezTo>
                    <a:cubicBezTo>
                      <a:pt x="231188" y="1499835"/>
                      <a:pt x="180551" y="1411965"/>
                      <a:pt x="272311" y="1543050"/>
                    </a:cubicBezTo>
                    <a:cubicBezTo>
                      <a:pt x="342103" y="1642753"/>
                      <a:pt x="248093" y="1561695"/>
                      <a:pt x="358036" y="1671638"/>
                    </a:cubicBezTo>
                    <a:cubicBezTo>
                      <a:pt x="374874" y="1688476"/>
                      <a:pt x="397633" y="1698409"/>
                      <a:pt x="415186" y="1714500"/>
                    </a:cubicBezTo>
                    <a:cubicBezTo>
                      <a:pt x="643376" y="1923674"/>
                      <a:pt x="399188" y="1749366"/>
                      <a:pt x="700936" y="1900238"/>
                    </a:cubicBezTo>
                    <a:cubicBezTo>
                      <a:pt x="729511" y="1914525"/>
                      <a:pt x="759065" y="1927003"/>
                      <a:pt x="786661" y="1943100"/>
                    </a:cubicBezTo>
                    <a:cubicBezTo>
                      <a:pt x="816326" y="1960404"/>
                      <a:pt x="906384" y="2005107"/>
                      <a:pt x="872386" y="2000250"/>
                    </a:cubicBezTo>
                    <a:lnTo>
                      <a:pt x="772373" y="1985963"/>
                    </a:lnTo>
                    <a:cubicBezTo>
                      <a:pt x="758086" y="1976438"/>
                      <a:pt x="739036" y="1971675"/>
                      <a:pt x="729511" y="1957388"/>
                    </a:cubicBezTo>
                    <a:cubicBezTo>
                      <a:pt x="709392" y="1927209"/>
                      <a:pt x="698118" y="1891784"/>
                      <a:pt x="686648" y="1857375"/>
                    </a:cubicBezTo>
                    <a:cubicBezTo>
                      <a:pt x="655635" y="1764336"/>
                      <a:pt x="660691" y="1705447"/>
                      <a:pt x="615211" y="1614488"/>
                    </a:cubicBezTo>
                    <a:cubicBezTo>
                      <a:pt x="584063" y="1552192"/>
                      <a:pt x="478565" y="1436176"/>
                      <a:pt x="429473" y="1400175"/>
                    </a:cubicBezTo>
                    <a:cubicBezTo>
                      <a:pt x="400225" y="1378726"/>
                      <a:pt x="362480" y="1372322"/>
                      <a:pt x="329461" y="1357313"/>
                    </a:cubicBezTo>
                    <a:cubicBezTo>
                      <a:pt x="310072" y="1348500"/>
                      <a:pt x="291361" y="1338263"/>
                      <a:pt x="272311" y="1328738"/>
                    </a:cubicBezTo>
                    <a:cubicBezTo>
                      <a:pt x="267548" y="1314450"/>
                      <a:pt x="263956" y="1299718"/>
                      <a:pt x="258023" y="1285875"/>
                    </a:cubicBezTo>
                    <a:cubicBezTo>
                      <a:pt x="249633" y="1266299"/>
                      <a:pt x="235568" y="1249125"/>
                      <a:pt x="229448" y="1228725"/>
                    </a:cubicBezTo>
                    <a:cubicBezTo>
                      <a:pt x="221124" y="1200978"/>
                      <a:pt x="222625" y="1170991"/>
                      <a:pt x="215161" y="1143000"/>
                    </a:cubicBezTo>
                    <a:cubicBezTo>
                      <a:pt x="203520" y="1099345"/>
                      <a:pt x="186586" y="1057275"/>
                      <a:pt x="172298" y="1014413"/>
                    </a:cubicBezTo>
                    <a:cubicBezTo>
                      <a:pt x="177061" y="928688"/>
                      <a:pt x="172471" y="841927"/>
                      <a:pt x="186586" y="757238"/>
                    </a:cubicBezTo>
                    <a:cubicBezTo>
                      <a:pt x="199548" y="679467"/>
                      <a:pt x="231483" y="677643"/>
                      <a:pt x="272311" y="628650"/>
                    </a:cubicBezTo>
                    <a:cubicBezTo>
                      <a:pt x="283304" y="615459"/>
                      <a:pt x="291785" y="600349"/>
                      <a:pt x="300886" y="585788"/>
                    </a:cubicBezTo>
                    <a:cubicBezTo>
                      <a:pt x="307862" y="574627"/>
                      <a:pt x="355997" y="491080"/>
                      <a:pt x="372323" y="471488"/>
                    </a:cubicBezTo>
                    <a:cubicBezTo>
                      <a:pt x="385258" y="455966"/>
                      <a:pt x="402036" y="443966"/>
                      <a:pt x="415186" y="428625"/>
                    </a:cubicBezTo>
                    <a:cubicBezTo>
                      <a:pt x="430683" y="410545"/>
                      <a:pt x="441210" y="388313"/>
                      <a:pt x="458048" y="371475"/>
                    </a:cubicBezTo>
                    <a:cubicBezTo>
                      <a:pt x="511207" y="318316"/>
                      <a:pt x="561999" y="311962"/>
                      <a:pt x="629498" y="271463"/>
                    </a:cubicBezTo>
                    <a:cubicBezTo>
                      <a:pt x="717774" y="218497"/>
                      <a:pt x="673995" y="235335"/>
                      <a:pt x="758086" y="214313"/>
                    </a:cubicBezTo>
                    <a:cubicBezTo>
                      <a:pt x="777136" y="204788"/>
                      <a:pt x="795660" y="194128"/>
                      <a:pt x="815236" y="185738"/>
                    </a:cubicBezTo>
                    <a:cubicBezTo>
                      <a:pt x="829079" y="179805"/>
                      <a:pt x="845022" y="178922"/>
                      <a:pt x="858098" y="171450"/>
                    </a:cubicBezTo>
                    <a:cubicBezTo>
                      <a:pt x="878773" y="159636"/>
                      <a:pt x="894573" y="140402"/>
                      <a:pt x="915248" y="128588"/>
                    </a:cubicBezTo>
                    <a:cubicBezTo>
                      <a:pt x="928324" y="121116"/>
                      <a:pt x="970642" y="105946"/>
                      <a:pt x="958111" y="114300"/>
                    </a:cubicBezTo>
                    <a:cubicBezTo>
                      <a:pt x="931529" y="132022"/>
                      <a:pt x="898968" y="139442"/>
                      <a:pt x="872386" y="157163"/>
                    </a:cubicBezTo>
                    <a:cubicBezTo>
                      <a:pt x="855574" y="168371"/>
                      <a:pt x="845120" y="187180"/>
                      <a:pt x="829523" y="200025"/>
                    </a:cubicBezTo>
                    <a:cubicBezTo>
                      <a:pt x="764068" y="253929"/>
                      <a:pt x="695404" y="303836"/>
                      <a:pt x="629498" y="357188"/>
                    </a:cubicBezTo>
                    <a:cubicBezTo>
                      <a:pt x="586430" y="392053"/>
                      <a:pt x="479886" y="482880"/>
                      <a:pt x="443761" y="528638"/>
                    </a:cubicBezTo>
                    <a:cubicBezTo>
                      <a:pt x="397101" y="587741"/>
                      <a:pt x="360354" y="654133"/>
                      <a:pt x="315173" y="714375"/>
                    </a:cubicBezTo>
                    <a:lnTo>
                      <a:pt x="272311" y="771525"/>
                    </a:lnTo>
                    <a:cubicBezTo>
                      <a:pt x="267548" y="800100"/>
                      <a:pt x="263205" y="828748"/>
                      <a:pt x="258023" y="857250"/>
                    </a:cubicBezTo>
                    <a:cubicBezTo>
                      <a:pt x="253679" y="881143"/>
                      <a:pt x="242492" y="904436"/>
                      <a:pt x="243736" y="928688"/>
                    </a:cubicBezTo>
                    <a:cubicBezTo>
                      <a:pt x="252061" y="1091029"/>
                      <a:pt x="261246" y="1253898"/>
                      <a:pt x="286598" y="1414463"/>
                    </a:cubicBezTo>
                    <a:cubicBezTo>
                      <a:pt x="294280" y="1463116"/>
                      <a:pt x="390104" y="1510282"/>
                      <a:pt x="415186" y="1528763"/>
                    </a:cubicBezTo>
                    <a:cubicBezTo>
                      <a:pt x="478069" y="1575098"/>
                      <a:pt x="540300" y="1622382"/>
                      <a:pt x="600923" y="1671638"/>
                    </a:cubicBezTo>
                    <a:cubicBezTo>
                      <a:pt x="616605" y="1684379"/>
                      <a:pt x="628445" y="1701350"/>
                      <a:pt x="643786" y="1714500"/>
                    </a:cubicBezTo>
                    <a:cubicBezTo>
                      <a:pt x="652439" y="1721917"/>
                      <a:pt x="738964" y="1780888"/>
                      <a:pt x="743798" y="1800225"/>
                    </a:cubicBezTo>
                    <a:cubicBezTo>
                      <a:pt x="754194" y="1841808"/>
                      <a:pt x="743798" y="1885950"/>
                      <a:pt x="743798" y="1928813"/>
                    </a:cubicBezTo>
                  </a:path>
                </a:pathLst>
              </a:custGeom>
              <a:ln w="28575">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831060" y="3480746"/>
                <a:ext cx="1751365" cy="722739"/>
              </a:xfrm>
              <a:custGeom>
                <a:avLst/>
                <a:gdLst>
                  <a:gd name="connsiteX0" fmla="*/ 340515 w 1751365"/>
                  <a:gd name="connsiteY0" fmla="*/ 133992 h 722739"/>
                  <a:gd name="connsiteX1" fmla="*/ 54765 w 1751365"/>
                  <a:gd name="connsiteY1" fmla="*/ 148279 h 722739"/>
                  <a:gd name="connsiteX2" fmla="*/ 69053 w 1751365"/>
                  <a:gd name="connsiteY2" fmla="*/ 362592 h 722739"/>
                  <a:gd name="connsiteX3" fmla="*/ 126203 w 1751365"/>
                  <a:gd name="connsiteY3" fmla="*/ 419742 h 722739"/>
                  <a:gd name="connsiteX4" fmla="*/ 154778 w 1751365"/>
                  <a:gd name="connsiteY4" fmla="*/ 462604 h 722739"/>
                  <a:gd name="connsiteX5" fmla="*/ 226215 w 1751365"/>
                  <a:gd name="connsiteY5" fmla="*/ 505467 h 722739"/>
                  <a:gd name="connsiteX6" fmla="*/ 297653 w 1751365"/>
                  <a:gd name="connsiteY6" fmla="*/ 562617 h 722739"/>
                  <a:gd name="connsiteX7" fmla="*/ 497678 w 1751365"/>
                  <a:gd name="connsiteY7" fmla="*/ 619767 h 722739"/>
                  <a:gd name="connsiteX8" fmla="*/ 897728 w 1751365"/>
                  <a:gd name="connsiteY8" fmla="*/ 562617 h 722739"/>
                  <a:gd name="connsiteX9" fmla="*/ 954878 w 1751365"/>
                  <a:gd name="connsiteY9" fmla="*/ 534042 h 722739"/>
                  <a:gd name="connsiteX10" fmla="*/ 997740 w 1751365"/>
                  <a:gd name="connsiteY10" fmla="*/ 491179 h 722739"/>
                  <a:gd name="connsiteX11" fmla="*/ 1069178 w 1751365"/>
                  <a:gd name="connsiteY11" fmla="*/ 405454 h 722739"/>
                  <a:gd name="connsiteX12" fmla="*/ 1140615 w 1751365"/>
                  <a:gd name="connsiteY12" fmla="*/ 362592 h 722739"/>
                  <a:gd name="connsiteX13" fmla="*/ 1240628 w 1751365"/>
                  <a:gd name="connsiteY13" fmla="*/ 305442 h 722739"/>
                  <a:gd name="connsiteX14" fmla="*/ 1269203 w 1751365"/>
                  <a:gd name="connsiteY14" fmla="*/ 262579 h 722739"/>
                  <a:gd name="connsiteX15" fmla="*/ 1369215 w 1751365"/>
                  <a:gd name="connsiteY15" fmla="*/ 191142 h 722739"/>
                  <a:gd name="connsiteX16" fmla="*/ 1297778 w 1751365"/>
                  <a:gd name="connsiteY16" fmla="*/ 76842 h 722739"/>
                  <a:gd name="connsiteX17" fmla="*/ 1240628 w 1751365"/>
                  <a:gd name="connsiteY17" fmla="*/ 62554 h 722739"/>
                  <a:gd name="connsiteX18" fmla="*/ 1197765 w 1751365"/>
                  <a:gd name="connsiteY18" fmla="*/ 48267 h 722739"/>
                  <a:gd name="connsiteX19" fmla="*/ 1369215 w 1751365"/>
                  <a:gd name="connsiteY19" fmla="*/ 91129 h 722739"/>
                  <a:gd name="connsiteX20" fmla="*/ 1497803 w 1751365"/>
                  <a:gd name="connsiteY20" fmla="*/ 119704 h 722739"/>
                  <a:gd name="connsiteX21" fmla="*/ 1597815 w 1751365"/>
                  <a:gd name="connsiteY21" fmla="*/ 148279 h 722739"/>
                  <a:gd name="connsiteX22" fmla="*/ 1654965 w 1751365"/>
                  <a:gd name="connsiteY22" fmla="*/ 162567 h 722739"/>
                  <a:gd name="connsiteX23" fmla="*/ 1712115 w 1751365"/>
                  <a:gd name="connsiteY23" fmla="*/ 205429 h 722739"/>
                  <a:gd name="connsiteX24" fmla="*/ 1669253 w 1751365"/>
                  <a:gd name="connsiteY24" fmla="*/ 362592 h 722739"/>
                  <a:gd name="connsiteX25" fmla="*/ 1583528 w 1751365"/>
                  <a:gd name="connsiteY25" fmla="*/ 419742 h 722739"/>
                  <a:gd name="connsiteX26" fmla="*/ 1526378 w 1751365"/>
                  <a:gd name="connsiteY26" fmla="*/ 462604 h 722739"/>
                  <a:gd name="connsiteX27" fmla="*/ 1426365 w 1751365"/>
                  <a:gd name="connsiteY27" fmla="*/ 519754 h 722739"/>
                  <a:gd name="connsiteX28" fmla="*/ 1383503 w 1751365"/>
                  <a:gd name="connsiteY28" fmla="*/ 534042 h 722739"/>
                  <a:gd name="connsiteX29" fmla="*/ 1254915 w 1751365"/>
                  <a:gd name="connsiteY29" fmla="*/ 548329 h 722739"/>
                  <a:gd name="connsiteX30" fmla="*/ 611978 w 1751365"/>
                  <a:gd name="connsiteY30" fmla="*/ 534042 h 722739"/>
                  <a:gd name="connsiteX31" fmla="*/ 426240 w 1751365"/>
                  <a:gd name="connsiteY31" fmla="*/ 462604 h 722739"/>
                  <a:gd name="connsiteX32" fmla="*/ 383378 w 1751365"/>
                  <a:gd name="connsiteY32" fmla="*/ 434029 h 722739"/>
                  <a:gd name="connsiteX33" fmla="*/ 340515 w 1751365"/>
                  <a:gd name="connsiteY33" fmla="*/ 419742 h 722739"/>
                  <a:gd name="connsiteX34" fmla="*/ 283365 w 1751365"/>
                  <a:gd name="connsiteY34" fmla="*/ 391167 h 722739"/>
                  <a:gd name="connsiteX35" fmla="*/ 240503 w 1751365"/>
                  <a:gd name="connsiteY35" fmla="*/ 334017 h 722739"/>
                  <a:gd name="connsiteX36" fmla="*/ 269078 w 1751365"/>
                  <a:gd name="connsiteY36" fmla="*/ 148279 h 722739"/>
                  <a:gd name="connsiteX37" fmla="*/ 326228 w 1751365"/>
                  <a:gd name="connsiteY37" fmla="*/ 119704 h 722739"/>
                  <a:gd name="connsiteX38" fmla="*/ 454815 w 1751365"/>
                  <a:gd name="connsiteY38" fmla="*/ 105417 h 722739"/>
                  <a:gd name="connsiteX39" fmla="*/ 183353 w 1751365"/>
                  <a:gd name="connsiteY39" fmla="*/ 119704 h 722739"/>
                  <a:gd name="connsiteX40" fmla="*/ 140490 w 1751365"/>
                  <a:gd name="connsiteY40" fmla="*/ 176854 h 722739"/>
                  <a:gd name="connsiteX41" fmla="*/ 169065 w 1751365"/>
                  <a:gd name="connsiteY41" fmla="*/ 405454 h 722739"/>
                  <a:gd name="connsiteX42" fmla="*/ 283365 w 1751365"/>
                  <a:gd name="connsiteY42" fmla="*/ 491179 h 722739"/>
                  <a:gd name="connsiteX43" fmla="*/ 354803 w 1751365"/>
                  <a:gd name="connsiteY43" fmla="*/ 548329 h 722739"/>
                  <a:gd name="connsiteX44" fmla="*/ 597690 w 1751365"/>
                  <a:gd name="connsiteY44" fmla="*/ 648342 h 722739"/>
                  <a:gd name="connsiteX45" fmla="*/ 726278 w 1751365"/>
                  <a:gd name="connsiteY45" fmla="*/ 705492 h 722739"/>
                  <a:gd name="connsiteX46" fmla="*/ 1040603 w 1751365"/>
                  <a:gd name="connsiteY46" fmla="*/ 676917 h 722739"/>
                  <a:gd name="connsiteX47" fmla="*/ 1112040 w 1751365"/>
                  <a:gd name="connsiteY47" fmla="*/ 662629 h 722739"/>
                  <a:gd name="connsiteX48" fmla="*/ 1212053 w 1751365"/>
                  <a:gd name="connsiteY48" fmla="*/ 605479 h 722739"/>
                  <a:gd name="connsiteX49" fmla="*/ 1312065 w 1751365"/>
                  <a:gd name="connsiteY49" fmla="*/ 548329 h 722739"/>
                  <a:gd name="connsiteX50" fmla="*/ 1397790 w 1751365"/>
                  <a:gd name="connsiteY50" fmla="*/ 491179 h 722739"/>
                  <a:gd name="connsiteX51" fmla="*/ 1369215 w 1751365"/>
                  <a:gd name="connsiteY51" fmla="*/ 276867 h 722739"/>
                  <a:gd name="connsiteX52" fmla="*/ 1297778 w 1751365"/>
                  <a:gd name="connsiteY52" fmla="*/ 191142 h 722739"/>
                  <a:gd name="connsiteX53" fmla="*/ 1212053 w 1751365"/>
                  <a:gd name="connsiteY53" fmla="*/ 91129 h 722739"/>
                  <a:gd name="connsiteX54" fmla="*/ 1354928 w 1751365"/>
                  <a:gd name="connsiteY54" fmla="*/ 91129 h 722739"/>
                  <a:gd name="connsiteX55" fmla="*/ 1626390 w 1751365"/>
                  <a:gd name="connsiteY55" fmla="*/ 219717 h 722739"/>
                  <a:gd name="connsiteX56" fmla="*/ 1669253 w 1751365"/>
                  <a:gd name="connsiteY56" fmla="*/ 262579 h 722739"/>
                  <a:gd name="connsiteX57" fmla="*/ 1654965 w 1751365"/>
                  <a:gd name="connsiteY57" fmla="*/ 334017 h 722739"/>
                  <a:gd name="connsiteX58" fmla="*/ 1597815 w 1751365"/>
                  <a:gd name="connsiteY58" fmla="*/ 348304 h 722739"/>
                  <a:gd name="connsiteX59" fmla="*/ 1554953 w 1751365"/>
                  <a:gd name="connsiteY59" fmla="*/ 391167 h 722739"/>
                  <a:gd name="connsiteX60" fmla="*/ 1469228 w 1751365"/>
                  <a:gd name="connsiteY60" fmla="*/ 419742 h 722739"/>
                  <a:gd name="connsiteX61" fmla="*/ 1412078 w 1751365"/>
                  <a:gd name="connsiteY61" fmla="*/ 448317 h 722739"/>
                  <a:gd name="connsiteX62" fmla="*/ 1340640 w 1751365"/>
                  <a:gd name="connsiteY62" fmla="*/ 491179 h 722739"/>
                  <a:gd name="connsiteX63" fmla="*/ 1269203 w 1751365"/>
                  <a:gd name="connsiteY63" fmla="*/ 505467 h 722739"/>
                  <a:gd name="connsiteX64" fmla="*/ 1212053 w 1751365"/>
                  <a:gd name="connsiteY64" fmla="*/ 534042 h 722739"/>
                  <a:gd name="connsiteX65" fmla="*/ 1054890 w 1751365"/>
                  <a:gd name="connsiteY65" fmla="*/ 548329 h 722739"/>
                  <a:gd name="connsiteX66" fmla="*/ 997740 w 1751365"/>
                  <a:gd name="connsiteY66" fmla="*/ 562617 h 722739"/>
                  <a:gd name="connsiteX67" fmla="*/ 769140 w 1751365"/>
                  <a:gd name="connsiteY67" fmla="*/ 548329 h 722739"/>
                  <a:gd name="connsiteX68" fmla="*/ 511965 w 1751365"/>
                  <a:gd name="connsiteY68" fmla="*/ 505467 h 722739"/>
                  <a:gd name="connsiteX69" fmla="*/ 440528 w 1751365"/>
                  <a:gd name="connsiteY69" fmla="*/ 419742 h 722739"/>
                  <a:gd name="connsiteX70" fmla="*/ 354803 w 1751365"/>
                  <a:gd name="connsiteY70" fmla="*/ 376879 h 722739"/>
                  <a:gd name="connsiteX71" fmla="*/ 269078 w 1751365"/>
                  <a:gd name="connsiteY71" fmla="*/ 319729 h 722739"/>
                  <a:gd name="connsiteX72" fmla="*/ 240503 w 1751365"/>
                  <a:gd name="connsiteY72" fmla="*/ 276867 h 722739"/>
                  <a:gd name="connsiteX73" fmla="*/ 197640 w 1751365"/>
                  <a:gd name="connsiteY73" fmla="*/ 234004 h 722739"/>
                  <a:gd name="connsiteX74" fmla="*/ 183353 w 1751365"/>
                  <a:gd name="connsiteY74" fmla="*/ 191142 h 722739"/>
                  <a:gd name="connsiteX75" fmla="*/ 197640 w 1751365"/>
                  <a:gd name="connsiteY75" fmla="*/ 148279 h 722739"/>
                  <a:gd name="connsiteX76" fmla="*/ 240503 w 1751365"/>
                  <a:gd name="connsiteY76" fmla="*/ 119704 h 722739"/>
                  <a:gd name="connsiteX77" fmla="*/ 254790 w 1751365"/>
                  <a:gd name="connsiteY77" fmla="*/ 276867 h 722739"/>
                  <a:gd name="connsiteX78" fmla="*/ 283365 w 1751365"/>
                  <a:gd name="connsiteY78" fmla="*/ 319729 h 722739"/>
                  <a:gd name="connsiteX79" fmla="*/ 411953 w 1751365"/>
                  <a:gd name="connsiteY79" fmla="*/ 434029 h 722739"/>
                  <a:gd name="connsiteX80" fmla="*/ 497678 w 1751365"/>
                  <a:gd name="connsiteY80" fmla="*/ 476892 h 722739"/>
                  <a:gd name="connsiteX81" fmla="*/ 640553 w 1751365"/>
                  <a:gd name="connsiteY81" fmla="*/ 562617 h 722739"/>
                  <a:gd name="connsiteX82" fmla="*/ 869153 w 1751365"/>
                  <a:gd name="connsiteY82" fmla="*/ 576904 h 722739"/>
                  <a:gd name="connsiteX83" fmla="*/ 1097753 w 1751365"/>
                  <a:gd name="connsiteY83" fmla="*/ 562617 h 722739"/>
                  <a:gd name="connsiteX84" fmla="*/ 1240628 w 1751365"/>
                  <a:gd name="connsiteY84" fmla="*/ 548329 h 722739"/>
                  <a:gd name="connsiteX85" fmla="*/ 1326353 w 1751365"/>
                  <a:gd name="connsiteY85" fmla="*/ 491179 h 722739"/>
                  <a:gd name="connsiteX86" fmla="*/ 1369215 w 1751365"/>
                  <a:gd name="connsiteY86" fmla="*/ 462604 h 722739"/>
                  <a:gd name="connsiteX87" fmla="*/ 1397790 w 1751365"/>
                  <a:gd name="connsiteY87" fmla="*/ 419742 h 722739"/>
                  <a:gd name="connsiteX88" fmla="*/ 1354928 w 1751365"/>
                  <a:gd name="connsiteY88" fmla="*/ 276867 h 722739"/>
                  <a:gd name="connsiteX89" fmla="*/ 1326353 w 1751365"/>
                  <a:gd name="connsiteY89" fmla="*/ 262579 h 72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51365" h="722739">
                    <a:moveTo>
                      <a:pt x="340515" y="133992"/>
                    </a:moveTo>
                    <a:cubicBezTo>
                      <a:pt x="245265" y="138754"/>
                      <a:pt x="127714" y="86848"/>
                      <a:pt x="54765" y="148279"/>
                    </a:cubicBezTo>
                    <a:cubicBezTo>
                      <a:pt x="0" y="194397"/>
                      <a:pt x="50832" y="293353"/>
                      <a:pt x="69053" y="362592"/>
                    </a:cubicBezTo>
                    <a:cubicBezTo>
                      <a:pt x="75909" y="388646"/>
                      <a:pt x="108670" y="399287"/>
                      <a:pt x="126203" y="419742"/>
                    </a:cubicBezTo>
                    <a:cubicBezTo>
                      <a:pt x="137378" y="432779"/>
                      <a:pt x="141741" y="451429"/>
                      <a:pt x="154778" y="462604"/>
                    </a:cubicBezTo>
                    <a:cubicBezTo>
                      <a:pt x="175862" y="480676"/>
                      <a:pt x="203465" y="489542"/>
                      <a:pt x="226215" y="505467"/>
                    </a:cubicBezTo>
                    <a:cubicBezTo>
                      <a:pt x="251197" y="522955"/>
                      <a:pt x="270882" y="548014"/>
                      <a:pt x="297653" y="562617"/>
                    </a:cubicBezTo>
                    <a:cubicBezTo>
                      <a:pt x="332341" y="581537"/>
                      <a:pt x="469279" y="612667"/>
                      <a:pt x="497678" y="619767"/>
                    </a:cubicBezTo>
                    <a:cubicBezTo>
                      <a:pt x="642163" y="605319"/>
                      <a:pt x="764549" y="607010"/>
                      <a:pt x="897728" y="562617"/>
                    </a:cubicBezTo>
                    <a:cubicBezTo>
                      <a:pt x="917934" y="555882"/>
                      <a:pt x="935828" y="543567"/>
                      <a:pt x="954878" y="534042"/>
                    </a:cubicBezTo>
                    <a:cubicBezTo>
                      <a:pt x="969165" y="519754"/>
                      <a:pt x="984316" y="506281"/>
                      <a:pt x="997740" y="491179"/>
                    </a:cubicBezTo>
                    <a:cubicBezTo>
                      <a:pt x="1022452" y="463378"/>
                      <a:pt x="1041530" y="430337"/>
                      <a:pt x="1069178" y="405454"/>
                    </a:cubicBezTo>
                    <a:cubicBezTo>
                      <a:pt x="1089819" y="386877"/>
                      <a:pt x="1116340" y="376078"/>
                      <a:pt x="1140615" y="362592"/>
                    </a:cubicBezTo>
                    <a:cubicBezTo>
                      <a:pt x="1249379" y="302168"/>
                      <a:pt x="1150813" y="365318"/>
                      <a:pt x="1240628" y="305442"/>
                    </a:cubicBezTo>
                    <a:cubicBezTo>
                      <a:pt x="1250153" y="291154"/>
                      <a:pt x="1257061" y="274721"/>
                      <a:pt x="1269203" y="262579"/>
                    </a:cubicBezTo>
                    <a:cubicBezTo>
                      <a:pt x="1286922" y="244860"/>
                      <a:pt x="1344880" y="207365"/>
                      <a:pt x="1369215" y="191142"/>
                    </a:cubicBezTo>
                    <a:cubicBezTo>
                      <a:pt x="1339086" y="85690"/>
                      <a:pt x="1372410" y="98166"/>
                      <a:pt x="1297778" y="76842"/>
                    </a:cubicBezTo>
                    <a:cubicBezTo>
                      <a:pt x="1278897" y="71447"/>
                      <a:pt x="1259509" y="67948"/>
                      <a:pt x="1240628" y="62554"/>
                    </a:cubicBezTo>
                    <a:cubicBezTo>
                      <a:pt x="1226147" y="58417"/>
                      <a:pt x="1182705" y="48267"/>
                      <a:pt x="1197765" y="48267"/>
                    </a:cubicBezTo>
                    <a:cubicBezTo>
                      <a:pt x="1229999" y="48267"/>
                      <a:pt x="1350366" y="85988"/>
                      <a:pt x="1369215" y="91129"/>
                    </a:cubicBezTo>
                    <a:cubicBezTo>
                      <a:pt x="1530561" y="135133"/>
                      <a:pt x="1307386" y="72100"/>
                      <a:pt x="1497803" y="119704"/>
                    </a:cubicBezTo>
                    <a:cubicBezTo>
                      <a:pt x="1531439" y="128113"/>
                      <a:pt x="1564365" y="139156"/>
                      <a:pt x="1597815" y="148279"/>
                    </a:cubicBezTo>
                    <a:cubicBezTo>
                      <a:pt x="1616759" y="153446"/>
                      <a:pt x="1635915" y="157804"/>
                      <a:pt x="1654965" y="162567"/>
                    </a:cubicBezTo>
                    <a:cubicBezTo>
                      <a:pt x="1674015" y="176854"/>
                      <a:pt x="1698274" y="186052"/>
                      <a:pt x="1712115" y="205429"/>
                    </a:cubicBezTo>
                    <a:cubicBezTo>
                      <a:pt x="1751365" y="260379"/>
                      <a:pt x="1705545" y="322671"/>
                      <a:pt x="1669253" y="362592"/>
                    </a:cubicBezTo>
                    <a:cubicBezTo>
                      <a:pt x="1646152" y="388004"/>
                      <a:pt x="1611663" y="400048"/>
                      <a:pt x="1583528" y="419742"/>
                    </a:cubicBezTo>
                    <a:cubicBezTo>
                      <a:pt x="1564020" y="433397"/>
                      <a:pt x="1545755" y="448763"/>
                      <a:pt x="1526378" y="462604"/>
                    </a:cubicBezTo>
                    <a:cubicBezTo>
                      <a:pt x="1490505" y="488227"/>
                      <a:pt x="1468223" y="501815"/>
                      <a:pt x="1426365" y="519754"/>
                    </a:cubicBezTo>
                    <a:cubicBezTo>
                      <a:pt x="1412522" y="525687"/>
                      <a:pt x="1398358" y="531566"/>
                      <a:pt x="1383503" y="534042"/>
                    </a:cubicBezTo>
                    <a:cubicBezTo>
                      <a:pt x="1340963" y="541132"/>
                      <a:pt x="1297778" y="543567"/>
                      <a:pt x="1254915" y="548329"/>
                    </a:cubicBezTo>
                    <a:cubicBezTo>
                      <a:pt x="1040603" y="543567"/>
                      <a:pt x="825758" y="549878"/>
                      <a:pt x="611978" y="534042"/>
                    </a:cubicBezTo>
                    <a:cubicBezTo>
                      <a:pt x="570471" y="530967"/>
                      <a:pt x="473226" y="489453"/>
                      <a:pt x="426240" y="462604"/>
                    </a:cubicBezTo>
                    <a:cubicBezTo>
                      <a:pt x="411331" y="454085"/>
                      <a:pt x="398737" y="441708"/>
                      <a:pt x="383378" y="434029"/>
                    </a:cubicBezTo>
                    <a:cubicBezTo>
                      <a:pt x="369907" y="427294"/>
                      <a:pt x="354358" y="425675"/>
                      <a:pt x="340515" y="419742"/>
                    </a:cubicBezTo>
                    <a:cubicBezTo>
                      <a:pt x="320938" y="411352"/>
                      <a:pt x="302415" y="400692"/>
                      <a:pt x="283365" y="391167"/>
                    </a:cubicBezTo>
                    <a:cubicBezTo>
                      <a:pt x="269078" y="372117"/>
                      <a:pt x="241901" y="357788"/>
                      <a:pt x="240503" y="334017"/>
                    </a:cubicBezTo>
                    <a:cubicBezTo>
                      <a:pt x="236825" y="271484"/>
                      <a:pt x="245814" y="206440"/>
                      <a:pt x="269078" y="148279"/>
                    </a:cubicBezTo>
                    <a:cubicBezTo>
                      <a:pt x="276988" y="128504"/>
                      <a:pt x="305475" y="124493"/>
                      <a:pt x="326228" y="119704"/>
                    </a:cubicBezTo>
                    <a:cubicBezTo>
                      <a:pt x="368250" y="110007"/>
                      <a:pt x="497941" y="105417"/>
                      <a:pt x="454815" y="105417"/>
                    </a:cubicBezTo>
                    <a:cubicBezTo>
                      <a:pt x="364202" y="105417"/>
                      <a:pt x="273840" y="114942"/>
                      <a:pt x="183353" y="119704"/>
                    </a:cubicBezTo>
                    <a:cubicBezTo>
                      <a:pt x="169065" y="138754"/>
                      <a:pt x="141679" y="153071"/>
                      <a:pt x="140490" y="176854"/>
                    </a:cubicBezTo>
                    <a:cubicBezTo>
                      <a:pt x="136655" y="253551"/>
                      <a:pt x="146999" y="331900"/>
                      <a:pt x="169065" y="405454"/>
                    </a:cubicBezTo>
                    <a:cubicBezTo>
                      <a:pt x="184514" y="456952"/>
                      <a:pt x="246992" y="466930"/>
                      <a:pt x="283365" y="491179"/>
                    </a:cubicBezTo>
                    <a:cubicBezTo>
                      <a:pt x="308738" y="508095"/>
                      <a:pt x="328326" y="533199"/>
                      <a:pt x="354803" y="548329"/>
                    </a:cubicBezTo>
                    <a:cubicBezTo>
                      <a:pt x="441611" y="597934"/>
                      <a:pt x="507973" y="609892"/>
                      <a:pt x="597690" y="648342"/>
                    </a:cubicBezTo>
                    <a:cubicBezTo>
                      <a:pt x="771282" y="722739"/>
                      <a:pt x="618035" y="669410"/>
                      <a:pt x="726278" y="705492"/>
                    </a:cubicBezTo>
                    <a:cubicBezTo>
                      <a:pt x="831053" y="695967"/>
                      <a:pt x="936039" y="688535"/>
                      <a:pt x="1040603" y="676917"/>
                    </a:cubicBezTo>
                    <a:cubicBezTo>
                      <a:pt x="1064738" y="674235"/>
                      <a:pt x="1089849" y="672492"/>
                      <a:pt x="1112040" y="662629"/>
                    </a:cubicBezTo>
                    <a:cubicBezTo>
                      <a:pt x="1371538" y="547296"/>
                      <a:pt x="1026241" y="667418"/>
                      <a:pt x="1212053" y="605479"/>
                    </a:cubicBezTo>
                    <a:cubicBezTo>
                      <a:pt x="1308287" y="509245"/>
                      <a:pt x="1196938" y="605893"/>
                      <a:pt x="1312065" y="548329"/>
                    </a:cubicBezTo>
                    <a:cubicBezTo>
                      <a:pt x="1342782" y="532970"/>
                      <a:pt x="1397790" y="491179"/>
                      <a:pt x="1397790" y="491179"/>
                    </a:cubicBezTo>
                    <a:cubicBezTo>
                      <a:pt x="1388265" y="419742"/>
                      <a:pt x="1384849" y="347220"/>
                      <a:pt x="1369215" y="276867"/>
                    </a:cubicBezTo>
                    <a:cubicBezTo>
                      <a:pt x="1362765" y="247842"/>
                      <a:pt x="1313560" y="210081"/>
                      <a:pt x="1297778" y="191142"/>
                    </a:cubicBezTo>
                    <a:cubicBezTo>
                      <a:pt x="1188981" y="60585"/>
                      <a:pt x="1383760" y="262836"/>
                      <a:pt x="1212053" y="91129"/>
                    </a:cubicBezTo>
                    <a:cubicBezTo>
                      <a:pt x="1181675" y="0"/>
                      <a:pt x="1179333" y="32597"/>
                      <a:pt x="1354928" y="91129"/>
                    </a:cubicBezTo>
                    <a:cubicBezTo>
                      <a:pt x="1479544" y="132668"/>
                      <a:pt x="1533711" y="147634"/>
                      <a:pt x="1626390" y="219717"/>
                    </a:cubicBezTo>
                    <a:cubicBezTo>
                      <a:pt x="1642339" y="232122"/>
                      <a:pt x="1654965" y="248292"/>
                      <a:pt x="1669253" y="262579"/>
                    </a:cubicBezTo>
                    <a:cubicBezTo>
                      <a:pt x="1664490" y="286392"/>
                      <a:pt x="1670511" y="315361"/>
                      <a:pt x="1654965" y="334017"/>
                    </a:cubicBezTo>
                    <a:cubicBezTo>
                      <a:pt x="1642394" y="349102"/>
                      <a:pt x="1614864" y="338562"/>
                      <a:pt x="1597815" y="348304"/>
                    </a:cubicBezTo>
                    <a:cubicBezTo>
                      <a:pt x="1580272" y="358329"/>
                      <a:pt x="1572616" y="381354"/>
                      <a:pt x="1554953" y="391167"/>
                    </a:cubicBezTo>
                    <a:cubicBezTo>
                      <a:pt x="1528623" y="405795"/>
                      <a:pt x="1497194" y="408555"/>
                      <a:pt x="1469228" y="419742"/>
                    </a:cubicBezTo>
                    <a:cubicBezTo>
                      <a:pt x="1449453" y="427652"/>
                      <a:pt x="1430696" y="437974"/>
                      <a:pt x="1412078" y="448317"/>
                    </a:cubicBezTo>
                    <a:cubicBezTo>
                      <a:pt x="1387803" y="461803"/>
                      <a:pt x="1366424" y="480865"/>
                      <a:pt x="1340640" y="491179"/>
                    </a:cubicBezTo>
                    <a:cubicBezTo>
                      <a:pt x="1318093" y="500198"/>
                      <a:pt x="1293015" y="500704"/>
                      <a:pt x="1269203" y="505467"/>
                    </a:cubicBezTo>
                    <a:cubicBezTo>
                      <a:pt x="1250153" y="514992"/>
                      <a:pt x="1232938" y="529865"/>
                      <a:pt x="1212053" y="534042"/>
                    </a:cubicBezTo>
                    <a:cubicBezTo>
                      <a:pt x="1160471" y="544358"/>
                      <a:pt x="1107032" y="541377"/>
                      <a:pt x="1054890" y="548329"/>
                    </a:cubicBezTo>
                    <a:cubicBezTo>
                      <a:pt x="1035426" y="550924"/>
                      <a:pt x="1016790" y="557854"/>
                      <a:pt x="997740" y="562617"/>
                    </a:cubicBezTo>
                    <a:cubicBezTo>
                      <a:pt x="921540" y="557854"/>
                      <a:pt x="845110" y="555926"/>
                      <a:pt x="769140" y="548329"/>
                    </a:cubicBezTo>
                    <a:cubicBezTo>
                      <a:pt x="612383" y="532653"/>
                      <a:pt x="616174" y="531518"/>
                      <a:pt x="511965" y="505467"/>
                    </a:cubicBezTo>
                    <a:cubicBezTo>
                      <a:pt x="490880" y="473839"/>
                      <a:pt x="473531" y="441744"/>
                      <a:pt x="440528" y="419742"/>
                    </a:cubicBezTo>
                    <a:cubicBezTo>
                      <a:pt x="413946" y="402020"/>
                      <a:pt x="382399" y="392977"/>
                      <a:pt x="354803" y="376879"/>
                    </a:cubicBezTo>
                    <a:cubicBezTo>
                      <a:pt x="325138" y="359575"/>
                      <a:pt x="297653" y="338779"/>
                      <a:pt x="269078" y="319729"/>
                    </a:cubicBezTo>
                    <a:cubicBezTo>
                      <a:pt x="259553" y="305442"/>
                      <a:pt x="251496" y="290058"/>
                      <a:pt x="240503" y="276867"/>
                    </a:cubicBezTo>
                    <a:cubicBezTo>
                      <a:pt x="227568" y="261345"/>
                      <a:pt x="208848" y="250816"/>
                      <a:pt x="197640" y="234004"/>
                    </a:cubicBezTo>
                    <a:cubicBezTo>
                      <a:pt x="189286" y="221473"/>
                      <a:pt x="188115" y="205429"/>
                      <a:pt x="183353" y="191142"/>
                    </a:cubicBezTo>
                    <a:cubicBezTo>
                      <a:pt x="188115" y="176854"/>
                      <a:pt x="188232" y="160039"/>
                      <a:pt x="197640" y="148279"/>
                    </a:cubicBezTo>
                    <a:cubicBezTo>
                      <a:pt x="208367" y="134870"/>
                      <a:pt x="240503" y="119704"/>
                      <a:pt x="240503" y="119704"/>
                    </a:cubicBezTo>
                    <a:cubicBezTo>
                      <a:pt x="245265" y="172092"/>
                      <a:pt x="243768" y="225431"/>
                      <a:pt x="254790" y="276867"/>
                    </a:cubicBezTo>
                    <a:cubicBezTo>
                      <a:pt x="258388" y="293657"/>
                      <a:pt x="273062" y="305992"/>
                      <a:pt x="283365" y="319729"/>
                    </a:cubicBezTo>
                    <a:cubicBezTo>
                      <a:pt x="342566" y="398664"/>
                      <a:pt x="328295" y="388398"/>
                      <a:pt x="411953" y="434029"/>
                    </a:cubicBezTo>
                    <a:cubicBezTo>
                      <a:pt x="440000" y="449327"/>
                      <a:pt x="469833" y="461229"/>
                      <a:pt x="497678" y="476892"/>
                    </a:cubicBezTo>
                    <a:cubicBezTo>
                      <a:pt x="546085" y="504121"/>
                      <a:pt x="585121" y="559153"/>
                      <a:pt x="640553" y="562617"/>
                    </a:cubicBezTo>
                    <a:lnTo>
                      <a:pt x="869153" y="576904"/>
                    </a:lnTo>
                    <a:lnTo>
                      <a:pt x="1097753" y="562617"/>
                    </a:lnTo>
                    <a:cubicBezTo>
                      <a:pt x="1145475" y="558946"/>
                      <a:pt x="1194944" y="562605"/>
                      <a:pt x="1240628" y="548329"/>
                    </a:cubicBezTo>
                    <a:cubicBezTo>
                      <a:pt x="1273408" y="538085"/>
                      <a:pt x="1297778" y="510229"/>
                      <a:pt x="1326353" y="491179"/>
                    </a:cubicBezTo>
                    <a:lnTo>
                      <a:pt x="1369215" y="462604"/>
                    </a:lnTo>
                    <a:cubicBezTo>
                      <a:pt x="1378740" y="448317"/>
                      <a:pt x="1396081" y="436828"/>
                      <a:pt x="1397790" y="419742"/>
                    </a:cubicBezTo>
                    <a:cubicBezTo>
                      <a:pt x="1402696" y="370688"/>
                      <a:pt x="1391159" y="313098"/>
                      <a:pt x="1354928" y="276867"/>
                    </a:cubicBezTo>
                    <a:cubicBezTo>
                      <a:pt x="1347398" y="269337"/>
                      <a:pt x="1335878" y="267342"/>
                      <a:pt x="1326353" y="262579"/>
                    </a:cubicBezTo>
                  </a:path>
                </a:pathLst>
              </a:custGeom>
              <a:ln w="28575">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9" name="Freeform 38"/>
          <p:cNvSpPr/>
          <p:nvPr/>
        </p:nvSpPr>
        <p:spPr>
          <a:xfrm>
            <a:off x="4358505" y="1041832"/>
            <a:ext cx="556395" cy="501611"/>
          </a:xfrm>
          <a:custGeom>
            <a:avLst/>
            <a:gdLst>
              <a:gd name="connsiteX0" fmla="*/ 270645 w 556395"/>
              <a:gd name="connsiteY0" fmla="*/ 358343 h 501611"/>
              <a:gd name="connsiteX1" fmla="*/ 184920 w 556395"/>
              <a:gd name="connsiteY1" fmla="*/ 229756 h 501611"/>
              <a:gd name="connsiteX2" fmla="*/ 213495 w 556395"/>
              <a:gd name="connsiteY2" fmla="*/ 229756 h 501611"/>
              <a:gd name="connsiteX3" fmla="*/ 284933 w 556395"/>
              <a:gd name="connsiteY3" fmla="*/ 286906 h 501611"/>
              <a:gd name="connsiteX4" fmla="*/ 299220 w 556395"/>
              <a:gd name="connsiteY4" fmla="*/ 244043 h 501611"/>
              <a:gd name="connsiteX5" fmla="*/ 313508 w 556395"/>
              <a:gd name="connsiteY5" fmla="*/ 329768 h 501611"/>
              <a:gd name="connsiteX6" fmla="*/ 327795 w 556395"/>
              <a:gd name="connsiteY6" fmla="*/ 286906 h 501611"/>
              <a:gd name="connsiteX7" fmla="*/ 342083 w 556395"/>
              <a:gd name="connsiteY7" fmla="*/ 86881 h 501611"/>
              <a:gd name="connsiteX8" fmla="*/ 399233 w 556395"/>
              <a:gd name="connsiteY8" fmla="*/ 58306 h 501611"/>
              <a:gd name="connsiteX9" fmla="*/ 384945 w 556395"/>
              <a:gd name="connsiteY9" fmla="*/ 201181 h 501611"/>
              <a:gd name="connsiteX10" fmla="*/ 370658 w 556395"/>
              <a:gd name="connsiteY10" fmla="*/ 244043 h 501611"/>
              <a:gd name="connsiteX11" fmla="*/ 327795 w 556395"/>
              <a:gd name="connsiteY11" fmla="*/ 272618 h 501611"/>
              <a:gd name="connsiteX12" fmla="*/ 284933 w 556395"/>
              <a:gd name="connsiteY12" fmla="*/ 286906 h 501611"/>
              <a:gd name="connsiteX13" fmla="*/ 256358 w 556395"/>
              <a:gd name="connsiteY13" fmla="*/ 329768 h 501611"/>
              <a:gd name="connsiteX14" fmla="*/ 342083 w 556395"/>
              <a:gd name="connsiteY14" fmla="*/ 315481 h 501611"/>
              <a:gd name="connsiteX15" fmla="*/ 384945 w 556395"/>
              <a:gd name="connsiteY15" fmla="*/ 129743 h 501611"/>
              <a:gd name="connsiteX16" fmla="*/ 470670 w 556395"/>
              <a:gd name="connsiteY16" fmla="*/ 86881 h 501611"/>
              <a:gd name="connsiteX17" fmla="*/ 399233 w 556395"/>
              <a:gd name="connsiteY17" fmla="*/ 158318 h 501611"/>
              <a:gd name="connsiteX18" fmla="*/ 342083 w 556395"/>
              <a:gd name="connsiteY18" fmla="*/ 201181 h 501611"/>
              <a:gd name="connsiteX19" fmla="*/ 313508 w 556395"/>
              <a:gd name="connsiteY19" fmla="*/ 258331 h 501611"/>
              <a:gd name="connsiteX20" fmla="*/ 284933 w 556395"/>
              <a:gd name="connsiteY20" fmla="*/ 301193 h 501611"/>
              <a:gd name="connsiteX21" fmla="*/ 270645 w 556395"/>
              <a:gd name="connsiteY21" fmla="*/ 344056 h 501611"/>
              <a:gd name="connsiteX22" fmla="*/ 313508 w 556395"/>
              <a:gd name="connsiteY22" fmla="*/ 401206 h 501611"/>
              <a:gd name="connsiteX23" fmla="*/ 399233 w 556395"/>
              <a:gd name="connsiteY23" fmla="*/ 329768 h 501611"/>
              <a:gd name="connsiteX24" fmla="*/ 427808 w 556395"/>
              <a:gd name="connsiteY24" fmla="*/ 244043 h 501611"/>
              <a:gd name="connsiteX25" fmla="*/ 442095 w 556395"/>
              <a:gd name="connsiteY25" fmla="*/ 201181 h 501611"/>
              <a:gd name="connsiteX26" fmla="*/ 484958 w 556395"/>
              <a:gd name="connsiteY26" fmla="*/ 158318 h 501611"/>
              <a:gd name="connsiteX27" fmla="*/ 513533 w 556395"/>
              <a:gd name="connsiteY27" fmla="*/ 115456 h 501611"/>
              <a:gd name="connsiteX28" fmla="*/ 442095 w 556395"/>
              <a:gd name="connsiteY28" fmla="*/ 201181 h 501611"/>
              <a:gd name="connsiteX29" fmla="*/ 313508 w 556395"/>
              <a:gd name="connsiteY29" fmla="*/ 258331 h 501611"/>
              <a:gd name="connsiteX30" fmla="*/ 270645 w 556395"/>
              <a:gd name="connsiteY30" fmla="*/ 286906 h 501611"/>
              <a:gd name="connsiteX31" fmla="*/ 242070 w 556395"/>
              <a:gd name="connsiteY31" fmla="*/ 244043 h 501611"/>
              <a:gd name="connsiteX32" fmla="*/ 213495 w 556395"/>
              <a:gd name="connsiteY32" fmla="*/ 129743 h 501611"/>
              <a:gd name="connsiteX33" fmla="*/ 242070 w 556395"/>
              <a:gd name="connsiteY33" fmla="*/ 229756 h 501611"/>
              <a:gd name="connsiteX34" fmla="*/ 284933 w 556395"/>
              <a:gd name="connsiteY34" fmla="*/ 258331 h 501611"/>
              <a:gd name="connsiteX35" fmla="*/ 242070 w 556395"/>
              <a:gd name="connsiteY35" fmla="*/ 286906 h 501611"/>
              <a:gd name="connsiteX36" fmla="*/ 84908 w 556395"/>
              <a:gd name="connsiteY36" fmla="*/ 186893 h 501611"/>
              <a:gd name="connsiteX37" fmla="*/ 27758 w 556395"/>
              <a:gd name="connsiteY37" fmla="*/ 101168 h 501611"/>
              <a:gd name="connsiteX38" fmla="*/ 13470 w 556395"/>
              <a:gd name="connsiteY38" fmla="*/ 58306 h 501611"/>
              <a:gd name="connsiteX39" fmla="*/ 56333 w 556395"/>
              <a:gd name="connsiteY39" fmla="*/ 86881 h 501611"/>
              <a:gd name="connsiteX40" fmla="*/ 113483 w 556395"/>
              <a:gd name="connsiteY40" fmla="*/ 101168 h 501611"/>
              <a:gd name="connsiteX41" fmla="*/ 156345 w 556395"/>
              <a:gd name="connsiteY41" fmla="*/ 115456 h 501611"/>
              <a:gd name="connsiteX42" fmla="*/ 184920 w 556395"/>
              <a:gd name="connsiteY42" fmla="*/ 158318 h 501611"/>
              <a:gd name="connsiteX43" fmla="*/ 199208 w 556395"/>
              <a:gd name="connsiteY43" fmla="*/ 215468 h 501611"/>
              <a:gd name="connsiteX44" fmla="*/ 299220 w 556395"/>
              <a:gd name="connsiteY44" fmla="*/ 286906 h 501611"/>
              <a:gd name="connsiteX45" fmla="*/ 384945 w 556395"/>
              <a:gd name="connsiteY45" fmla="*/ 372631 h 501611"/>
              <a:gd name="connsiteX46" fmla="*/ 342083 w 556395"/>
              <a:gd name="connsiteY46" fmla="*/ 329768 h 501611"/>
              <a:gd name="connsiteX47" fmla="*/ 299220 w 556395"/>
              <a:gd name="connsiteY47" fmla="*/ 272618 h 501611"/>
              <a:gd name="connsiteX48" fmla="*/ 256358 w 556395"/>
              <a:gd name="connsiteY48" fmla="*/ 144031 h 501611"/>
              <a:gd name="connsiteX49" fmla="*/ 270645 w 556395"/>
              <a:gd name="connsiteY49" fmla="*/ 229756 h 501611"/>
              <a:gd name="connsiteX50" fmla="*/ 327795 w 556395"/>
              <a:gd name="connsiteY50" fmla="*/ 272618 h 501611"/>
              <a:gd name="connsiteX51" fmla="*/ 356370 w 556395"/>
              <a:gd name="connsiteY51" fmla="*/ 215468 h 501611"/>
              <a:gd name="connsiteX52" fmla="*/ 370658 w 556395"/>
              <a:gd name="connsiteY52" fmla="*/ 72593 h 501611"/>
              <a:gd name="connsiteX53" fmla="*/ 413520 w 556395"/>
              <a:gd name="connsiteY53" fmla="*/ 44018 h 501611"/>
              <a:gd name="connsiteX54" fmla="*/ 370658 w 556395"/>
              <a:gd name="connsiteY54" fmla="*/ 101168 h 501611"/>
              <a:gd name="connsiteX55" fmla="*/ 370658 w 556395"/>
              <a:gd name="connsiteY55" fmla="*/ 286906 h 501611"/>
              <a:gd name="connsiteX56" fmla="*/ 413520 w 556395"/>
              <a:gd name="connsiteY56" fmla="*/ 258331 h 501611"/>
              <a:gd name="connsiteX57" fmla="*/ 442095 w 556395"/>
              <a:gd name="connsiteY57" fmla="*/ 215468 h 501611"/>
              <a:gd name="connsiteX58" fmla="*/ 456383 w 556395"/>
              <a:gd name="connsiteY58" fmla="*/ 158318 h 501611"/>
              <a:gd name="connsiteX59" fmla="*/ 542108 w 556395"/>
              <a:gd name="connsiteY59" fmla="*/ 115456 h 501611"/>
              <a:gd name="connsiteX60" fmla="*/ 556395 w 556395"/>
              <a:gd name="connsiteY60" fmla="*/ 115456 h 50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56395" h="501611">
                <a:moveTo>
                  <a:pt x="270645" y="358343"/>
                </a:moveTo>
                <a:cubicBezTo>
                  <a:pt x="202304" y="312782"/>
                  <a:pt x="224621" y="338933"/>
                  <a:pt x="184920" y="229756"/>
                </a:cubicBezTo>
                <a:cubicBezTo>
                  <a:pt x="147154" y="125898"/>
                  <a:pt x="180321" y="185523"/>
                  <a:pt x="213495" y="229756"/>
                </a:cubicBezTo>
                <a:cubicBezTo>
                  <a:pt x="223470" y="259681"/>
                  <a:pt x="226892" y="310122"/>
                  <a:pt x="284933" y="286906"/>
                </a:cubicBezTo>
                <a:cubicBezTo>
                  <a:pt x="298916" y="281313"/>
                  <a:pt x="294458" y="258331"/>
                  <a:pt x="299220" y="244043"/>
                </a:cubicBezTo>
                <a:cubicBezTo>
                  <a:pt x="303983" y="272618"/>
                  <a:pt x="297439" y="305664"/>
                  <a:pt x="313508" y="329768"/>
                </a:cubicBezTo>
                <a:cubicBezTo>
                  <a:pt x="321862" y="342299"/>
                  <a:pt x="326035" y="301863"/>
                  <a:pt x="327795" y="286906"/>
                </a:cubicBezTo>
                <a:cubicBezTo>
                  <a:pt x="335605" y="220519"/>
                  <a:pt x="322145" y="150683"/>
                  <a:pt x="342083" y="86881"/>
                </a:cubicBezTo>
                <a:cubicBezTo>
                  <a:pt x="348436" y="66552"/>
                  <a:pt x="380183" y="67831"/>
                  <a:pt x="399233" y="58306"/>
                </a:cubicBezTo>
                <a:cubicBezTo>
                  <a:pt x="394470" y="105931"/>
                  <a:pt x="392223" y="153875"/>
                  <a:pt x="384945" y="201181"/>
                </a:cubicBezTo>
                <a:cubicBezTo>
                  <a:pt x="382655" y="216066"/>
                  <a:pt x="380066" y="232283"/>
                  <a:pt x="370658" y="244043"/>
                </a:cubicBezTo>
                <a:cubicBezTo>
                  <a:pt x="359931" y="257452"/>
                  <a:pt x="343154" y="264939"/>
                  <a:pt x="327795" y="272618"/>
                </a:cubicBezTo>
                <a:cubicBezTo>
                  <a:pt x="314325" y="279353"/>
                  <a:pt x="299220" y="282143"/>
                  <a:pt x="284933" y="286906"/>
                </a:cubicBezTo>
                <a:cubicBezTo>
                  <a:pt x="275408" y="301193"/>
                  <a:pt x="241000" y="322089"/>
                  <a:pt x="256358" y="329768"/>
                </a:cubicBezTo>
                <a:cubicBezTo>
                  <a:pt x="282269" y="342723"/>
                  <a:pt x="322837" y="337133"/>
                  <a:pt x="342083" y="315481"/>
                </a:cubicBezTo>
                <a:cubicBezTo>
                  <a:pt x="402934" y="247024"/>
                  <a:pt x="346641" y="196776"/>
                  <a:pt x="384945" y="129743"/>
                </a:cubicBezTo>
                <a:cubicBezTo>
                  <a:pt x="397979" y="106934"/>
                  <a:pt x="448669" y="94214"/>
                  <a:pt x="470670" y="86881"/>
                </a:cubicBezTo>
                <a:cubicBezTo>
                  <a:pt x="356371" y="163081"/>
                  <a:pt x="494482" y="63069"/>
                  <a:pt x="399233" y="158318"/>
                </a:cubicBezTo>
                <a:cubicBezTo>
                  <a:pt x="382395" y="175156"/>
                  <a:pt x="361133" y="186893"/>
                  <a:pt x="342083" y="201181"/>
                </a:cubicBezTo>
                <a:cubicBezTo>
                  <a:pt x="332558" y="220231"/>
                  <a:pt x="324075" y="239839"/>
                  <a:pt x="313508" y="258331"/>
                </a:cubicBezTo>
                <a:cubicBezTo>
                  <a:pt x="304989" y="273240"/>
                  <a:pt x="292612" y="285835"/>
                  <a:pt x="284933" y="301193"/>
                </a:cubicBezTo>
                <a:cubicBezTo>
                  <a:pt x="278198" y="314664"/>
                  <a:pt x="275408" y="329768"/>
                  <a:pt x="270645" y="344056"/>
                </a:cubicBezTo>
                <a:cubicBezTo>
                  <a:pt x="293154" y="501611"/>
                  <a:pt x="263299" y="451415"/>
                  <a:pt x="313508" y="401206"/>
                </a:cubicBezTo>
                <a:cubicBezTo>
                  <a:pt x="339810" y="374904"/>
                  <a:pt x="370658" y="353581"/>
                  <a:pt x="399233" y="329768"/>
                </a:cubicBezTo>
                <a:lnTo>
                  <a:pt x="427808" y="244043"/>
                </a:lnTo>
                <a:cubicBezTo>
                  <a:pt x="432570" y="229756"/>
                  <a:pt x="431446" y="211830"/>
                  <a:pt x="442095" y="201181"/>
                </a:cubicBezTo>
                <a:cubicBezTo>
                  <a:pt x="456383" y="186893"/>
                  <a:pt x="472023" y="173840"/>
                  <a:pt x="484958" y="158318"/>
                </a:cubicBezTo>
                <a:cubicBezTo>
                  <a:pt x="495951" y="145127"/>
                  <a:pt x="530704" y="115456"/>
                  <a:pt x="513533" y="115456"/>
                </a:cubicBezTo>
                <a:cubicBezTo>
                  <a:pt x="490125" y="115456"/>
                  <a:pt x="455025" y="188251"/>
                  <a:pt x="442095" y="201181"/>
                </a:cubicBezTo>
                <a:cubicBezTo>
                  <a:pt x="383940" y="259337"/>
                  <a:pt x="398388" y="201745"/>
                  <a:pt x="313508" y="258331"/>
                </a:cubicBezTo>
                <a:lnTo>
                  <a:pt x="270645" y="286906"/>
                </a:lnTo>
                <a:cubicBezTo>
                  <a:pt x="261120" y="272618"/>
                  <a:pt x="245438" y="260881"/>
                  <a:pt x="242070" y="244043"/>
                </a:cubicBezTo>
                <a:cubicBezTo>
                  <a:pt x="213771" y="102547"/>
                  <a:pt x="245932" y="0"/>
                  <a:pt x="213495" y="129743"/>
                </a:cubicBezTo>
                <a:cubicBezTo>
                  <a:pt x="214428" y="133473"/>
                  <a:pt x="234618" y="220442"/>
                  <a:pt x="242070" y="229756"/>
                </a:cubicBezTo>
                <a:cubicBezTo>
                  <a:pt x="252797" y="243165"/>
                  <a:pt x="270645" y="248806"/>
                  <a:pt x="284933" y="258331"/>
                </a:cubicBezTo>
                <a:cubicBezTo>
                  <a:pt x="270645" y="267856"/>
                  <a:pt x="259109" y="284776"/>
                  <a:pt x="242070" y="286906"/>
                </a:cubicBezTo>
                <a:cubicBezTo>
                  <a:pt x="172245" y="295634"/>
                  <a:pt x="119179" y="238299"/>
                  <a:pt x="84908" y="186893"/>
                </a:cubicBezTo>
                <a:cubicBezTo>
                  <a:pt x="65858" y="158318"/>
                  <a:pt x="38619" y="133748"/>
                  <a:pt x="27758" y="101168"/>
                </a:cubicBezTo>
                <a:cubicBezTo>
                  <a:pt x="22995" y="86881"/>
                  <a:pt x="0" y="65041"/>
                  <a:pt x="13470" y="58306"/>
                </a:cubicBezTo>
                <a:cubicBezTo>
                  <a:pt x="28829" y="50627"/>
                  <a:pt x="40550" y="80117"/>
                  <a:pt x="56333" y="86881"/>
                </a:cubicBezTo>
                <a:cubicBezTo>
                  <a:pt x="74382" y="94616"/>
                  <a:pt x="94602" y="95773"/>
                  <a:pt x="113483" y="101168"/>
                </a:cubicBezTo>
                <a:cubicBezTo>
                  <a:pt x="127964" y="105305"/>
                  <a:pt x="142058" y="110693"/>
                  <a:pt x="156345" y="115456"/>
                </a:cubicBezTo>
                <a:cubicBezTo>
                  <a:pt x="165870" y="129743"/>
                  <a:pt x="178156" y="142535"/>
                  <a:pt x="184920" y="158318"/>
                </a:cubicBezTo>
                <a:cubicBezTo>
                  <a:pt x="192655" y="176367"/>
                  <a:pt x="189466" y="198419"/>
                  <a:pt x="199208" y="215468"/>
                </a:cubicBezTo>
                <a:cubicBezTo>
                  <a:pt x="222378" y="256015"/>
                  <a:pt x="260630" y="267611"/>
                  <a:pt x="299220" y="286906"/>
                </a:cubicBezTo>
                <a:cubicBezTo>
                  <a:pt x="315445" y="311243"/>
                  <a:pt x="349502" y="372631"/>
                  <a:pt x="384945" y="372631"/>
                </a:cubicBezTo>
                <a:cubicBezTo>
                  <a:pt x="405151" y="372631"/>
                  <a:pt x="355233" y="345109"/>
                  <a:pt x="342083" y="329768"/>
                </a:cubicBezTo>
                <a:cubicBezTo>
                  <a:pt x="326586" y="311688"/>
                  <a:pt x="313508" y="291668"/>
                  <a:pt x="299220" y="272618"/>
                </a:cubicBezTo>
                <a:cubicBezTo>
                  <a:pt x="284933" y="229756"/>
                  <a:pt x="248931" y="99465"/>
                  <a:pt x="256358" y="144031"/>
                </a:cubicBezTo>
                <a:cubicBezTo>
                  <a:pt x="261120" y="172606"/>
                  <a:pt x="256576" y="204432"/>
                  <a:pt x="270645" y="229756"/>
                </a:cubicBezTo>
                <a:cubicBezTo>
                  <a:pt x="282209" y="250572"/>
                  <a:pt x="308745" y="258331"/>
                  <a:pt x="327795" y="272618"/>
                </a:cubicBezTo>
                <a:cubicBezTo>
                  <a:pt x="337320" y="253568"/>
                  <a:pt x="351907" y="236294"/>
                  <a:pt x="356370" y="215468"/>
                </a:cubicBezTo>
                <a:cubicBezTo>
                  <a:pt x="366399" y="168668"/>
                  <a:pt x="355523" y="117999"/>
                  <a:pt x="370658" y="72593"/>
                </a:cubicBezTo>
                <a:cubicBezTo>
                  <a:pt x="376088" y="56303"/>
                  <a:pt x="413520" y="26847"/>
                  <a:pt x="413520" y="44018"/>
                </a:cubicBezTo>
                <a:cubicBezTo>
                  <a:pt x="413520" y="67830"/>
                  <a:pt x="384945" y="82118"/>
                  <a:pt x="370658" y="101168"/>
                </a:cubicBezTo>
                <a:cubicBezTo>
                  <a:pt x="355357" y="162368"/>
                  <a:pt x="333452" y="221796"/>
                  <a:pt x="370658" y="286906"/>
                </a:cubicBezTo>
                <a:cubicBezTo>
                  <a:pt x="379177" y="301815"/>
                  <a:pt x="399233" y="267856"/>
                  <a:pt x="413520" y="258331"/>
                </a:cubicBezTo>
                <a:cubicBezTo>
                  <a:pt x="423045" y="244043"/>
                  <a:pt x="435331" y="231251"/>
                  <a:pt x="442095" y="215468"/>
                </a:cubicBezTo>
                <a:cubicBezTo>
                  <a:pt x="449830" y="197419"/>
                  <a:pt x="445491" y="174656"/>
                  <a:pt x="456383" y="158318"/>
                </a:cubicBezTo>
                <a:cubicBezTo>
                  <a:pt x="470352" y="137364"/>
                  <a:pt x="519287" y="121161"/>
                  <a:pt x="542108" y="115456"/>
                </a:cubicBezTo>
                <a:cubicBezTo>
                  <a:pt x="546728" y="114301"/>
                  <a:pt x="551633" y="115456"/>
                  <a:pt x="556395" y="115456"/>
                </a:cubicBez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65678" y="5041329"/>
            <a:ext cx="5988367" cy="971544"/>
          </a:xfrm>
          <a:custGeom>
            <a:avLst/>
            <a:gdLst>
              <a:gd name="connsiteX0" fmla="*/ 2102296 w 5988367"/>
              <a:gd name="connsiteY0" fmla="*/ 417362 h 971544"/>
              <a:gd name="connsiteX1" fmla="*/ 1908333 w 5988367"/>
              <a:gd name="connsiteY1" fmla="*/ 112562 h 971544"/>
              <a:gd name="connsiteX2" fmla="*/ 1922187 w 5988367"/>
              <a:gd name="connsiteY2" fmla="*/ 209544 h 971544"/>
              <a:gd name="connsiteX3" fmla="*/ 2005314 w 5988367"/>
              <a:gd name="connsiteY3" fmla="*/ 334235 h 971544"/>
              <a:gd name="connsiteX4" fmla="*/ 2033023 w 5988367"/>
              <a:gd name="connsiteY4" fmla="*/ 431216 h 971544"/>
              <a:gd name="connsiteX5" fmla="*/ 2046878 w 5988367"/>
              <a:gd name="connsiteY5" fmla="*/ 209544 h 971544"/>
              <a:gd name="connsiteX6" fmla="*/ 2060733 w 5988367"/>
              <a:gd name="connsiteY6" fmla="*/ 320380 h 971544"/>
              <a:gd name="connsiteX7" fmla="*/ 2074587 w 5988367"/>
              <a:gd name="connsiteY7" fmla="*/ 251107 h 971544"/>
              <a:gd name="connsiteX8" fmla="*/ 2116151 w 5988367"/>
              <a:gd name="connsiteY8" fmla="*/ 223398 h 971544"/>
              <a:gd name="connsiteX9" fmla="*/ 2143860 w 5988367"/>
              <a:gd name="connsiteY9" fmla="*/ 292671 h 971544"/>
              <a:gd name="connsiteX10" fmla="*/ 2171569 w 5988367"/>
              <a:gd name="connsiteY10" fmla="*/ 389653 h 971544"/>
              <a:gd name="connsiteX11" fmla="*/ 2240842 w 5988367"/>
              <a:gd name="connsiteY11" fmla="*/ 223398 h 971544"/>
              <a:gd name="connsiteX12" fmla="*/ 2323969 w 5988367"/>
              <a:gd name="connsiteY12" fmla="*/ 237253 h 971544"/>
              <a:gd name="connsiteX13" fmla="*/ 2420951 w 5988367"/>
              <a:gd name="connsiteY13" fmla="*/ 611326 h 971544"/>
              <a:gd name="connsiteX14" fmla="*/ 2434805 w 5988367"/>
              <a:gd name="connsiteY14" fmla="*/ 264962 h 971544"/>
              <a:gd name="connsiteX15" fmla="*/ 2448660 w 5988367"/>
              <a:gd name="connsiteY15" fmla="*/ 334235 h 971544"/>
              <a:gd name="connsiteX16" fmla="*/ 2476369 w 5988367"/>
              <a:gd name="connsiteY16" fmla="*/ 555907 h 971544"/>
              <a:gd name="connsiteX17" fmla="*/ 2365533 w 5988367"/>
              <a:gd name="connsiteY17" fmla="*/ 403507 h 971544"/>
              <a:gd name="connsiteX18" fmla="*/ 2296260 w 5988367"/>
              <a:gd name="connsiteY18" fmla="*/ 334235 h 971544"/>
              <a:gd name="connsiteX19" fmla="*/ 2254696 w 5988367"/>
              <a:gd name="connsiteY19" fmla="*/ 403507 h 971544"/>
              <a:gd name="connsiteX20" fmla="*/ 2268551 w 5988367"/>
              <a:gd name="connsiteY20" fmla="*/ 500489 h 971544"/>
              <a:gd name="connsiteX21" fmla="*/ 2310114 w 5988367"/>
              <a:gd name="connsiteY21" fmla="*/ 431216 h 971544"/>
              <a:gd name="connsiteX22" fmla="*/ 2282405 w 5988367"/>
              <a:gd name="connsiteY22" fmla="*/ 375798 h 971544"/>
              <a:gd name="connsiteX23" fmla="*/ 2254696 w 5988367"/>
              <a:gd name="connsiteY23" fmla="*/ 639035 h 971544"/>
              <a:gd name="connsiteX24" fmla="*/ 2268551 w 5988367"/>
              <a:gd name="connsiteY24" fmla="*/ 375798 h 971544"/>
              <a:gd name="connsiteX25" fmla="*/ 2296260 w 5988367"/>
              <a:gd name="connsiteY25" fmla="*/ 278816 h 971544"/>
              <a:gd name="connsiteX26" fmla="*/ 2268551 w 5988367"/>
              <a:gd name="connsiteY26" fmla="*/ 167980 h 971544"/>
              <a:gd name="connsiteX27" fmla="*/ 2240842 w 5988367"/>
              <a:gd name="connsiteY27" fmla="*/ 251107 h 971544"/>
              <a:gd name="connsiteX28" fmla="*/ 2171569 w 5988367"/>
              <a:gd name="connsiteY28" fmla="*/ 403507 h 971544"/>
              <a:gd name="connsiteX29" fmla="*/ 2143860 w 5988367"/>
              <a:gd name="connsiteY29" fmla="*/ 445071 h 971544"/>
              <a:gd name="connsiteX30" fmla="*/ 2074587 w 5988367"/>
              <a:gd name="connsiteY30" fmla="*/ 348089 h 971544"/>
              <a:gd name="connsiteX31" fmla="*/ 1894478 w 5988367"/>
              <a:gd name="connsiteY31" fmla="*/ 486635 h 971544"/>
              <a:gd name="connsiteX32" fmla="*/ 1866769 w 5988367"/>
              <a:gd name="connsiteY32" fmla="*/ 375798 h 971544"/>
              <a:gd name="connsiteX33" fmla="*/ 1880623 w 5988367"/>
              <a:gd name="connsiteY33" fmla="*/ 195689 h 971544"/>
              <a:gd name="connsiteX34" fmla="*/ 1825205 w 5988367"/>
              <a:gd name="connsiteY34" fmla="*/ 431216 h 971544"/>
              <a:gd name="connsiteX35" fmla="*/ 1755933 w 5988367"/>
              <a:gd name="connsiteY35" fmla="*/ 528198 h 971544"/>
              <a:gd name="connsiteX36" fmla="*/ 1783642 w 5988367"/>
              <a:gd name="connsiteY36" fmla="*/ 320380 h 971544"/>
              <a:gd name="connsiteX37" fmla="*/ 1742078 w 5988367"/>
              <a:gd name="connsiteY37" fmla="*/ 292671 h 971544"/>
              <a:gd name="connsiteX38" fmla="*/ 1561969 w 5988367"/>
              <a:gd name="connsiteY38" fmla="*/ 472780 h 971544"/>
              <a:gd name="connsiteX39" fmla="*/ 1548114 w 5988367"/>
              <a:gd name="connsiteY39" fmla="*/ 361944 h 971544"/>
              <a:gd name="connsiteX40" fmla="*/ 1506551 w 5988367"/>
              <a:gd name="connsiteY40" fmla="*/ 431216 h 971544"/>
              <a:gd name="connsiteX41" fmla="*/ 1520405 w 5988367"/>
              <a:gd name="connsiteY41" fmla="*/ 348089 h 971544"/>
              <a:gd name="connsiteX42" fmla="*/ 1534260 w 5988367"/>
              <a:gd name="connsiteY42" fmla="*/ 542053 h 971544"/>
              <a:gd name="connsiteX43" fmla="*/ 1603533 w 5988367"/>
              <a:gd name="connsiteY43" fmla="*/ 500489 h 971544"/>
              <a:gd name="connsiteX44" fmla="*/ 1672805 w 5988367"/>
              <a:gd name="connsiteY44" fmla="*/ 417362 h 971544"/>
              <a:gd name="connsiteX45" fmla="*/ 1686660 w 5988367"/>
              <a:gd name="connsiteY45" fmla="*/ 375798 h 971544"/>
              <a:gd name="connsiteX46" fmla="*/ 1672805 w 5988367"/>
              <a:gd name="connsiteY46" fmla="*/ 431216 h 971544"/>
              <a:gd name="connsiteX47" fmla="*/ 1645096 w 5988367"/>
              <a:gd name="connsiteY47" fmla="*/ 472780 h 971544"/>
              <a:gd name="connsiteX48" fmla="*/ 1631242 w 5988367"/>
              <a:gd name="connsiteY48" fmla="*/ 361944 h 971544"/>
              <a:gd name="connsiteX49" fmla="*/ 1617387 w 5988367"/>
              <a:gd name="connsiteY49" fmla="*/ 264962 h 971544"/>
              <a:gd name="connsiteX50" fmla="*/ 1575823 w 5988367"/>
              <a:gd name="connsiteY50" fmla="*/ 306526 h 971544"/>
              <a:gd name="connsiteX51" fmla="*/ 1534260 w 5988367"/>
              <a:gd name="connsiteY51" fmla="*/ 417362 h 971544"/>
              <a:gd name="connsiteX52" fmla="*/ 1520405 w 5988367"/>
              <a:gd name="connsiteY52" fmla="*/ 486635 h 971544"/>
              <a:gd name="connsiteX53" fmla="*/ 1548114 w 5988367"/>
              <a:gd name="connsiteY53" fmla="*/ 417362 h 971544"/>
              <a:gd name="connsiteX54" fmla="*/ 1603533 w 5988367"/>
              <a:gd name="connsiteY54" fmla="*/ 306526 h 971544"/>
              <a:gd name="connsiteX55" fmla="*/ 1617387 w 5988367"/>
              <a:gd name="connsiteY55" fmla="*/ 486635 h 971544"/>
              <a:gd name="connsiteX56" fmla="*/ 1672805 w 5988367"/>
              <a:gd name="connsiteY56" fmla="*/ 375798 h 971544"/>
              <a:gd name="connsiteX57" fmla="*/ 1755933 w 5988367"/>
              <a:gd name="connsiteY57" fmla="*/ 181835 h 971544"/>
              <a:gd name="connsiteX58" fmla="*/ 1742078 w 5988367"/>
              <a:gd name="connsiteY58" fmla="*/ 334235 h 971544"/>
              <a:gd name="connsiteX59" fmla="*/ 1714369 w 5988367"/>
              <a:gd name="connsiteY59" fmla="*/ 403507 h 971544"/>
              <a:gd name="connsiteX60" fmla="*/ 1672805 w 5988367"/>
              <a:gd name="connsiteY60" fmla="*/ 500489 h 971544"/>
              <a:gd name="connsiteX61" fmla="*/ 1700514 w 5988367"/>
              <a:gd name="connsiteY61" fmla="*/ 375798 h 971544"/>
              <a:gd name="connsiteX62" fmla="*/ 1783642 w 5988367"/>
              <a:gd name="connsiteY62" fmla="*/ 195689 h 971544"/>
              <a:gd name="connsiteX63" fmla="*/ 1797496 w 5988367"/>
              <a:gd name="connsiteY63" fmla="*/ 278816 h 971544"/>
              <a:gd name="connsiteX64" fmla="*/ 1783642 w 5988367"/>
              <a:gd name="connsiteY64" fmla="*/ 431216 h 971544"/>
              <a:gd name="connsiteX65" fmla="*/ 1852914 w 5988367"/>
              <a:gd name="connsiteY65" fmla="*/ 361944 h 971544"/>
              <a:gd name="connsiteX66" fmla="*/ 2019169 w 5988367"/>
              <a:gd name="connsiteY66" fmla="*/ 223398 h 971544"/>
              <a:gd name="connsiteX67" fmla="*/ 1949896 w 5988367"/>
              <a:gd name="connsiteY67" fmla="*/ 334235 h 971544"/>
              <a:gd name="connsiteX68" fmla="*/ 1908333 w 5988367"/>
              <a:gd name="connsiteY68" fmla="*/ 361944 h 971544"/>
              <a:gd name="connsiteX69" fmla="*/ 1825205 w 5988367"/>
              <a:gd name="connsiteY69" fmla="*/ 445071 h 971544"/>
              <a:gd name="connsiteX70" fmla="*/ 1811351 w 5988367"/>
              <a:gd name="connsiteY70" fmla="*/ 389653 h 971544"/>
              <a:gd name="connsiteX71" fmla="*/ 1825205 w 5988367"/>
              <a:gd name="connsiteY71" fmla="*/ 154126 h 971544"/>
              <a:gd name="connsiteX72" fmla="*/ 1811351 w 5988367"/>
              <a:gd name="connsiteY72" fmla="*/ 57144 h 971544"/>
              <a:gd name="connsiteX73" fmla="*/ 1755933 w 5988367"/>
              <a:gd name="connsiteY73" fmla="*/ 167980 h 971544"/>
              <a:gd name="connsiteX74" fmla="*/ 1645096 w 5988367"/>
              <a:gd name="connsiteY74" fmla="*/ 500489 h 971544"/>
              <a:gd name="connsiteX75" fmla="*/ 1617387 w 5988367"/>
              <a:gd name="connsiteY75" fmla="*/ 417362 h 971544"/>
              <a:gd name="connsiteX76" fmla="*/ 1575823 w 5988367"/>
              <a:gd name="connsiteY76" fmla="*/ 403507 h 971544"/>
              <a:gd name="connsiteX77" fmla="*/ 1395714 w 5988367"/>
              <a:gd name="connsiteY77" fmla="*/ 417362 h 971544"/>
              <a:gd name="connsiteX78" fmla="*/ 1451133 w 5988367"/>
              <a:gd name="connsiteY78" fmla="*/ 403507 h 971544"/>
              <a:gd name="connsiteX79" fmla="*/ 1478842 w 5988367"/>
              <a:gd name="connsiteY79" fmla="*/ 361944 h 971544"/>
              <a:gd name="connsiteX80" fmla="*/ 1464987 w 5988367"/>
              <a:gd name="connsiteY80" fmla="*/ 431216 h 971544"/>
              <a:gd name="connsiteX81" fmla="*/ 1409569 w 5988367"/>
              <a:gd name="connsiteY81" fmla="*/ 514344 h 971544"/>
              <a:gd name="connsiteX82" fmla="*/ 1381860 w 5988367"/>
              <a:gd name="connsiteY82" fmla="*/ 472780 h 971544"/>
              <a:gd name="connsiteX83" fmla="*/ 1409569 w 5988367"/>
              <a:gd name="connsiteY83" fmla="*/ 403507 h 971544"/>
              <a:gd name="connsiteX84" fmla="*/ 1437278 w 5988367"/>
              <a:gd name="connsiteY84" fmla="*/ 306526 h 971544"/>
              <a:gd name="connsiteX85" fmla="*/ 1395714 w 5988367"/>
              <a:gd name="connsiteY85" fmla="*/ 417362 h 971544"/>
              <a:gd name="connsiteX86" fmla="*/ 1381860 w 5988367"/>
              <a:gd name="connsiteY86" fmla="*/ 472780 h 971544"/>
              <a:gd name="connsiteX87" fmla="*/ 1340296 w 5988367"/>
              <a:gd name="connsiteY87" fmla="*/ 417362 h 971544"/>
              <a:gd name="connsiteX88" fmla="*/ 1201751 w 5988367"/>
              <a:gd name="connsiteY88" fmla="*/ 445071 h 971544"/>
              <a:gd name="connsiteX89" fmla="*/ 1187896 w 5988367"/>
              <a:gd name="connsiteY89" fmla="*/ 389653 h 971544"/>
              <a:gd name="connsiteX90" fmla="*/ 1229460 w 5988367"/>
              <a:gd name="connsiteY90" fmla="*/ 306526 h 971544"/>
              <a:gd name="connsiteX91" fmla="*/ 1187896 w 5988367"/>
              <a:gd name="connsiteY91" fmla="*/ 348089 h 971544"/>
              <a:gd name="connsiteX92" fmla="*/ 1063205 w 5988367"/>
              <a:gd name="connsiteY92" fmla="*/ 431216 h 971544"/>
              <a:gd name="connsiteX93" fmla="*/ 1215605 w 5988367"/>
              <a:gd name="connsiteY93" fmla="*/ 375798 h 971544"/>
              <a:gd name="connsiteX94" fmla="*/ 1271023 w 5988367"/>
              <a:gd name="connsiteY94" fmla="*/ 361944 h 971544"/>
              <a:gd name="connsiteX95" fmla="*/ 1174042 w 5988367"/>
              <a:gd name="connsiteY95" fmla="*/ 403507 h 971544"/>
              <a:gd name="connsiteX96" fmla="*/ 1007787 w 5988367"/>
              <a:gd name="connsiteY96" fmla="*/ 528198 h 971544"/>
              <a:gd name="connsiteX97" fmla="*/ 980078 w 5988367"/>
              <a:gd name="connsiteY97" fmla="*/ 569762 h 971544"/>
              <a:gd name="connsiteX98" fmla="*/ 1146333 w 5988367"/>
              <a:gd name="connsiteY98" fmla="*/ 500489 h 971544"/>
              <a:gd name="connsiteX99" fmla="*/ 1160187 w 5988367"/>
              <a:gd name="connsiteY99" fmla="*/ 445071 h 971544"/>
              <a:gd name="connsiteX100" fmla="*/ 1104769 w 5988367"/>
              <a:gd name="connsiteY100" fmla="*/ 306526 h 971544"/>
              <a:gd name="connsiteX101" fmla="*/ 980078 w 5988367"/>
              <a:gd name="connsiteY101" fmla="*/ 403507 h 971544"/>
              <a:gd name="connsiteX102" fmla="*/ 869242 w 5988367"/>
              <a:gd name="connsiteY102" fmla="*/ 445071 h 971544"/>
              <a:gd name="connsiteX103" fmla="*/ 799969 w 5988367"/>
              <a:gd name="connsiteY103" fmla="*/ 486635 h 971544"/>
              <a:gd name="connsiteX104" fmla="*/ 841533 w 5988367"/>
              <a:gd name="connsiteY104" fmla="*/ 445071 h 971544"/>
              <a:gd name="connsiteX105" fmla="*/ 910805 w 5988367"/>
              <a:gd name="connsiteY105" fmla="*/ 403507 h 971544"/>
              <a:gd name="connsiteX106" fmla="*/ 952369 w 5988367"/>
              <a:gd name="connsiteY106" fmla="*/ 348089 h 971544"/>
              <a:gd name="connsiteX107" fmla="*/ 855387 w 5988367"/>
              <a:gd name="connsiteY107" fmla="*/ 375798 h 971544"/>
              <a:gd name="connsiteX108" fmla="*/ 647569 w 5988367"/>
              <a:gd name="connsiteY108" fmla="*/ 486635 h 971544"/>
              <a:gd name="connsiteX109" fmla="*/ 592151 w 5988367"/>
              <a:gd name="connsiteY109" fmla="*/ 417362 h 971544"/>
              <a:gd name="connsiteX110" fmla="*/ 495169 w 5988367"/>
              <a:gd name="connsiteY110" fmla="*/ 445071 h 971544"/>
              <a:gd name="connsiteX111" fmla="*/ 439751 w 5988367"/>
              <a:gd name="connsiteY111" fmla="*/ 472780 h 971544"/>
              <a:gd name="connsiteX112" fmla="*/ 578296 w 5988367"/>
              <a:gd name="connsiteY112" fmla="*/ 389653 h 971544"/>
              <a:gd name="connsiteX113" fmla="*/ 619860 w 5988367"/>
              <a:gd name="connsiteY113" fmla="*/ 361944 h 971544"/>
              <a:gd name="connsiteX114" fmla="*/ 606005 w 5988367"/>
              <a:gd name="connsiteY114" fmla="*/ 445071 h 971544"/>
              <a:gd name="connsiteX115" fmla="*/ 938514 w 5988367"/>
              <a:gd name="connsiteY115" fmla="*/ 500489 h 971544"/>
              <a:gd name="connsiteX116" fmla="*/ 813823 w 5988367"/>
              <a:gd name="connsiteY116" fmla="*/ 348089 h 971544"/>
              <a:gd name="connsiteX117" fmla="*/ 772260 w 5988367"/>
              <a:gd name="connsiteY117" fmla="*/ 361944 h 971544"/>
              <a:gd name="connsiteX118" fmla="*/ 661423 w 5988367"/>
              <a:gd name="connsiteY118" fmla="*/ 445071 h 971544"/>
              <a:gd name="connsiteX119" fmla="*/ 716842 w 5988367"/>
              <a:gd name="connsiteY119" fmla="*/ 348089 h 971544"/>
              <a:gd name="connsiteX120" fmla="*/ 702987 w 5988367"/>
              <a:gd name="connsiteY120" fmla="*/ 223398 h 971544"/>
              <a:gd name="connsiteX121" fmla="*/ 675278 w 5988367"/>
              <a:gd name="connsiteY121" fmla="*/ 278816 h 971544"/>
              <a:gd name="connsiteX122" fmla="*/ 606005 w 5988367"/>
              <a:gd name="connsiteY122" fmla="*/ 431216 h 971544"/>
              <a:gd name="connsiteX123" fmla="*/ 536733 w 5988367"/>
              <a:gd name="connsiteY123" fmla="*/ 417362 h 971544"/>
              <a:gd name="connsiteX124" fmla="*/ 495169 w 5988367"/>
              <a:gd name="connsiteY124" fmla="*/ 555907 h 971544"/>
              <a:gd name="connsiteX125" fmla="*/ 481314 w 5988367"/>
              <a:gd name="connsiteY125" fmla="*/ 597471 h 971544"/>
              <a:gd name="connsiteX126" fmla="*/ 467460 w 5988367"/>
              <a:gd name="connsiteY126" fmla="*/ 389653 h 971544"/>
              <a:gd name="connsiteX127" fmla="*/ 398187 w 5988367"/>
              <a:gd name="connsiteY127" fmla="*/ 500489 h 971544"/>
              <a:gd name="connsiteX128" fmla="*/ 453605 w 5988367"/>
              <a:gd name="connsiteY128" fmla="*/ 403507 h 971544"/>
              <a:gd name="connsiteX129" fmla="*/ 495169 w 5988367"/>
              <a:gd name="connsiteY129" fmla="*/ 348089 h 971544"/>
              <a:gd name="connsiteX130" fmla="*/ 522878 w 5988367"/>
              <a:gd name="connsiteY130" fmla="*/ 306526 h 971544"/>
              <a:gd name="connsiteX131" fmla="*/ 398187 w 5988367"/>
              <a:gd name="connsiteY131" fmla="*/ 431216 h 971544"/>
              <a:gd name="connsiteX132" fmla="*/ 370478 w 5988367"/>
              <a:gd name="connsiteY132" fmla="*/ 472780 h 971544"/>
              <a:gd name="connsiteX133" fmla="*/ 328914 w 5988367"/>
              <a:gd name="connsiteY133" fmla="*/ 445071 h 971544"/>
              <a:gd name="connsiteX134" fmla="*/ 315060 w 5988367"/>
              <a:gd name="connsiteY134" fmla="*/ 389653 h 971544"/>
              <a:gd name="connsiteX135" fmla="*/ 301205 w 5988367"/>
              <a:gd name="connsiteY135" fmla="*/ 278816 h 971544"/>
              <a:gd name="connsiteX136" fmla="*/ 190369 w 5988367"/>
              <a:gd name="connsiteY136" fmla="*/ 472780 h 971544"/>
              <a:gd name="connsiteX137" fmla="*/ 204223 w 5988367"/>
              <a:gd name="connsiteY137" fmla="*/ 569762 h 971544"/>
              <a:gd name="connsiteX138" fmla="*/ 245787 w 5988367"/>
              <a:gd name="connsiteY138" fmla="*/ 528198 h 971544"/>
              <a:gd name="connsiteX139" fmla="*/ 259642 w 5988367"/>
              <a:gd name="connsiteY139" fmla="*/ 472780 h 971544"/>
              <a:gd name="connsiteX140" fmla="*/ 287351 w 5988367"/>
              <a:gd name="connsiteY140" fmla="*/ 375798 h 971544"/>
              <a:gd name="connsiteX141" fmla="*/ 356623 w 5988367"/>
              <a:gd name="connsiteY141" fmla="*/ 278816 h 971544"/>
              <a:gd name="connsiteX142" fmla="*/ 315060 w 5988367"/>
              <a:gd name="connsiteY142" fmla="*/ 445071 h 971544"/>
              <a:gd name="connsiteX143" fmla="*/ 273496 w 5988367"/>
              <a:gd name="connsiteY143" fmla="*/ 500489 h 971544"/>
              <a:gd name="connsiteX144" fmla="*/ 245787 w 5988367"/>
              <a:gd name="connsiteY144" fmla="*/ 458926 h 971544"/>
              <a:gd name="connsiteX145" fmla="*/ 204223 w 5988367"/>
              <a:gd name="connsiteY145" fmla="*/ 348089 h 971544"/>
              <a:gd name="connsiteX146" fmla="*/ 148805 w 5988367"/>
              <a:gd name="connsiteY146" fmla="*/ 417362 h 971544"/>
              <a:gd name="connsiteX147" fmla="*/ 93387 w 5988367"/>
              <a:gd name="connsiteY147" fmla="*/ 375798 h 971544"/>
              <a:gd name="connsiteX148" fmla="*/ 51823 w 5988367"/>
              <a:gd name="connsiteY148" fmla="*/ 445071 h 971544"/>
              <a:gd name="connsiteX149" fmla="*/ 10260 w 5988367"/>
              <a:gd name="connsiteY149" fmla="*/ 625180 h 971544"/>
              <a:gd name="connsiteX150" fmla="*/ 51823 w 5988367"/>
              <a:gd name="connsiteY150" fmla="*/ 500489 h 971544"/>
              <a:gd name="connsiteX151" fmla="*/ 79533 w 5988367"/>
              <a:gd name="connsiteY151" fmla="*/ 542053 h 971544"/>
              <a:gd name="connsiteX152" fmla="*/ 93387 w 5988367"/>
              <a:gd name="connsiteY152" fmla="*/ 458926 h 971544"/>
              <a:gd name="connsiteX153" fmla="*/ 107242 w 5988367"/>
              <a:gd name="connsiteY153" fmla="*/ 417362 h 971544"/>
              <a:gd name="connsiteX154" fmla="*/ 121096 w 5988367"/>
              <a:gd name="connsiteY154" fmla="*/ 542053 h 971544"/>
              <a:gd name="connsiteX155" fmla="*/ 231933 w 5988367"/>
              <a:gd name="connsiteY155" fmla="*/ 458926 h 971544"/>
              <a:gd name="connsiteX156" fmla="*/ 287351 w 5988367"/>
              <a:gd name="connsiteY156" fmla="*/ 417362 h 971544"/>
              <a:gd name="connsiteX157" fmla="*/ 301205 w 5988367"/>
              <a:gd name="connsiteY157" fmla="*/ 458926 h 971544"/>
              <a:gd name="connsiteX158" fmla="*/ 342769 w 5988367"/>
              <a:gd name="connsiteY158" fmla="*/ 500489 h 971544"/>
              <a:gd name="connsiteX159" fmla="*/ 384333 w 5988367"/>
              <a:gd name="connsiteY159" fmla="*/ 555907 h 971544"/>
              <a:gd name="connsiteX160" fmla="*/ 425896 w 5988367"/>
              <a:gd name="connsiteY160" fmla="*/ 528198 h 971544"/>
              <a:gd name="connsiteX161" fmla="*/ 439751 w 5988367"/>
              <a:gd name="connsiteY161" fmla="*/ 583616 h 971544"/>
              <a:gd name="connsiteX162" fmla="*/ 550587 w 5988367"/>
              <a:gd name="connsiteY162" fmla="*/ 528198 h 971544"/>
              <a:gd name="connsiteX163" fmla="*/ 633714 w 5988367"/>
              <a:gd name="connsiteY163" fmla="*/ 500489 h 971544"/>
              <a:gd name="connsiteX164" fmla="*/ 619860 w 5988367"/>
              <a:gd name="connsiteY164" fmla="*/ 583616 h 971544"/>
              <a:gd name="connsiteX165" fmla="*/ 564442 w 5988367"/>
              <a:gd name="connsiteY165" fmla="*/ 749871 h 971544"/>
              <a:gd name="connsiteX166" fmla="*/ 592151 w 5988367"/>
              <a:gd name="connsiteY166" fmla="*/ 652889 h 971544"/>
              <a:gd name="connsiteX167" fmla="*/ 647569 w 5988367"/>
              <a:gd name="connsiteY167" fmla="*/ 611326 h 971544"/>
              <a:gd name="connsiteX168" fmla="*/ 716842 w 5988367"/>
              <a:gd name="connsiteY168" fmla="*/ 528198 h 971544"/>
              <a:gd name="connsiteX169" fmla="*/ 799969 w 5988367"/>
              <a:gd name="connsiteY169" fmla="*/ 431216 h 971544"/>
              <a:gd name="connsiteX170" fmla="*/ 869242 w 5988367"/>
              <a:gd name="connsiteY170" fmla="*/ 403507 h 971544"/>
              <a:gd name="connsiteX171" fmla="*/ 896951 w 5988367"/>
              <a:gd name="connsiteY171" fmla="*/ 445071 h 971544"/>
              <a:gd name="connsiteX172" fmla="*/ 938514 w 5988367"/>
              <a:gd name="connsiteY172" fmla="*/ 375798 h 971544"/>
              <a:gd name="connsiteX173" fmla="*/ 980078 w 5988367"/>
              <a:gd name="connsiteY173" fmla="*/ 348089 h 971544"/>
              <a:gd name="connsiteX174" fmla="*/ 993933 w 5988367"/>
              <a:gd name="connsiteY174" fmla="*/ 458926 h 971544"/>
              <a:gd name="connsiteX175" fmla="*/ 1021642 w 5988367"/>
              <a:gd name="connsiteY175" fmla="*/ 320380 h 971544"/>
              <a:gd name="connsiteX176" fmla="*/ 1035496 w 5988367"/>
              <a:gd name="connsiteY176" fmla="*/ 237253 h 971544"/>
              <a:gd name="connsiteX177" fmla="*/ 1049351 w 5988367"/>
              <a:gd name="connsiteY177" fmla="*/ 458926 h 971544"/>
              <a:gd name="connsiteX178" fmla="*/ 1090914 w 5988367"/>
              <a:gd name="connsiteY178" fmla="*/ 403507 h 971544"/>
              <a:gd name="connsiteX179" fmla="*/ 1132478 w 5988367"/>
              <a:gd name="connsiteY179" fmla="*/ 361944 h 971544"/>
              <a:gd name="connsiteX180" fmla="*/ 1146333 w 5988367"/>
              <a:gd name="connsiteY180" fmla="*/ 417362 h 971544"/>
              <a:gd name="connsiteX181" fmla="*/ 1215605 w 5988367"/>
              <a:gd name="connsiteY181" fmla="*/ 472780 h 971544"/>
              <a:gd name="connsiteX182" fmla="*/ 1284878 w 5988367"/>
              <a:gd name="connsiteY182" fmla="*/ 375798 h 971544"/>
              <a:gd name="connsiteX183" fmla="*/ 1298733 w 5988367"/>
              <a:gd name="connsiteY183" fmla="*/ 334235 h 971544"/>
              <a:gd name="connsiteX184" fmla="*/ 1298733 w 5988367"/>
              <a:gd name="connsiteY184" fmla="*/ 417362 h 971544"/>
              <a:gd name="connsiteX185" fmla="*/ 1326442 w 5988367"/>
              <a:gd name="connsiteY185" fmla="*/ 486635 h 971544"/>
              <a:gd name="connsiteX186" fmla="*/ 1506551 w 5988367"/>
              <a:gd name="connsiteY186" fmla="*/ 431216 h 971544"/>
              <a:gd name="connsiteX187" fmla="*/ 1520405 w 5988367"/>
              <a:gd name="connsiteY187" fmla="*/ 472780 h 971544"/>
              <a:gd name="connsiteX188" fmla="*/ 1534260 w 5988367"/>
              <a:gd name="connsiteY188" fmla="*/ 542053 h 971544"/>
              <a:gd name="connsiteX189" fmla="*/ 1548114 w 5988367"/>
              <a:gd name="connsiteY189" fmla="*/ 597471 h 971544"/>
              <a:gd name="connsiteX190" fmla="*/ 1617387 w 5988367"/>
              <a:gd name="connsiteY190" fmla="*/ 583616 h 971544"/>
              <a:gd name="connsiteX191" fmla="*/ 1714369 w 5988367"/>
              <a:gd name="connsiteY191" fmla="*/ 486635 h 971544"/>
              <a:gd name="connsiteX192" fmla="*/ 1755933 w 5988367"/>
              <a:gd name="connsiteY192" fmla="*/ 458926 h 971544"/>
              <a:gd name="connsiteX193" fmla="*/ 1797496 w 5988367"/>
              <a:gd name="connsiteY193" fmla="*/ 514344 h 971544"/>
              <a:gd name="connsiteX194" fmla="*/ 1839060 w 5988367"/>
              <a:gd name="connsiteY194" fmla="*/ 555907 h 971544"/>
              <a:gd name="connsiteX195" fmla="*/ 2060733 w 5988367"/>
              <a:gd name="connsiteY195" fmla="*/ 458926 h 971544"/>
              <a:gd name="connsiteX196" fmla="*/ 2157714 w 5988367"/>
              <a:gd name="connsiteY196" fmla="*/ 403507 h 971544"/>
              <a:gd name="connsiteX197" fmla="*/ 2213133 w 5988367"/>
              <a:gd name="connsiteY197" fmla="*/ 375798 h 971544"/>
              <a:gd name="connsiteX198" fmla="*/ 2254696 w 5988367"/>
              <a:gd name="connsiteY198" fmla="*/ 445071 h 971544"/>
              <a:gd name="connsiteX199" fmla="*/ 2393242 w 5988367"/>
              <a:gd name="connsiteY199" fmla="*/ 431216 h 971544"/>
              <a:gd name="connsiteX200" fmla="*/ 2448660 w 5988367"/>
              <a:gd name="connsiteY200" fmla="*/ 375798 h 971544"/>
              <a:gd name="connsiteX201" fmla="*/ 2504078 w 5988367"/>
              <a:gd name="connsiteY201" fmla="*/ 348089 h 971544"/>
              <a:gd name="connsiteX202" fmla="*/ 2545642 w 5988367"/>
              <a:gd name="connsiteY202" fmla="*/ 458926 h 971544"/>
              <a:gd name="connsiteX203" fmla="*/ 2614914 w 5988367"/>
              <a:gd name="connsiteY203" fmla="*/ 694453 h 971544"/>
              <a:gd name="connsiteX204" fmla="*/ 2642623 w 5988367"/>
              <a:gd name="connsiteY204" fmla="*/ 583616 h 971544"/>
              <a:gd name="connsiteX205" fmla="*/ 2711896 w 5988367"/>
              <a:gd name="connsiteY205" fmla="*/ 500489 h 971544"/>
              <a:gd name="connsiteX206" fmla="*/ 2684187 w 5988367"/>
              <a:gd name="connsiteY206" fmla="*/ 639035 h 971544"/>
              <a:gd name="connsiteX207" fmla="*/ 2684187 w 5988367"/>
              <a:gd name="connsiteY207" fmla="*/ 569762 h 971544"/>
              <a:gd name="connsiteX208" fmla="*/ 2711896 w 5988367"/>
              <a:gd name="connsiteY208" fmla="*/ 431216 h 971544"/>
              <a:gd name="connsiteX209" fmla="*/ 2753460 w 5988367"/>
              <a:gd name="connsiteY209" fmla="*/ 458926 h 971544"/>
              <a:gd name="connsiteX210" fmla="*/ 2781169 w 5988367"/>
              <a:gd name="connsiteY210" fmla="*/ 569762 h 971544"/>
              <a:gd name="connsiteX211" fmla="*/ 2836587 w 5988367"/>
              <a:gd name="connsiteY211" fmla="*/ 722162 h 971544"/>
              <a:gd name="connsiteX212" fmla="*/ 2878151 w 5988367"/>
              <a:gd name="connsiteY212" fmla="*/ 736016 h 971544"/>
              <a:gd name="connsiteX213" fmla="*/ 2975133 w 5988367"/>
              <a:gd name="connsiteY213" fmla="*/ 542053 h 971544"/>
              <a:gd name="connsiteX214" fmla="*/ 2988987 w 5988367"/>
              <a:gd name="connsiteY214" fmla="*/ 597471 h 971544"/>
              <a:gd name="connsiteX215" fmla="*/ 2961278 w 5988367"/>
              <a:gd name="connsiteY215" fmla="*/ 514344 h 971544"/>
              <a:gd name="connsiteX216" fmla="*/ 2905860 w 5988367"/>
              <a:gd name="connsiteY216" fmla="*/ 542053 h 971544"/>
              <a:gd name="connsiteX217" fmla="*/ 2892005 w 5988367"/>
              <a:gd name="connsiteY217" fmla="*/ 264962 h 971544"/>
              <a:gd name="connsiteX218" fmla="*/ 2878151 w 5988367"/>
              <a:gd name="connsiteY218" fmla="*/ 597471 h 971544"/>
              <a:gd name="connsiteX219" fmla="*/ 2878151 w 5988367"/>
              <a:gd name="connsiteY219" fmla="*/ 583616 h 971544"/>
              <a:gd name="connsiteX220" fmla="*/ 2919714 w 5988367"/>
              <a:gd name="connsiteY220" fmla="*/ 486635 h 971544"/>
              <a:gd name="connsiteX221" fmla="*/ 2947423 w 5988367"/>
              <a:gd name="connsiteY221" fmla="*/ 542053 h 971544"/>
              <a:gd name="connsiteX222" fmla="*/ 2975133 w 5988367"/>
              <a:gd name="connsiteY222" fmla="*/ 694453 h 971544"/>
              <a:gd name="connsiteX223" fmla="*/ 3030551 w 5988367"/>
              <a:gd name="connsiteY223" fmla="*/ 597471 h 971544"/>
              <a:gd name="connsiteX224" fmla="*/ 3113678 w 5988367"/>
              <a:gd name="connsiteY224" fmla="*/ 486635 h 971544"/>
              <a:gd name="connsiteX225" fmla="*/ 3141387 w 5988367"/>
              <a:gd name="connsiteY225" fmla="*/ 597471 h 971544"/>
              <a:gd name="connsiteX226" fmla="*/ 3155242 w 5988367"/>
              <a:gd name="connsiteY226" fmla="*/ 542053 h 971544"/>
              <a:gd name="connsiteX227" fmla="*/ 3099823 w 5988367"/>
              <a:gd name="connsiteY227" fmla="*/ 625180 h 971544"/>
              <a:gd name="connsiteX228" fmla="*/ 3044405 w 5988367"/>
              <a:gd name="connsiteY228" fmla="*/ 583616 h 971544"/>
              <a:gd name="connsiteX229" fmla="*/ 3058260 w 5988367"/>
              <a:gd name="connsiteY229" fmla="*/ 528198 h 971544"/>
              <a:gd name="connsiteX230" fmla="*/ 3085969 w 5988367"/>
              <a:gd name="connsiteY230" fmla="*/ 597471 h 971544"/>
              <a:gd name="connsiteX231" fmla="*/ 3099823 w 5988367"/>
              <a:gd name="connsiteY231" fmla="*/ 542053 h 971544"/>
              <a:gd name="connsiteX232" fmla="*/ 3127533 w 5988367"/>
              <a:gd name="connsiteY232" fmla="*/ 389653 h 971544"/>
              <a:gd name="connsiteX233" fmla="*/ 3141387 w 5988367"/>
              <a:gd name="connsiteY233" fmla="*/ 431216 h 971544"/>
              <a:gd name="connsiteX234" fmla="*/ 3224514 w 5988367"/>
              <a:gd name="connsiteY234" fmla="*/ 403507 h 971544"/>
              <a:gd name="connsiteX235" fmla="*/ 3238369 w 5988367"/>
              <a:gd name="connsiteY235" fmla="*/ 542053 h 971544"/>
              <a:gd name="connsiteX236" fmla="*/ 3252223 w 5988367"/>
              <a:gd name="connsiteY236" fmla="*/ 652889 h 971544"/>
              <a:gd name="connsiteX237" fmla="*/ 3279933 w 5988367"/>
              <a:gd name="connsiteY237" fmla="*/ 528198 h 971544"/>
              <a:gd name="connsiteX238" fmla="*/ 3321496 w 5988367"/>
              <a:gd name="connsiteY238" fmla="*/ 472780 h 971544"/>
              <a:gd name="connsiteX239" fmla="*/ 3363060 w 5988367"/>
              <a:gd name="connsiteY239" fmla="*/ 389653 h 971544"/>
              <a:gd name="connsiteX240" fmla="*/ 3376914 w 5988367"/>
              <a:gd name="connsiteY240" fmla="*/ 500489 h 971544"/>
              <a:gd name="connsiteX241" fmla="*/ 3404623 w 5988367"/>
              <a:gd name="connsiteY241" fmla="*/ 445071 h 971544"/>
              <a:gd name="connsiteX242" fmla="*/ 3418478 w 5988367"/>
              <a:gd name="connsiteY242" fmla="*/ 514344 h 971544"/>
              <a:gd name="connsiteX243" fmla="*/ 3363060 w 5988367"/>
              <a:gd name="connsiteY243" fmla="*/ 611326 h 971544"/>
              <a:gd name="connsiteX244" fmla="*/ 3349205 w 5988367"/>
              <a:gd name="connsiteY244" fmla="*/ 445071 h 971544"/>
              <a:gd name="connsiteX245" fmla="*/ 3335351 w 5988367"/>
              <a:gd name="connsiteY245" fmla="*/ 361944 h 971544"/>
              <a:gd name="connsiteX246" fmla="*/ 3293787 w 5988367"/>
              <a:gd name="connsiteY246" fmla="*/ 486635 h 971544"/>
              <a:gd name="connsiteX247" fmla="*/ 3279933 w 5988367"/>
              <a:gd name="connsiteY247" fmla="*/ 375798 h 971544"/>
              <a:gd name="connsiteX248" fmla="*/ 3238369 w 5988367"/>
              <a:gd name="connsiteY248" fmla="*/ 389653 h 971544"/>
              <a:gd name="connsiteX249" fmla="*/ 3155242 w 5988367"/>
              <a:gd name="connsiteY249" fmla="*/ 583616 h 971544"/>
              <a:gd name="connsiteX250" fmla="*/ 3155242 w 5988367"/>
              <a:gd name="connsiteY250" fmla="*/ 583616 h 971544"/>
              <a:gd name="connsiteX251" fmla="*/ 3238369 w 5988367"/>
              <a:gd name="connsiteY251" fmla="*/ 528198 h 971544"/>
              <a:gd name="connsiteX252" fmla="*/ 3293787 w 5988367"/>
              <a:gd name="connsiteY252" fmla="*/ 652889 h 971544"/>
              <a:gd name="connsiteX253" fmla="*/ 3501605 w 5988367"/>
              <a:gd name="connsiteY253" fmla="*/ 417362 h 971544"/>
              <a:gd name="connsiteX254" fmla="*/ 3598587 w 5988367"/>
              <a:gd name="connsiteY254" fmla="*/ 348089 h 971544"/>
              <a:gd name="connsiteX255" fmla="*/ 3612442 w 5988367"/>
              <a:gd name="connsiteY255" fmla="*/ 389653 h 971544"/>
              <a:gd name="connsiteX256" fmla="*/ 3584733 w 5988367"/>
              <a:gd name="connsiteY256" fmla="*/ 514344 h 971544"/>
              <a:gd name="connsiteX257" fmla="*/ 3570878 w 5988367"/>
              <a:gd name="connsiteY257" fmla="*/ 555907 h 971544"/>
              <a:gd name="connsiteX258" fmla="*/ 3640151 w 5988367"/>
              <a:gd name="connsiteY258" fmla="*/ 500489 h 971544"/>
              <a:gd name="connsiteX259" fmla="*/ 3709423 w 5988367"/>
              <a:gd name="connsiteY259" fmla="*/ 375798 h 971544"/>
              <a:gd name="connsiteX260" fmla="*/ 3515460 w 5988367"/>
              <a:gd name="connsiteY260" fmla="*/ 458926 h 971544"/>
              <a:gd name="connsiteX261" fmla="*/ 3460042 w 5988367"/>
              <a:gd name="connsiteY261" fmla="*/ 514344 h 971544"/>
              <a:gd name="connsiteX262" fmla="*/ 3487751 w 5988367"/>
              <a:gd name="connsiteY262" fmla="*/ 458926 h 971544"/>
              <a:gd name="connsiteX263" fmla="*/ 3404623 w 5988367"/>
              <a:gd name="connsiteY263" fmla="*/ 625180 h 971544"/>
              <a:gd name="connsiteX264" fmla="*/ 3432333 w 5988367"/>
              <a:gd name="connsiteY264" fmla="*/ 583616 h 971544"/>
              <a:gd name="connsiteX265" fmla="*/ 3501605 w 5988367"/>
              <a:gd name="connsiteY265" fmla="*/ 389653 h 971544"/>
              <a:gd name="connsiteX266" fmla="*/ 3487751 w 5988367"/>
              <a:gd name="connsiteY266" fmla="*/ 278816 h 971544"/>
              <a:gd name="connsiteX267" fmla="*/ 3473896 w 5988367"/>
              <a:gd name="connsiteY267" fmla="*/ 361944 h 971544"/>
              <a:gd name="connsiteX268" fmla="*/ 3487751 w 5988367"/>
              <a:gd name="connsiteY268" fmla="*/ 583616 h 971544"/>
              <a:gd name="connsiteX269" fmla="*/ 3667860 w 5988367"/>
              <a:gd name="connsiteY269" fmla="*/ 694453 h 971544"/>
              <a:gd name="connsiteX270" fmla="*/ 3806405 w 5988367"/>
              <a:gd name="connsiteY270" fmla="*/ 555907 h 971544"/>
              <a:gd name="connsiteX271" fmla="*/ 3750987 w 5988367"/>
              <a:gd name="connsiteY271" fmla="*/ 542053 h 971544"/>
              <a:gd name="connsiteX272" fmla="*/ 3640151 w 5988367"/>
              <a:gd name="connsiteY272" fmla="*/ 583616 h 971544"/>
              <a:gd name="connsiteX273" fmla="*/ 3598587 w 5988367"/>
              <a:gd name="connsiteY273" fmla="*/ 472780 h 971544"/>
              <a:gd name="connsiteX274" fmla="*/ 3570878 w 5988367"/>
              <a:gd name="connsiteY274" fmla="*/ 639035 h 971544"/>
              <a:gd name="connsiteX275" fmla="*/ 3473896 w 5988367"/>
              <a:gd name="connsiteY275" fmla="*/ 971544 h 971544"/>
              <a:gd name="connsiteX276" fmla="*/ 3570878 w 5988367"/>
              <a:gd name="connsiteY276" fmla="*/ 334235 h 971544"/>
              <a:gd name="connsiteX277" fmla="*/ 3667860 w 5988367"/>
              <a:gd name="connsiteY277" fmla="*/ 486635 h 971544"/>
              <a:gd name="connsiteX278" fmla="*/ 3764842 w 5988367"/>
              <a:gd name="connsiteY278" fmla="*/ 417362 h 971544"/>
              <a:gd name="connsiteX279" fmla="*/ 3737133 w 5988367"/>
              <a:gd name="connsiteY279" fmla="*/ 722162 h 971544"/>
              <a:gd name="connsiteX280" fmla="*/ 3764842 w 5988367"/>
              <a:gd name="connsiteY280" fmla="*/ 348089 h 971544"/>
              <a:gd name="connsiteX281" fmla="*/ 3654005 w 5988367"/>
              <a:gd name="connsiteY281" fmla="*/ 694453 h 971544"/>
              <a:gd name="connsiteX282" fmla="*/ 3667860 w 5988367"/>
              <a:gd name="connsiteY282" fmla="*/ 680598 h 971544"/>
              <a:gd name="connsiteX283" fmla="*/ 3792551 w 5988367"/>
              <a:gd name="connsiteY283" fmla="*/ 569762 h 971544"/>
              <a:gd name="connsiteX284" fmla="*/ 3820260 w 5988367"/>
              <a:gd name="connsiteY284" fmla="*/ 514344 h 971544"/>
              <a:gd name="connsiteX285" fmla="*/ 3861823 w 5988367"/>
              <a:gd name="connsiteY285" fmla="*/ 528198 h 971544"/>
              <a:gd name="connsiteX286" fmla="*/ 3889533 w 5988367"/>
              <a:gd name="connsiteY286" fmla="*/ 625180 h 971544"/>
              <a:gd name="connsiteX287" fmla="*/ 4041933 w 5988367"/>
              <a:gd name="connsiteY287" fmla="*/ 694453 h 971544"/>
              <a:gd name="connsiteX288" fmla="*/ 4346733 w 5988367"/>
              <a:gd name="connsiteY288" fmla="*/ 680598 h 971544"/>
              <a:gd name="connsiteX289" fmla="*/ 4028078 w 5988367"/>
              <a:gd name="connsiteY289" fmla="*/ 500489 h 971544"/>
              <a:gd name="connsiteX290" fmla="*/ 3972660 w 5988367"/>
              <a:gd name="connsiteY290" fmla="*/ 458926 h 971544"/>
              <a:gd name="connsiteX291" fmla="*/ 3903387 w 5988367"/>
              <a:gd name="connsiteY291" fmla="*/ 832998 h 971544"/>
              <a:gd name="connsiteX292" fmla="*/ 3889533 w 5988367"/>
              <a:gd name="connsiteY292" fmla="*/ 542053 h 971544"/>
              <a:gd name="connsiteX293" fmla="*/ 3861823 w 5988367"/>
              <a:gd name="connsiteY293" fmla="*/ 652889 h 971544"/>
              <a:gd name="connsiteX294" fmla="*/ 3820260 w 5988367"/>
              <a:gd name="connsiteY294" fmla="*/ 763726 h 971544"/>
              <a:gd name="connsiteX295" fmla="*/ 3889533 w 5988367"/>
              <a:gd name="connsiteY295" fmla="*/ 542053 h 971544"/>
              <a:gd name="connsiteX296" fmla="*/ 3931096 w 5988367"/>
              <a:gd name="connsiteY296" fmla="*/ 375798 h 971544"/>
              <a:gd name="connsiteX297" fmla="*/ 3944951 w 5988367"/>
              <a:gd name="connsiteY297" fmla="*/ 694453 h 971544"/>
              <a:gd name="connsiteX298" fmla="*/ 4041933 w 5988367"/>
              <a:gd name="connsiteY298" fmla="*/ 597471 h 971544"/>
              <a:gd name="connsiteX299" fmla="*/ 4194333 w 5988367"/>
              <a:gd name="connsiteY299" fmla="*/ 458926 h 971544"/>
              <a:gd name="connsiteX300" fmla="*/ 4222042 w 5988367"/>
              <a:gd name="connsiteY300" fmla="*/ 625180 h 971544"/>
              <a:gd name="connsiteX301" fmla="*/ 4180478 w 5988367"/>
              <a:gd name="connsiteY301" fmla="*/ 611326 h 971544"/>
              <a:gd name="connsiteX302" fmla="*/ 4166623 w 5988367"/>
              <a:gd name="connsiteY302" fmla="*/ 555907 h 971544"/>
              <a:gd name="connsiteX303" fmla="*/ 4069642 w 5988367"/>
              <a:gd name="connsiteY303" fmla="*/ 666744 h 971544"/>
              <a:gd name="connsiteX304" fmla="*/ 4014223 w 5988367"/>
              <a:gd name="connsiteY304" fmla="*/ 348089 h 971544"/>
              <a:gd name="connsiteX305" fmla="*/ 3972660 w 5988367"/>
              <a:gd name="connsiteY305" fmla="*/ 694453 h 971544"/>
              <a:gd name="connsiteX306" fmla="*/ 3986514 w 5988367"/>
              <a:gd name="connsiteY306" fmla="*/ 749871 h 971544"/>
              <a:gd name="connsiteX307" fmla="*/ 4028078 w 5988367"/>
              <a:gd name="connsiteY307" fmla="*/ 708307 h 971544"/>
              <a:gd name="connsiteX308" fmla="*/ 4111205 w 5988367"/>
              <a:gd name="connsiteY308" fmla="*/ 500489 h 971544"/>
              <a:gd name="connsiteX309" fmla="*/ 4125060 w 5988367"/>
              <a:gd name="connsiteY309" fmla="*/ 736016 h 971544"/>
              <a:gd name="connsiteX310" fmla="*/ 4554551 w 5988367"/>
              <a:gd name="connsiteY310" fmla="*/ 652889 h 971544"/>
              <a:gd name="connsiteX311" fmla="*/ 4803933 w 5988367"/>
              <a:gd name="connsiteY311" fmla="*/ 555907 h 971544"/>
              <a:gd name="connsiteX312" fmla="*/ 4748514 w 5988367"/>
              <a:gd name="connsiteY312" fmla="*/ 597471 h 971544"/>
              <a:gd name="connsiteX313" fmla="*/ 4623823 w 5988367"/>
              <a:gd name="connsiteY313" fmla="*/ 722162 h 971544"/>
              <a:gd name="connsiteX314" fmla="*/ 4554551 w 5988367"/>
              <a:gd name="connsiteY314" fmla="*/ 597471 h 971544"/>
              <a:gd name="connsiteX315" fmla="*/ 4499133 w 5988367"/>
              <a:gd name="connsiteY315" fmla="*/ 486635 h 971544"/>
              <a:gd name="connsiteX316" fmla="*/ 4416005 w 5988367"/>
              <a:gd name="connsiteY316" fmla="*/ 431216 h 971544"/>
              <a:gd name="connsiteX317" fmla="*/ 4388296 w 5988367"/>
              <a:gd name="connsiteY317" fmla="*/ 542053 h 971544"/>
              <a:gd name="connsiteX318" fmla="*/ 4291314 w 5988367"/>
              <a:gd name="connsiteY318" fmla="*/ 708307 h 971544"/>
              <a:gd name="connsiteX319" fmla="*/ 4263605 w 5988367"/>
              <a:gd name="connsiteY319" fmla="*/ 500489 h 971544"/>
              <a:gd name="connsiteX320" fmla="*/ 4222042 w 5988367"/>
              <a:gd name="connsiteY320" fmla="*/ 389653 h 971544"/>
              <a:gd name="connsiteX321" fmla="*/ 4208187 w 5988367"/>
              <a:gd name="connsiteY321" fmla="*/ 860707 h 971544"/>
              <a:gd name="connsiteX322" fmla="*/ 4305169 w 5988367"/>
              <a:gd name="connsiteY322" fmla="*/ 458926 h 971544"/>
              <a:gd name="connsiteX323" fmla="*/ 4319023 w 5988367"/>
              <a:gd name="connsiteY323" fmla="*/ 500489 h 971544"/>
              <a:gd name="connsiteX324" fmla="*/ 4360587 w 5988367"/>
              <a:gd name="connsiteY324" fmla="*/ 708307 h 971544"/>
              <a:gd name="connsiteX325" fmla="*/ 4429860 w 5988367"/>
              <a:gd name="connsiteY325" fmla="*/ 652889 h 971544"/>
              <a:gd name="connsiteX326" fmla="*/ 4540696 w 5988367"/>
              <a:gd name="connsiteY326" fmla="*/ 514344 h 971544"/>
              <a:gd name="connsiteX327" fmla="*/ 4526842 w 5988367"/>
              <a:gd name="connsiteY327" fmla="*/ 708307 h 971544"/>
              <a:gd name="connsiteX328" fmla="*/ 4568405 w 5988367"/>
              <a:gd name="connsiteY328" fmla="*/ 639035 h 971544"/>
              <a:gd name="connsiteX329" fmla="*/ 4831642 w 5988367"/>
              <a:gd name="connsiteY329" fmla="*/ 361944 h 971544"/>
              <a:gd name="connsiteX330" fmla="*/ 4817787 w 5988367"/>
              <a:gd name="connsiteY330" fmla="*/ 528198 h 971544"/>
              <a:gd name="connsiteX331" fmla="*/ 4776223 w 5988367"/>
              <a:gd name="connsiteY331" fmla="*/ 611326 h 971544"/>
              <a:gd name="connsiteX332" fmla="*/ 4817787 w 5988367"/>
              <a:gd name="connsiteY332" fmla="*/ 583616 h 971544"/>
              <a:gd name="connsiteX333" fmla="*/ 4873205 w 5988367"/>
              <a:gd name="connsiteY333" fmla="*/ 514344 h 971544"/>
              <a:gd name="connsiteX334" fmla="*/ 4845496 w 5988367"/>
              <a:gd name="connsiteY334" fmla="*/ 583616 h 971544"/>
              <a:gd name="connsiteX335" fmla="*/ 4748514 w 5988367"/>
              <a:gd name="connsiteY335" fmla="*/ 680598 h 971544"/>
              <a:gd name="connsiteX336" fmla="*/ 4512987 w 5988367"/>
              <a:gd name="connsiteY336" fmla="*/ 846853 h 971544"/>
              <a:gd name="connsiteX337" fmla="*/ 4554551 w 5988367"/>
              <a:gd name="connsiteY337" fmla="*/ 528198 h 971544"/>
              <a:gd name="connsiteX338" fmla="*/ 4665387 w 5988367"/>
              <a:gd name="connsiteY338" fmla="*/ 500489 h 971544"/>
              <a:gd name="connsiteX339" fmla="*/ 4706951 w 5988367"/>
              <a:gd name="connsiteY339" fmla="*/ 555907 h 971544"/>
              <a:gd name="connsiteX340" fmla="*/ 4748514 w 5988367"/>
              <a:gd name="connsiteY340" fmla="*/ 597471 h 971544"/>
              <a:gd name="connsiteX341" fmla="*/ 4776223 w 5988367"/>
              <a:gd name="connsiteY341" fmla="*/ 652889 h 971544"/>
              <a:gd name="connsiteX342" fmla="*/ 4859351 w 5988367"/>
              <a:gd name="connsiteY342" fmla="*/ 805289 h 971544"/>
              <a:gd name="connsiteX343" fmla="*/ 4831642 w 5988367"/>
              <a:gd name="connsiteY343" fmla="*/ 597471 h 971544"/>
              <a:gd name="connsiteX344" fmla="*/ 4720805 w 5988367"/>
              <a:gd name="connsiteY344" fmla="*/ 555907 h 971544"/>
              <a:gd name="connsiteX345" fmla="*/ 4665387 w 5988367"/>
              <a:gd name="connsiteY345" fmla="*/ 389653 h 971544"/>
              <a:gd name="connsiteX346" fmla="*/ 4651533 w 5988367"/>
              <a:gd name="connsiteY346" fmla="*/ 486635 h 971544"/>
              <a:gd name="connsiteX347" fmla="*/ 4623823 w 5988367"/>
              <a:gd name="connsiteY347" fmla="*/ 361944 h 971544"/>
              <a:gd name="connsiteX348" fmla="*/ 4568405 w 5988367"/>
              <a:gd name="connsiteY348" fmla="*/ 625180 h 971544"/>
              <a:gd name="connsiteX349" fmla="*/ 4540696 w 5988367"/>
              <a:gd name="connsiteY349" fmla="*/ 694453 h 971544"/>
              <a:gd name="connsiteX350" fmla="*/ 4512987 w 5988367"/>
              <a:gd name="connsiteY350" fmla="*/ 569762 h 971544"/>
              <a:gd name="connsiteX351" fmla="*/ 4499133 w 5988367"/>
              <a:gd name="connsiteY351" fmla="*/ 500489 h 971544"/>
              <a:gd name="connsiteX352" fmla="*/ 4457569 w 5988367"/>
              <a:gd name="connsiteY352" fmla="*/ 708307 h 971544"/>
              <a:gd name="connsiteX353" fmla="*/ 4402151 w 5988367"/>
              <a:gd name="connsiteY353" fmla="*/ 819144 h 971544"/>
              <a:gd name="connsiteX354" fmla="*/ 4374442 w 5988367"/>
              <a:gd name="connsiteY354" fmla="*/ 652889 h 971544"/>
              <a:gd name="connsiteX355" fmla="*/ 4346733 w 5988367"/>
              <a:gd name="connsiteY355" fmla="*/ 763726 h 971544"/>
              <a:gd name="connsiteX356" fmla="*/ 4374442 w 5988367"/>
              <a:gd name="connsiteY356" fmla="*/ 819144 h 971544"/>
              <a:gd name="connsiteX357" fmla="*/ 4416005 w 5988367"/>
              <a:gd name="connsiteY357" fmla="*/ 791435 h 971544"/>
              <a:gd name="connsiteX358" fmla="*/ 4554551 w 5988367"/>
              <a:gd name="connsiteY358" fmla="*/ 722162 h 971544"/>
              <a:gd name="connsiteX359" fmla="*/ 4623823 w 5988367"/>
              <a:gd name="connsiteY359" fmla="*/ 625180 h 971544"/>
              <a:gd name="connsiteX360" fmla="*/ 4679242 w 5988367"/>
              <a:gd name="connsiteY360" fmla="*/ 652889 h 971544"/>
              <a:gd name="connsiteX361" fmla="*/ 4720805 w 5988367"/>
              <a:gd name="connsiteY361" fmla="*/ 805289 h 971544"/>
              <a:gd name="connsiteX362" fmla="*/ 4790078 w 5988367"/>
              <a:gd name="connsiteY362" fmla="*/ 763726 h 971544"/>
              <a:gd name="connsiteX363" fmla="*/ 5164151 w 5988367"/>
              <a:gd name="connsiteY363" fmla="*/ 486635 h 971544"/>
              <a:gd name="connsiteX364" fmla="*/ 5136442 w 5988367"/>
              <a:gd name="connsiteY364" fmla="*/ 680598 h 971544"/>
              <a:gd name="connsiteX365" fmla="*/ 5094878 w 5988367"/>
              <a:gd name="connsiteY365" fmla="*/ 708307 h 971544"/>
              <a:gd name="connsiteX366" fmla="*/ 5108733 w 5988367"/>
              <a:gd name="connsiteY366" fmla="*/ 652889 h 971544"/>
              <a:gd name="connsiteX367" fmla="*/ 5164151 w 5988367"/>
              <a:gd name="connsiteY367" fmla="*/ 625180 h 971544"/>
              <a:gd name="connsiteX368" fmla="*/ 5330405 w 5988367"/>
              <a:gd name="connsiteY368" fmla="*/ 458926 h 971544"/>
              <a:gd name="connsiteX369" fmla="*/ 5205714 w 5988367"/>
              <a:gd name="connsiteY369" fmla="*/ 528198 h 971544"/>
              <a:gd name="connsiteX370" fmla="*/ 5178005 w 5988367"/>
              <a:gd name="connsiteY370" fmla="*/ 458926 h 971544"/>
              <a:gd name="connsiteX371" fmla="*/ 5150296 w 5988367"/>
              <a:gd name="connsiteY371" fmla="*/ 195689 h 971544"/>
              <a:gd name="connsiteX372" fmla="*/ 4997896 w 5988367"/>
              <a:gd name="connsiteY372" fmla="*/ 625180 h 971544"/>
              <a:gd name="connsiteX373" fmla="*/ 4984042 w 5988367"/>
              <a:gd name="connsiteY373" fmla="*/ 680598 h 971544"/>
              <a:gd name="connsiteX374" fmla="*/ 4831642 w 5988367"/>
              <a:gd name="connsiteY374" fmla="*/ 389653 h 971544"/>
              <a:gd name="connsiteX375" fmla="*/ 4817787 w 5988367"/>
              <a:gd name="connsiteY375" fmla="*/ 320380 h 971544"/>
              <a:gd name="connsiteX376" fmla="*/ 4609969 w 5988367"/>
              <a:gd name="connsiteY376" fmla="*/ 306526 h 971544"/>
              <a:gd name="connsiteX377" fmla="*/ 4734660 w 5988367"/>
              <a:gd name="connsiteY377" fmla="*/ 237253 h 971544"/>
              <a:gd name="connsiteX378" fmla="*/ 4748514 w 5988367"/>
              <a:gd name="connsiteY378" fmla="*/ 181835 h 971544"/>
              <a:gd name="connsiteX379" fmla="*/ 4734660 w 5988367"/>
              <a:gd name="connsiteY379" fmla="*/ 126416 h 971544"/>
              <a:gd name="connsiteX380" fmla="*/ 4679242 w 5988367"/>
              <a:gd name="connsiteY380" fmla="*/ 320380 h 971544"/>
              <a:gd name="connsiteX381" fmla="*/ 4984042 w 5988367"/>
              <a:gd name="connsiteY381" fmla="*/ 417362 h 971544"/>
              <a:gd name="connsiteX382" fmla="*/ 4956333 w 5988367"/>
              <a:gd name="connsiteY382" fmla="*/ 458926 h 971544"/>
              <a:gd name="connsiteX383" fmla="*/ 4845496 w 5988367"/>
              <a:gd name="connsiteY383" fmla="*/ 736016 h 971544"/>
              <a:gd name="connsiteX384" fmla="*/ 4873205 w 5988367"/>
              <a:gd name="connsiteY384" fmla="*/ 763726 h 971544"/>
              <a:gd name="connsiteX385" fmla="*/ 5025605 w 5988367"/>
              <a:gd name="connsiteY385" fmla="*/ 569762 h 971544"/>
              <a:gd name="connsiteX386" fmla="*/ 5011751 w 5988367"/>
              <a:gd name="connsiteY386" fmla="*/ 334235 h 971544"/>
              <a:gd name="connsiteX387" fmla="*/ 5039460 w 5988367"/>
              <a:gd name="connsiteY387" fmla="*/ 458926 h 971544"/>
              <a:gd name="connsiteX388" fmla="*/ 5053314 w 5988367"/>
              <a:gd name="connsiteY388" fmla="*/ 569762 h 971544"/>
              <a:gd name="connsiteX389" fmla="*/ 5233423 w 5988367"/>
              <a:gd name="connsiteY389" fmla="*/ 777580 h 971544"/>
              <a:gd name="connsiteX390" fmla="*/ 5288842 w 5988367"/>
              <a:gd name="connsiteY390" fmla="*/ 708307 h 971544"/>
              <a:gd name="connsiteX391" fmla="*/ 5274987 w 5988367"/>
              <a:gd name="connsiteY391" fmla="*/ 597471 h 971544"/>
              <a:gd name="connsiteX392" fmla="*/ 5205714 w 5988367"/>
              <a:gd name="connsiteY392" fmla="*/ 749871 h 971544"/>
              <a:gd name="connsiteX393" fmla="*/ 5219569 w 5988367"/>
              <a:gd name="connsiteY393" fmla="*/ 639035 h 971544"/>
              <a:gd name="connsiteX394" fmla="*/ 5233423 w 5988367"/>
              <a:gd name="connsiteY394" fmla="*/ 708307 h 971544"/>
              <a:gd name="connsiteX395" fmla="*/ 5261133 w 5988367"/>
              <a:gd name="connsiteY395" fmla="*/ 666744 h 971544"/>
              <a:gd name="connsiteX396" fmla="*/ 5441242 w 5988367"/>
              <a:gd name="connsiteY396" fmla="*/ 514344 h 971544"/>
              <a:gd name="connsiteX397" fmla="*/ 5427387 w 5988367"/>
              <a:gd name="connsiteY397" fmla="*/ 597471 h 971544"/>
              <a:gd name="connsiteX398" fmla="*/ 5413533 w 5988367"/>
              <a:gd name="connsiteY398" fmla="*/ 500489 h 971544"/>
              <a:gd name="connsiteX399" fmla="*/ 5330405 w 5988367"/>
              <a:gd name="connsiteY399" fmla="*/ 639035 h 971544"/>
              <a:gd name="connsiteX400" fmla="*/ 5261133 w 5988367"/>
              <a:gd name="connsiteY400" fmla="*/ 722162 h 971544"/>
              <a:gd name="connsiteX401" fmla="*/ 5274987 w 5988367"/>
              <a:gd name="connsiteY401" fmla="*/ 680598 h 971544"/>
              <a:gd name="connsiteX402" fmla="*/ 5399678 w 5988367"/>
              <a:gd name="connsiteY402" fmla="*/ 569762 h 971544"/>
              <a:gd name="connsiteX403" fmla="*/ 5455096 w 5988367"/>
              <a:gd name="connsiteY403" fmla="*/ 749871 h 971544"/>
              <a:gd name="connsiteX404" fmla="*/ 5607496 w 5988367"/>
              <a:gd name="connsiteY404" fmla="*/ 722162 h 971544"/>
              <a:gd name="connsiteX405" fmla="*/ 5870733 w 5988367"/>
              <a:gd name="connsiteY405" fmla="*/ 625180 h 971544"/>
              <a:gd name="connsiteX406" fmla="*/ 5967714 w 5988367"/>
              <a:gd name="connsiteY406" fmla="*/ 639035 h 971544"/>
              <a:gd name="connsiteX407" fmla="*/ 5898442 w 5988367"/>
              <a:gd name="connsiteY407" fmla="*/ 639035 h 97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5988367" h="971544">
                <a:moveTo>
                  <a:pt x="2102296" y="417362"/>
                </a:moveTo>
                <a:cubicBezTo>
                  <a:pt x="2060793" y="292847"/>
                  <a:pt x="2053225" y="257453"/>
                  <a:pt x="1908333" y="112562"/>
                </a:cubicBezTo>
                <a:cubicBezTo>
                  <a:pt x="1885242" y="89471"/>
                  <a:pt x="1909098" y="179626"/>
                  <a:pt x="1922187" y="209544"/>
                </a:cubicBezTo>
                <a:cubicBezTo>
                  <a:pt x="1942209" y="255309"/>
                  <a:pt x="1989517" y="286845"/>
                  <a:pt x="2005314" y="334235"/>
                </a:cubicBezTo>
                <a:cubicBezTo>
                  <a:pt x="2025191" y="393862"/>
                  <a:pt x="2015627" y="361630"/>
                  <a:pt x="2033023" y="431216"/>
                </a:cubicBezTo>
                <a:cubicBezTo>
                  <a:pt x="2037641" y="357325"/>
                  <a:pt x="2028921" y="281368"/>
                  <a:pt x="2046878" y="209544"/>
                </a:cubicBezTo>
                <a:cubicBezTo>
                  <a:pt x="2055909" y="173423"/>
                  <a:pt x="2040080" y="289400"/>
                  <a:pt x="2060733" y="320380"/>
                </a:cubicBezTo>
                <a:cubicBezTo>
                  <a:pt x="2073795" y="339973"/>
                  <a:pt x="2062904" y="271553"/>
                  <a:pt x="2074587" y="251107"/>
                </a:cubicBezTo>
                <a:cubicBezTo>
                  <a:pt x="2082848" y="236650"/>
                  <a:pt x="2102296" y="232634"/>
                  <a:pt x="2116151" y="223398"/>
                </a:cubicBezTo>
                <a:cubicBezTo>
                  <a:pt x="2125387" y="246489"/>
                  <a:pt x="2135996" y="269077"/>
                  <a:pt x="2143860" y="292671"/>
                </a:cubicBezTo>
                <a:cubicBezTo>
                  <a:pt x="2154492" y="324567"/>
                  <a:pt x="2144211" y="409195"/>
                  <a:pt x="2171569" y="389653"/>
                </a:cubicBezTo>
                <a:cubicBezTo>
                  <a:pt x="2220423" y="354757"/>
                  <a:pt x="2240842" y="223398"/>
                  <a:pt x="2240842" y="223398"/>
                </a:cubicBezTo>
                <a:lnTo>
                  <a:pt x="2323969" y="237253"/>
                </a:lnTo>
                <a:cubicBezTo>
                  <a:pt x="2362593" y="311282"/>
                  <a:pt x="2397779" y="495470"/>
                  <a:pt x="2420951" y="611326"/>
                </a:cubicBezTo>
                <a:cubicBezTo>
                  <a:pt x="2425569" y="495871"/>
                  <a:pt x="2423308" y="379936"/>
                  <a:pt x="2434805" y="264962"/>
                </a:cubicBezTo>
                <a:cubicBezTo>
                  <a:pt x="2437148" y="241531"/>
                  <a:pt x="2444789" y="311007"/>
                  <a:pt x="2448660" y="334235"/>
                </a:cubicBezTo>
                <a:cubicBezTo>
                  <a:pt x="2451096" y="348849"/>
                  <a:pt x="2481104" y="557260"/>
                  <a:pt x="2476369" y="555907"/>
                </a:cubicBezTo>
                <a:cubicBezTo>
                  <a:pt x="2415972" y="538651"/>
                  <a:pt x="2409950" y="447923"/>
                  <a:pt x="2365533" y="403507"/>
                </a:cubicBezTo>
                <a:lnTo>
                  <a:pt x="2296260" y="334235"/>
                </a:lnTo>
                <a:cubicBezTo>
                  <a:pt x="2282405" y="357326"/>
                  <a:pt x="2263211" y="377961"/>
                  <a:pt x="2254696" y="403507"/>
                </a:cubicBezTo>
                <a:cubicBezTo>
                  <a:pt x="2221274" y="503773"/>
                  <a:pt x="2194463" y="599274"/>
                  <a:pt x="2268551" y="500489"/>
                </a:cubicBezTo>
                <a:cubicBezTo>
                  <a:pt x="2284708" y="478946"/>
                  <a:pt x="2296260" y="454307"/>
                  <a:pt x="2310114" y="431216"/>
                </a:cubicBezTo>
                <a:cubicBezTo>
                  <a:pt x="2299070" y="320774"/>
                  <a:pt x="2300498" y="212963"/>
                  <a:pt x="2282405" y="375798"/>
                </a:cubicBezTo>
                <a:cubicBezTo>
                  <a:pt x="2240990" y="748536"/>
                  <a:pt x="2291008" y="384860"/>
                  <a:pt x="2254696" y="639035"/>
                </a:cubicBezTo>
                <a:cubicBezTo>
                  <a:pt x="2259314" y="551289"/>
                  <a:pt x="2258479" y="463086"/>
                  <a:pt x="2268551" y="375798"/>
                </a:cubicBezTo>
                <a:cubicBezTo>
                  <a:pt x="2272405" y="342399"/>
                  <a:pt x="2296260" y="312437"/>
                  <a:pt x="2296260" y="278816"/>
                </a:cubicBezTo>
                <a:cubicBezTo>
                  <a:pt x="2296260" y="240734"/>
                  <a:pt x="2277787" y="204925"/>
                  <a:pt x="2268551" y="167980"/>
                </a:cubicBezTo>
                <a:cubicBezTo>
                  <a:pt x="2259315" y="195689"/>
                  <a:pt x="2250824" y="223658"/>
                  <a:pt x="2240842" y="251107"/>
                </a:cubicBezTo>
                <a:cubicBezTo>
                  <a:pt x="2220850" y="306086"/>
                  <a:pt x="2200310" y="351773"/>
                  <a:pt x="2171569" y="403507"/>
                </a:cubicBezTo>
                <a:cubicBezTo>
                  <a:pt x="2163482" y="418063"/>
                  <a:pt x="2153096" y="431216"/>
                  <a:pt x="2143860" y="445071"/>
                </a:cubicBezTo>
                <a:cubicBezTo>
                  <a:pt x="2120769" y="412744"/>
                  <a:pt x="2113774" y="341558"/>
                  <a:pt x="2074587" y="348089"/>
                </a:cubicBezTo>
                <a:cubicBezTo>
                  <a:pt x="1999874" y="360541"/>
                  <a:pt x="1894478" y="486635"/>
                  <a:pt x="1894478" y="486635"/>
                </a:cubicBezTo>
                <a:cubicBezTo>
                  <a:pt x="1885242" y="449689"/>
                  <a:pt x="1863848" y="413769"/>
                  <a:pt x="1866769" y="375798"/>
                </a:cubicBezTo>
                <a:cubicBezTo>
                  <a:pt x="1871387" y="315762"/>
                  <a:pt x="1916751" y="147518"/>
                  <a:pt x="1880623" y="195689"/>
                </a:cubicBezTo>
                <a:cubicBezTo>
                  <a:pt x="1832231" y="260211"/>
                  <a:pt x="1853524" y="355698"/>
                  <a:pt x="1825205" y="431216"/>
                </a:cubicBezTo>
                <a:cubicBezTo>
                  <a:pt x="1811256" y="468414"/>
                  <a:pt x="1779024" y="495871"/>
                  <a:pt x="1755933" y="528198"/>
                </a:cubicBezTo>
                <a:cubicBezTo>
                  <a:pt x="1765169" y="458925"/>
                  <a:pt x="1787746" y="390145"/>
                  <a:pt x="1783642" y="320380"/>
                </a:cubicBezTo>
                <a:cubicBezTo>
                  <a:pt x="1782664" y="303758"/>
                  <a:pt x="1755799" y="283238"/>
                  <a:pt x="1742078" y="292671"/>
                </a:cubicBezTo>
                <a:cubicBezTo>
                  <a:pt x="1672113" y="340772"/>
                  <a:pt x="1561969" y="472780"/>
                  <a:pt x="1561969" y="472780"/>
                </a:cubicBezTo>
                <a:cubicBezTo>
                  <a:pt x="1557351" y="435835"/>
                  <a:pt x="1577900" y="384284"/>
                  <a:pt x="1548114" y="361944"/>
                </a:cubicBezTo>
                <a:cubicBezTo>
                  <a:pt x="1526572" y="345787"/>
                  <a:pt x="1530636" y="443259"/>
                  <a:pt x="1506551" y="431216"/>
                </a:cubicBezTo>
                <a:cubicBezTo>
                  <a:pt x="1481426" y="418653"/>
                  <a:pt x="1515787" y="375798"/>
                  <a:pt x="1520405" y="348089"/>
                </a:cubicBezTo>
                <a:cubicBezTo>
                  <a:pt x="1525023" y="412744"/>
                  <a:pt x="1503221" y="485148"/>
                  <a:pt x="1534260" y="542053"/>
                </a:cubicBezTo>
                <a:cubicBezTo>
                  <a:pt x="1547155" y="565693"/>
                  <a:pt x="1581990" y="516646"/>
                  <a:pt x="1603533" y="500489"/>
                </a:cubicBezTo>
                <a:cubicBezTo>
                  <a:pt x="1628046" y="482104"/>
                  <a:pt x="1658724" y="445524"/>
                  <a:pt x="1672805" y="417362"/>
                </a:cubicBezTo>
                <a:cubicBezTo>
                  <a:pt x="1679336" y="404300"/>
                  <a:pt x="1686660" y="361194"/>
                  <a:pt x="1686660" y="375798"/>
                </a:cubicBezTo>
                <a:cubicBezTo>
                  <a:pt x="1686660" y="394839"/>
                  <a:pt x="1680306" y="413714"/>
                  <a:pt x="1672805" y="431216"/>
                </a:cubicBezTo>
                <a:cubicBezTo>
                  <a:pt x="1666246" y="446521"/>
                  <a:pt x="1654332" y="458925"/>
                  <a:pt x="1645096" y="472780"/>
                </a:cubicBezTo>
                <a:cubicBezTo>
                  <a:pt x="1640478" y="435835"/>
                  <a:pt x="1636163" y="398850"/>
                  <a:pt x="1631242" y="361944"/>
                </a:cubicBezTo>
                <a:cubicBezTo>
                  <a:pt x="1626926" y="329575"/>
                  <a:pt x="1640478" y="288053"/>
                  <a:pt x="1617387" y="264962"/>
                </a:cubicBezTo>
                <a:lnTo>
                  <a:pt x="1575823" y="306526"/>
                </a:lnTo>
                <a:cubicBezTo>
                  <a:pt x="1561969" y="343471"/>
                  <a:pt x="1545864" y="379649"/>
                  <a:pt x="1534260" y="417362"/>
                </a:cubicBezTo>
                <a:cubicBezTo>
                  <a:pt x="1527335" y="439869"/>
                  <a:pt x="1496857" y="486635"/>
                  <a:pt x="1520405" y="486635"/>
                </a:cubicBezTo>
                <a:cubicBezTo>
                  <a:pt x="1545275" y="486635"/>
                  <a:pt x="1539615" y="440734"/>
                  <a:pt x="1548114" y="417362"/>
                </a:cubicBezTo>
                <a:cubicBezTo>
                  <a:pt x="1584502" y="317295"/>
                  <a:pt x="1553135" y="356922"/>
                  <a:pt x="1603533" y="306526"/>
                </a:cubicBezTo>
                <a:cubicBezTo>
                  <a:pt x="1608151" y="366562"/>
                  <a:pt x="1574809" y="444057"/>
                  <a:pt x="1617387" y="486635"/>
                </a:cubicBezTo>
                <a:cubicBezTo>
                  <a:pt x="1646595" y="515843"/>
                  <a:pt x="1655712" y="413402"/>
                  <a:pt x="1672805" y="375798"/>
                </a:cubicBezTo>
                <a:cubicBezTo>
                  <a:pt x="1701913" y="311761"/>
                  <a:pt x="1728224" y="246489"/>
                  <a:pt x="1755933" y="181835"/>
                </a:cubicBezTo>
                <a:cubicBezTo>
                  <a:pt x="1751315" y="232635"/>
                  <a:pt x="1751479" y="284099"/>
                  <a:pt x="1742078" y="334235"/>
                </a:cubicBezTo>
                <a:cubicBezTo>
                  <a:pt x="1737495" y="358678"/>
                  <a:pt x="1722233" y="379914"/>
                  <a:pt x="1714369" y="403507"/>
                </a:cubicBezTo>
                <a:cubicBezTo>
                  <a:pt x="1684547" y="492972"/>
                  <a:pt x="1721507" y="427436"/>
                  <a:pt x="1672805" y="500489"/>
                </a:cubicBezTo>
                <a:cubicBezTo>
                  <a:pt x="1682041" y="458925"/>
                  <a:pt x="1687050" y="416191"/>
                  <a:pt x="1700514" y="375798"/>
                </a:cubicBezTo>
                <a:cubicBezTo>
                  <a:pt x="1716464" y="327948"/>
                  <a:pt x="1757323" y="248328"/>
                  <a:pt x="1783642" y="195689"/>
                </a:cubicBezTo>
                <a:cubicBezTo>
                  <a:pt x="1788260" y="223398"/>
                  <a:pt x="1797496" y="250725"/>
                  <a:pt x="1797496" y="278816"/>
                </a:cubicBezTo>
                <a:cubicBezTo>
                  <a:pt x="1797496" y="329825"/>
                  <a:pt x="1755347" y="388773"/>
                  <a:pt x="1783642" y="431216"/>
                </a:cubicBezTo>
                <a:cubicBezTo>
                  <a:pt x="1801756" y="458387"/>
                  <a:pt x="1828428" y="383549"/>
                  <a:pt x="1852914" y="361944"/>
                </a:cubicBezTo>
                <a:cubicBezTo>
                  <a:pt x="1907006" y="314216"/>
                  <a:pt x="2019169" y="223398"/>
                  <a:pt x="2019169" y="223398"/>
                </a:cubicBezTo>
                <a:cubicBezTo>
                  <a:pt x="1997220" y="267297"/>
                  <a:pt x="1985867" y="298264"/>
                  <a:pt x="1949896" y="334235"/>
                </a:cubicBezTo>
                <a:cubicBezTo>
                  <a:pt x="1938122" y="346009"/>
                  <a:pt x="1922187" y="352708"/>
                  <a:pt x="1908333" y="361944"/>
                </a:cubicBezTo>
                <a:cubicBezTo>
                  <a:pt x="1895515" y="381170"/>
                  <a:pt x="1855529" y="451136"/>
                  <a:pt x="1825205" y="445071"/>
                </a:cubicBezTo>
                <a:cubicBezTo>
                  <a:pt x="1806534" y="441337"/>
                  <a:pt x="1815969" y="408126"/>
                  <a:pt x="1811351" y="389653"/>
                </a:cubicBezTo>
                <a:cubicBezTo>
                  <a:pt x="1815969" y="311144"/>
                  <a:pt x="1825205" y="232771"/>
                  <a:pt x="1825205" y="154126"/>
                </a:cubicBezTo>
                <a:cubicBezTo>
                  <a:pt x="1825205" y="121470"/>
                  <a:pt x="1843372" y="50740"/>
                  <a:pt x="1811351" y="57144"/>
                </a:cubicBezTo>
                <a:cubicBezTo>
                  <a:pt x="1770847" y="65245"/>
                  <a:pt x="1770437" y="129304"/>
                  <a:pt x="1755933" y="167980"/>
                </a:cubicBezTo>
                <a:cubicBezTo>
                  <a:pt x="1714910" y="277373"/>
                  <a:pt x="1645096" y="500489"/>
                  <a:pt x="1645096" y="500489"/>
                </a:cubicBezTo>
                <a:cubicBezTo>
                  <a:pt x="1635860" y="472780"/>
                  <a:pt x="1634364" y="441129"/>
                  <a:pt x="1617387" y="417362"/>
                </a:cubicBezTo>
                <a:cubicBezTo>
                  <a:pt x="1608899" y="405478"/>
                  <a:pt x="1590427" y="403507"/>
                  <a:pt x="1575823" y="403507"/>
                </a:cubicBezTo>
                <a:cubicBezTo>
                  <a:pt x="1515609" y="403507"/>
                  <a:pt x="1455750" y="412744"/>
                  <a:pt x="1395714" y="417362"/>
                </a:cubicBezTo>
                <a:cubicBezTo>
                  <a:pt x="1414187" y="412744"/>
                  <a:pt x="1435289" y="414069"/>
                  <a:pt x="1451133" y="403507"/>
                </a:cubicBezTo>
                <a:cubicBezTo>
                  <a:pt x="1464987" y="394271"/>
                  <a:pt x="1471396" y="347051"/>
                  <a:pt x="1478842" y="361944"/>
                </a:cubicBezTo>
                <a:cubicBezTo>
                  <a:pt x="1489373" y="383006"/>
                  <a:pt x="1474731" y="409779"/>
                  <a:pt x="1464987" y="431216"/>
                </a:cubicBezTo>
                <a:cubicBezTo>
                  <a:pt x="1451206" y="461533"/>
                  <a:pt x="1409569" y="514344"/>
                  <a:pt x="1409569" y="514344"/>
                </a:cubicBezTo>
                <a:cubicBezTo>
                  <a:pt x="1400333" y="500489"/>
                  <a:pt x="1381860" y="489431"/>
                  <a:pt x="1381860" y="472780"/>
                </a:cubicBezTo>
                <a:cubicBezTo>
                  <a:pt x="1381860" y="447910"/>
                  <a:pt x="1401704" y="427101"/>
                  <a:pt x="1409569" y="403507"/>
                </a:cubicBezTo>
                <a:cubicBezTo>
                  <a:pt x="1420201" y="371612"/>
                  <a:pt x="1461051" y="282753"/>
                  <a:pt x="1437278" y="306526"/>
                </a:cubicBezTo>
                <a:cubicBezTo>
                  <a:pt x="1409377" y="334427"/>
                  <a:pt x="1408192" y="379929"/>
                  <a:pt x="1395714" y="417362"/>
                </a:cubicBezTo>
                <a:cubicBezTo>
                  <a:pt x="1389693" y="435426"/>
                  <a:pt x="1386478" y="454307"/>
                  <a:pt x="1381860" y="472780"/>
                </a:cubicBezTo>
                <a:cubicBezTo>
                  <a:pt x="1368005" y="454307"/>
                  <a:pt x="1350623" y="438015"/>
                  <a:pt x="1340296" y="417362"/>
                </a:cubicBezTo>
                <a:cubicBezTo>
                  <a:pt x="1294849" y="326468"/>
                  <a:pt x="1393385" y="317315"/>
                  <a:pt x="1201751" y="445071"/>
                </a:cubicBezTo>
                <a:cubicBezTo>
                  <a:pt x="1197133" y="426598"/>
                  <a:pt x="1184162" y="408324"/>
                  <a:pt x="1187896" y="389653"/>
                </a:cubicBezTo>
                <a:cubicBezTo>
                  <a:pt x="1193972" y="359275"/>
                  <a:pt x="1229460" y="337506"/>
                  <a:pt x="1229460" y="306526"/>
                </a:cubicBezTo>
                <a:cubicBezTo>
                  <a:pt x="1229460" y="286933"/>
                  <a:pt x="1202772" y="335338"/>
                  <a:pt x="1187896" y="348089"/>
                </a:cubicBezTo>
                <a:cubicBezTo>
                  <a:pt x="1142997" y="386573"/>
                  <a:pt x="1114888" y="400207"/>
                  <a:pt x="1063205" y="431216"/>
                </a:cubicBezTo>
                <a:cubicBezTo>
                  <a:pt x="1092460" y="343456"/>
                  <a:pt x="1060233" y="397994"/>
                  <a:pt x="1215605" y="375798"/>
                </a:cubicBezTo>
                <a:cubicBezTo>
                  <a:pt x="1234455" y="373105"/>
                  <a:pt x="1286866" y="351382"/>
                  <a:pt x="1271023" y="361944"/>
                </a:cubicBezTo>
                <a:cubicBezTo>
                  <a:pt x="1241759" y="381453"/>
                  <a:pt x="1203778" y="384726"/>
                  <a:pt x="1174042" y="403507"/>
                </a:cubicBezTo>
                <a:cubicBezTo>
                  <a:pt x="1115473" y="440498"/>
                  <a:pt x="1063205" y="486634"/>
                  <a:pt x="1007787" y="528198"/>
                </a:cubicBezTo>
                <a:cubicBezTo>
                  <a:pt x="998551" y="542053"/>
                  <a:pt x="965185" y="562315"/>
                  <a:pt x="980078" y="569762"/>
                </a:cubicBezTo>
                <a:cubicBezTo>
                  <a:pt x="1029781" y="594614"/>
                  <a:pt x="1118399" y="519112"/>
                  <a:pt x="1146333" y="500489"/>
                </a:cubicBezTo>
                <a:cubicBezTo>
                  <a:pt x="1150951" y="482016"/>
                  <a:pt x="1164177" y="463689"/>
                  <a:pt x="1160187" y="445071"/>
                </a:cubicBezTo>
                <a:cubicBezTo>
                  <a:pt x="1149765" y="396436"/>
                  <a:pt x="1153234" y="317710"/>
                  <a:pt x="1104769" y="306526"/>
                </a:cubicBezTo>
                <a:cubicBezTo>
                  <a:pt x="1053462" y="294686"/>
                  <a:pt x="1022202" y="371914"/>
                  <a:pt x="980078" y="403507"/>
                </a:cubicBezTo>
                <a:cubicBezTo>
                  <a:pt x="928187" y="442425"/>
                  <a:pt x="941737" y="430571"/>
                  <a:pt x="869242" y="445071"/>
                </a:cubicBezTo>
                <a:cubicBezTo>
                  <a:pt x="846151" y="458926"/>
                  <a:pt x="826898" y="486635"/>
                  <a:pt x="799969" y="486635"/>
                </a:cubicBezTo>
                <a:cubicBezTo>
                  <a:pt x="780376" y="486635"/>
                  <a:pt x="825858" y="456827"/>
                  <a:pt x="841533" y="445071"/>
                </a:cubicBezTo>
                <a:cubicBezTo>
                  <a:pt x="863076" y="428914"/>
                  <a:pt x="887714" y="417362"/>
                  <a:pt x="910805" y="403507"/>
                </a:cubicBezTo>
                <a:cubicBezTo>
                  <a:pt x="924660" y="385034"/>
                  <a:pt x="973022" y="358416"/>
                  <a:pt x="952369" y="348089"/>
                </a:cubicBezTo>
                <a:cubicBezTo>
                  <a:pt x="922298" y="333053"/>
                  <a:pt x="885994" y="361886"/>
                  <a:pt x="855387" y="375798"/>
                </a:cubicBezTo>
                <a:cubicBezTo>
                  <a:pt x="783915" y="408285"/>
                  <a:pt x="716842" y="449689"/>
                  <a:pt x="647569" y="486635"/>
                </a:cubicBezTo>
                <a:cubicBezTo>
                  <a:pt x="638918" y="460683"/>
                  <a:pt x="633928" y="417362"/>
                  <a:pt x="592151" y="417362"/>
                </a:cubicBezTo>
                <a:cubicBezTo>
                  <a:pt x="558530" y="417362"/>
                  <a:pt x="526766" y="433581"/>
                  <a:pt x="495169" y="445071"/>
                </a:cubicBezTo>
                <a:cubicBezTo>
                  <a:pt x="475759" y="452129"/>
                  <a:pt x="422567" y="484236"/>
                  <a:pt x="439751" y="472780"/>
                </a:cubicBezTo>
                <a:cubicBezTo>
                  <a:pt x="484562" y="442906"/>
                  <a:pt x="532429" y="417879"/>
                  <a:pt x="578296" y="389653"/>
                </a:cubicBezTo>
                <a:cubicBezTo>
                  <a:pt x="592477" y="380926"/>
                  <a:pt x="606005" y="371180"/>
                  <a:pt x="619860" y="361944"/>
                </a:cubicBezTo>
                <a:cubicBezTo>
                  <a:pt x="615242" y="389653"/>
                  <a:pt x="612099" y="417649"/>
                  <a:pt x="606005" y="445071"/>
                </a:cubicBezTo>
                <a:cubicBezTo>
                  <a:pt x="572261" y="596919"/>
                  <a:pt x="445843" y="480783"/>
                  <a:pt x="938514" y="500489"/>
                </a:cubicBezTo>
                <a:cubicBezTo>
                  <a:pt x="906699" y="444813"/>
                  <a:pt x="881772" y="373570"/>
                  <a:pt x="813823" y="348089"/>
                </a:cubicBezTo>
                <a:cubicBezTo>
                  <a:pt x="800149" y="342961"/>
                  <a:pt x="786114" y="357326"/>
                  <a:pt x="772260" y="361944"/>
                </a:cubicBezTo>
                <a:cubicBezTo>
                  <a:pt x="735314" y="389653"/>
                  <a:pt x="640769" y="486377"/>
                  <a:pt x="661423" y="445071"/>
                </a:cubicBezTo>
                <a:cubicBezTo>
                  <a:pt x="696580" y="374760"/>
                  <a:pt x="677677" y="406838"/>
                  <a:pt x="716842" y="348089"/>
                </a:cubicBezTo>
                <a:cubicBezTo>
                  <a:pt x="712224" y="306525"/>
                  <a:pt x="724503" y="259258"/>
                  <a:pt x="702987" y="223398"/>
                </a:cubicBezTo>
                <a:cubicBezTo>
                  <a:pt x="692361" y="205688"/>
                  <a:pt x="681352" y="259076"/>
                  <a:pt x="675278" y="278816"/>
                </a:cubicBezTo>
                <a:cubicBezTo>
                  <a:pt x="628801" y="429865"/>
                  <a:pt x="688923" y="375938"/>
                  <a:pt x="606005" y="431216"/>
                </a:cubicBezTo>
                <a:cubicBezTo>
                  <a:pt x="582914" y="426598"/>
                  <a:pt x="552377" y="399762"/>
                  <a:pt x="536733" y="417362"/>
                </a:cubicBezTo>
                <a:cubicBezTo>
                  <a:pt x="504701" y="453398"/>
                  <a:pt x="509349" y="509824"/>
                  <a:pt x="495169" y="555907"/>
                </a:cubicBezTo>
                <a:cubicBezTo>
                  <a:pt x="490874" y="569865"/>
                  <a:pt x="485932" y="583616"/>
                  <a:pt x="481314" y="597471"/>
                </a:cubicBezTo>
                <a:cubicBezTo>
                  <a:pt x="476696" y="528198"/>
                  <a:pt x="494162" y="453739"/>
                  <a:pt x="467460" y="389653"/>
                </a:cubicBezTo>
                <a:cubicBezTo>
                  <a:pt x="444007" y="333364"/>
                  <a:pt x="364761" y="522774"/>
                  <a:pt x="398187" y="500489"/>
                </a:cubicBezTo>
                <a:cubicBezTo>
                  <a:pt x="429167" y="479836"/>
                  <a:pt x="433615" y="434919"/>
                  <a:pt x="453605" y="403507"/>
                </a:cubicBezTo>
                <a:cubicBezTo>
                  <a:pt x="466002" y="384026"/>
                  <a:pt x="481748" y="366879"/>
                  <a:pt x="495169" y="348089"/>
                </a:cubicBezTo>
                <a:cubicBezTo>
                  <a:pt x="504847" y="334540"/>
                  <a:pt x="534652" y="294752"/>
                  <a:pt x="522878" y="306526"/>
                </a:cubicBezTo>
                <a:cubicBezTo>
                  <a:pt x="371584" y="457820"/>
                  <a:pt x="525505" y="335728"/>
                  <a:pt x="398187" y="431216"/>
                </a:cubicBezTo>
                <a:cubicBezTo>
                  <a:pt x="388951" y="445071"/>
                  <a:pt x="386806" y="469514"/>
                  <a:pt x="370478" y="472780"/>
                </a:cubicBezTo>
                <a:cubicBezTo>
                  <a:pt x="354150" y="476046"/>
                  <a:pt x="338150" y="458926"/>
                  <a:pt x="328914" y="445071"/>
                </a:cubicBezTo>
                <a:cubicBezTo>
                  <a:pt x="318352" y="429228"/>
                  <a:pt x="318190" y="408435"/>
                  <a:pt x="315060" y="389653"/>
                </a:cubicBezTo>
                <a:cubicBezTo>
                  <a:pt x="308939" y="352926"/>
                  <a:pt x="305823" y="315762"/>
                  <a:pt x="301205" y="278816"/>
                </a:cubicBezTo>
                <a:cubicBezTo>
                  <a:pt x="243834" y="352578"/>
                  <a:pt x="190369" y="382963"/>
                  <a:pt x="190369" y="472780"/>
                </a:cubicBezTo>
                <a:cubicBezTo>
                  <a:pt x="190369" y="505436"/>
                  <a:pt x="199605" y="537435"/>
                  <a:pt x="204223" y="569762"/>
                </a:cubicBezTo>
                <a:cubicBezTo>
                  <a:pt x="218078" y="555907"/>
                  <a:pt x="236066" y="545210"/>
                  <a:pt x="245787" y="528198"/>
                </a:cubicBezTo>
                <a:cubicBezTo>
                  <a:pt x="255234" y="511666"/>
                  <a:pt x="254632" y="491150"/>
                  <a:pt x="259642" y="472780"/>
                </a:cubicBezTo>
                <a:cubicBezTo>
                  <a:pt x="268488" y="440344"/>
                  <a:pt x="275861" y="407395"/>
                  <a:pt x="287351" y="375798"/>
                </a:cubicBezTo>
                <a:cubicBezTo>
                  <a:pt x="308191" y="318487"/>
                  <a:pt x="315285" y="320155"/>
                  <a:pt x="356623" y="278816"/>
                </a:cubicBezTo>
                <a:cubicBezTo>
                  <a:pt x="342769" y="334234"/>
                  <a:pt x="335117" y="391584"/>
                  <a:pt x="315060" y="445071"/>
                </a:cubicBezTo>
                <a:cubicBezTo>
                  <a:pt x="306952" y="466692"/>
                  <a:pt x="296138" y="495960"/>
                  <a:pt x="273496" y="500489"/>
                </a:cubicBezTo>
                <a:cubicBezTo>
                  <a:pt x="257168" y="503755"/>
                  <a:pt x="253234" y="473819"/>
                  <a:pt x="245787" y="458926"/>
                </a:cubicBezTo>
                <a:cubicBezTo>
                  <a:pt x="229222" y="425797"/>
                  <a:pt x="216213" y="384059"/>
                  <a:pt x="204223" y="348089"/>
                </a:cubicBezTo>
                <a:cubicBezTo>
                  <a:pt x="161307" y="519755"/>
                  <a:pt x="202522" y="471079"/>
                  <a:pt x="148805" y="417362"/>
                </a:cubicBezTo>
                <a:cubicBezTo>
                  <a:pt x="132477" y="401034"/>
                  <a:pt x="111860" y="389653"/>
                  <a:pt x="93387" y="375798"/>
                </a:cubicBezTo>
                <a:cubicBezTo>
                  <a:pt x="79532" y="398889"/>
                  <a:pt x="61490" y="419937"/>
                  <a:pt x="51823" y="445071"/>
                </a:cubicBezTo>
                <a:cubicBezTo>
                  <a:pt x="37896" y="481281"/>
                  <a:pt x="19528" y="578836"/>
                  <a:pt x="10260" y="625180"/>
                </a:cubicBezTo>
                <a:cubicBezTo>
                  <a:pt x="31189" y="311226"/>
                  <a:pt x="0" y="383889"/>
                  <a:pt x="51823" y="500489"/>
                </a:cubicBezTo>
                <a:cubicBezTo>
                  <a:pt x="58586" y="515705"/>
                  <a:pt x="70296" y="528198"/>
                  <a:pt x="79533" y="542053"/>
                </a:cubicBezTo>
                <a:cubicBezTo>
                  <a:pt x="84151" y="514344"/>
                  <a:pt x="87293" y="486348"/>
                  <a:pt x="93387" y="458926"/>
                </a:cubicBezTo>
                <a:cubicBezTo>
                  <a:pt x="96555" y="444670"/>
                  <a:pt x="102624" y="403507"/>
                  <a:pt x="107242" y="417362"/>
                </a:cubicBezTo>
                <a:cubicBezTo>
                  <a:pt x="120466" y="457035"/>
                  <a:pt x="116478" y="500489"/>
                  <a:pt x="121096" y="542053"/>
                </a:cubicBezTo>
                <a:lnTo>
                  <a:pt x="231933" y="458926"/>
                </a:lnTo>
                <a:lnTo>
                  <a:pt x="287351" y="417362"/>
                </a:lnTo>
                <a:cubicBezTo>
                  <a:pt x="291969" y="431217"/>
                  <a:pt x="293104" y="446775"/>
                  <a:pt x="301205" y="458926"/>
                </a:cubicBezTo>
                <a:cubicBezTo>
                  <a:pt x="312073" y="475229"/>
                  <a:pt x="330018" y="485613"/>
                  <a:pt x="342769" y="500489"/>
                </a:cubicBezTo>
                <a:cubicBezTo>
                  <a:pt x="357797" y="518021"/>
                  <a:pt x="370478" y="537434"/>
                  <a:pt x="384333" y="555907"/>
                </a:cubicBezTo>
                <a:cubicBezTo>
                  <a:pt x="418697" y="659005"/>
                  <a:pt x="371228" y="546421"/>
                  <a:pt x="425896" y="528198"/>
                </a:cubicBezTo>
                <a:cubicBezTo>
                  <a:pt x="443960" y="522177"/>
                  <a:pt x="435133" y="565143"/>
                  <a:pt x="439751" y="583616"/>
                </a:cubicBezTo>
                <a:cubicBezTo>
                  <a:pt x="476696" y="565143"/>
                  <a:pt x="512621" y="544469"/>
                  <a:pt x="550587" y="528198"/>
                </a:cubicBezTo>
                <a:cubicBezTo>
                  <a:pt x="577433" y="516692"/>
                  <a:pt x="610906" y="482243"/>
                  <a:pt x="633714" y="500489"/>
                </a:cubicBezTo>
                <a:cubicBezTo>
                  <a:pt x="655650" y="518037"/>
                  <a:pt x="627378" y="556550"/>
                  <a:pt x="619860" y="583616"/>
                </a:cubicBezTo>
                <a:cubicBezTo>
                  <a:pt x="604225" y="639901"/>
                  <a:pt x="582915" y="694453"/>
                  <a:pt x="564442" y="749871"/>
                </a:cubicBezTo>
                <a:cubicBezTo>
                  <a:pt x="564442" y="749871"/>
                  <a:pt x="574853" y="681719"/>
                  <a:pt x="592151" y="652889"/>
                </a:cubicBezTo>
                <a:cubicBezTo>
                  <a:pt x="604031" y="633089"/>
                  <a:pt x="629830" y="626108"/>
                  <a:pt x="647569" y="611326"/>
                </a:cubicBezTo>
                <a:cubicBezTo>
                  <a:pt x="685086" y="580062"/>
                  <a:pt x="678966" y="571485"/>
                  <a:pt x="716842" y="528198"/>
                </a:cubicBezTo>
                <a:cubicBezTo>
                  <a:pt x="810908" y="420694"/>
                  <a:pt x="740640" y="520211"/>
                  <a:pt x="799969" y="431216"/>
                </a:cubicBezTo>
                <a:cubicBezTo>
                  <a:pt x="863280" y="526184"/>
                  <a:pt x="785691" y="436927"/>
                  <a:pt x="869242" y="403507"/>
                </a:cubicBezTo>
                <a:cubicBezTo>
                  <a:pt x="884702" y="397323"/>
                  <a:pt x="887715" y="431216"/>
                  <a:pt x="896951" y="445071"/>
                </a:cubicBezTo>
                <a:cubicBezTo>
                  <a:pt x="910805" y="421980"/>
                  <a:pt x="920989" y="396244"/>
                  <a:pt x="938514" y="375798"/>
                </a:cubicBezTo>
                <a:cubicBezTo>
                  <a:pt x="949350" y="363155"/>
                  <a:pt x="970842" y="334234"/>
                  <a:pt x="980078" y="348089"/>
                </a:cubicBezTo>
                <a:cubicBezTo>
                  <a:pt x="1000731" y="379069"/>
                  <a:pt x="989315" y="421980"/>
                  <a:pt x="993933" y="458926"/>
                </a:cubicBezTo>
                <a:cubicBezTo>
                  <a:pt x="1003169" y="412744"/>
                  <a:pt x="1012963" y="366670"/>
                  <a:pt x="1021642" y="320380"/>
                </a:cubicBezTo>
                <a:cubicBezTo>
                  <a:pt x="1026819" y="292770"/>
                  <a:pt x="1029987" y="209707"/>
                  <a:pt x="1035496" y="237253"/>
                </a:cubicBezTo>
                <a:cubicBezTo>
                  <a:pt x="1050015" y="309850"/>
                  <a:pt x="1044733" y="385035"/>
                  <a:pt x="1049351" y="458926"/>
                </a:cubicBezTo>
                <a:cubicBezTo>
                  <a:pt x="1063205" y="440453"/>
                  <a:pt x="1075887" y="421039"/>
                  <a:pt x="1090914" y="403507"/>
                </a:cubicBezTo>
                <a:cubicBezTo>
                  <a:pt x="1103665" y="388631"/>
                  <a:pt x="1113470" y="357192"/>
                  <a:pt x="1132478" y="361944"/>
                </a:cubicBezTo>
                <a:cubicBezTo>
                  <a:pt x="1150951" y="366562"/>
                  <a:pt x="1134908" y="402129"/>
                  <a:pt x="1146333" y="417362"/>
                </a:cubicBezTo>
                <a:cubicBezTo>
                  <a:pt x="1164075" y="441018"/>
                  <a:pt x="1192514" y="454307"/>
                  <a:pt x="1215605" y="472780"/>
                </a:cubicBezTo>
                <a:cubicBezTo>
                  <a:pt x="1238696" y="440453"/>
                  <a:pt x="1264438" y="409864"/>
                  <a:pt x="1284878" y="375798"/>
                </a:cubicBezTo>
                <a:cubicBezTo>
                  <a:pt x="1292392" y="363275"/>
                  <a:pt x="1302745" y="320193"/>
                  <a:pt x="1298733" y="334235"/>
                </a:cubicBezTo>
                <a:cubicBezTo>
                  <a:pt x="1254243" y="489952"/>
                  <a:pt x="1226463" y="513720"/>
                  <a:pt x="1298733" y="417362"/>
                </a:cubicBezTo>
                <a:cubicBezTo>
                  <a:pt x="1307969" y="440453"/>
                  <a:pt x="1302849" y="478770"/>
                  <a:pt x="1326442" y="486635"/>
                </a:cubicBezTo>
                <a:cubicBezTo>
                  <a:pt x="1335376" y="489613"/>
                  <a:pt x="1492418" y="435927"/>
                  <a:pt x="1506551" y="431216"/>
                </a:cubicBezTo>
                <a:cubicBezTo>
                  <a:pt x="1511169" y="445071"/>
                  <a:pt x="1516863" y="458612"/>
                  <a:pt x="1520405" y="472780"/>
                </a:cubicBezTo>
                <a:cubicBezTo>
                  <a:pt x="1526116" y="495625"/>
                  <a:pt x="1529152" y="519065"/>
                  <a:pt x="1534260" y="542053"/>
                </a:cubicBezTo>
                <a:cubicBezTo>
                  <a:pt x="1538391" y="560641"/>
                  <a:pt x="1543496" y="578998"/>
                  <a:pt x="1548114" y="597471"/>
                </a:cubicBezTo>
                <a:cubicBezTo>
                  <a:pt x="1571205" y="592853"/>
                  <a:pt x="1597794" y="596678"/>
                  <a:pt x="1617387" y="583616"/>
                </a:cubicBezTo>
                <a:cubicBezTo>
                  <a:pt x="1655426" y="558257"/>
                  <a:pt x="1680387" y="517218"/>
                  <a:pt x="1714369" y="486635"/>
                </a:cubicBezTo>
                <a:cubicBezTo>
                  <a:pt x="1726746" y="475496"/>
                  <a:pt x="1742078" y="468162"/>
                  <a:pt x="1755933" y="458926"/>
                </a:cubicBezTo>
                <a:cubicBezTo>
                  <a:pt x="1769787" y="477399"/>
                  <a:pt x="1782469" y="496812"/>
                  <a:pt x="1797496" y="514344"/>
                </a:cubicBezTo>
                <a:cubicBezTo>
                  <a:pt x="1810247" y="529220"/>
                  <a:pt x="1819887" y="559943"/>
                  <a:pt x="1839060" y="555907"/>
                </a:cubicBezTo>
                <a:cubicBezTo>
                  <a:pt x="1917983" y="539292"/>
                  <a:pt x="1987973" y="493724"/>
                  <a:pt x="2060733" y="458926"/>
                </a:cubicBezTo>
                <a:cubicBezTo>
                  <a:pt x="2094322" y="442862"/>
                  <a:pt x="2125027" y="421336"/>
                  <a:pt x="2157714" y="403507"/>
                </a:cubicBezTo>
                <a:cubicBezTo>
                  <a:pt x="2175845" y="393617"/>
                  <a:pt x="2194660" y="385034"/>
                  <a:pt x="2213133" y="375798"/>
                </a:cubicBezTo>
                <a:cubicBezTo>
                  <a:pt x="2226987" y="398889"/>
                  <a:pt x="2242653" y="420985"/>
                  <a:pt x="2254696" y="445071"/>
                </a:cubicBezTo>
                <a:cubicBezTo>
                  <a:pt x="2294486" y="524651"/>
                  <a:pt x="2219231" y="508556"/>
                  <a:pt x="2393242" y="431216"/>
                </a:cubicBezTo>
                <a:cubicBezTo>
                  <a:pt x="2411715" y="412743"/>
                  <a:pt x="2427761" y="391473"/>
                  <a:pt x="2448660" y="375798"/>
                </a:cubicBezTo>
                <a:cubicBezTo>
                  <a:pt x="2465182" y="363406"/>
                  <a:pt x="2488397" y="334648"/>
                  <a:pt x="2504078" y="348089"/>
                </a:cubicBezTo>
                <a:cubicBezTo>
                  <a:pt x="2534037" y="373768"/>
                  <a:pt x="2532607" y="421683"/>
                  <a:pt x="2545642" y="458926"/>
                </a:cubicBezTo>
                <a:cubicBezTo>
                  <a:pt x="2604316" y="626566"/>
                  <a:pt x="2591294" y="576346"/>
                  <a:pt x="2614914" y="694453"/>
                </a:cubicBezTo>
                <a:cubicBezTo>
                  <a:pt x="2624150" y="657507"/>
                  <a:pt x="2629608" y="619406"/>
                  <a:pt x="2642623" y="583616"/>
                </a:cubicBezTo>
                <a:cubicBezTo>
                  <a:pt x="2653644" y="553309"/>
                  <a:pt x="2690986" y="521399"/>
                  <a:pt x="2711896" y="500489"/>
                </a:cubicBezTo>
                <a:cubicBezTo>
                  <a:pt x="2702660" y="546671"/>
                  <a:pt x="2731284" y="639035"/>
                  <a:pt x="2684187" y="639035"/>
                </a:cubicBezTo>
                <a:cubicBezTo>
                  <a:pt x="2667989" y="639035"/>
                  <a:pt x="2723581" y="372795"/>
                  <a:pt x="2684187" y="569762"/>
                </a:cubicBezTo>
                <a:cubicBezTo>
                  <a:pt x="2666899" y="517896"/>
                  <a:pt x="2646066" y="486074"/>
                  <a:pt x="2711896" y="431216"/>
                </a:cubicBezTo>
                <a:cubicBezTo>
                  <a:pt x="2724688" y="420556"/>
                  <a:pt x="2739605" y="449689"/>
                  <a:pt x="2753460" y="458926"/>
                </a:cubicBezTo>
                <a:cubicBezTo>
                  <a:pt x="2762696" y="495871"/>
                  <a:pt x="2772606" y="532655"/>
                  <a:pt x="2781169" y="569762"/>
                </a:cubicBezTo>
                <a:cubicBezTo>
                  <a:pt x="2794875" y="629153"/>
                  <a:pt x="2792680" y="670938"/>
                  <a:pt x="2836587" y="722162"/>
                </a:cubicBezTo>
                <a:cubicBezTo>
                  <a:pt x="2846091" y="733250"/>
                  <a:pt x="2864296" y="731398"/>
                  <a:pt x="2878151" y="736016"/>
                </a:cubicBezTo>
                <a:cubicBezTo>
                  <a:pt x="2994265" y="658606"/>
                  <a:pt x="2823422" y="784788"/>
                  <a:pt x="2975133" y="542053"/>
                </a:cubicBezTo>
                <a:cubicBezTo>
                  <a:pt x="2985225" y="525906"/>
                  <a:pt x="2997503" y="614502"/>
                  <a:pt x="2988987" y="597471"/>
                </a:cubicBezTo>
                <a:cubicBezTo>
                  <a:pt x="2975924" y="571347"/>
                  <a:pt x="2961278" y="514344"/>
                  <a:pt x="2961278" y="514344"/>
                </a:cubicBezTo>
                <a:cubicBezTo>
                  <a:pt x="2942805" y="523580"/>
                  <a:pt x="2911388" y="561953"/>
                  <a:pt x="2905860" y="542053"/>
                </a:cubicBezTo>
                <a:cubicBezTo>
                  <a:pt x="2881108" y="452948"/>
                  <a:pt x="2933363" y="182246"/>
                  <a:pt x="2892005" y="264962"/>
                </a:cubicBezTo>
                <a:cubicBezTo>
                  <a:pt x="2842394" y="364183"/>
                  <a:pt x="2882769" y="486635"/>
                  <a:pt x="2878151" y="597471"/>
                </a:cubicBezTo>
                <a:cubicBezTo>
                  <a:pt x="2803092" y="447352"/>
                  <a:pt x="2871157" y="589211"/>
                  <a:pt x="2878151" y="583616"/>
                </a:cubicBezTo>
                <a:cubicBezTo>
                  <a:pt x="2905615" y="561645"/>
                  <a:pt x="2905860" y="518962"/>
                  <a:pt x="2919714" y="486635"/>
                </a:cubicBezTo>
                <a:cubicBezTo>
                  <a:pt x="2928950" y="505108"/>
                  <a:pt x="2942101" y="522097"/>
                  <a:pt x="2947423" y="542053"/>
                </a:cubicBezTo>
                <a:cubicBezTo>
                  <a:pt x="2960727" y="591942"/>
                  <a:pt x="2932172" y="665812"/>
                  <a:pt x="2975133" y="694453"/>
                </a:cubicBezTo>
                <a:cubicBezTo>
                  <a:pt x="3006113" y="715106"/>
                  <a:pt x="3013900" y="630773"/>
                  <a:pt x="3030551" y="597471"/>
                </a:cubicBezTo>
                <a:cubicBezTo>
                  <a:pt x="3087330" y="483911"/>
                  <a:pt x="3034818" y="512920"/>
                  <a:pt x="3113678" y="486635"/>
                </a:cubicBezTo>
                <a:cubicBezTo>
                  <a:pt x="3122914" y="523580"/>
                  <a:pt x="3118537" y="567005"/>
                  <a:pt x="3141387" y="597471"/>
                </a:cubicBezTo>
                <a:cubicBezTo>
                  <a:pt x="3152812" y="612704"/>
                  <a:pt x="3155242" y="523012"/>
                  <a:pt x="3155242" y="542053"/>
                </a:cubicBezTo>
                <a:cubicBezTo>
                  <a:pt x="3155242" y="620074"/>
                  <a:pt x="3153358" y="607336"/>
                  <a:pt x="3099823" y="625180"/>
                </a:cubicBezTo>
                <a:cubicBezTo>
                  <a:pt x="3081350" y="611325"/>
                  <a:pt x="3053501" y="604840"/>
                  <a:pt x="3044405" y="583616"/>
                </a:cubicBezTo>
                <a:cubicBezTo>
                  <a:pt x="3036904" y="566114"/>
                  <a:pt x="3040196" y="522177"/>
                  <a:pt x="3058260" y="528198"/>
                </a:cubicBezTo>
                <a:cubicBezTo>
                  <a:pt x="3081853" y="536063"/>
                  <a:pt x="3076733" y="574380"/>
                  <a:pt x="3085969" y="597471"/>
                </a:cubicBezTo>
                <a:cubicBezTo>
                  <a:pt x="3090587" y="578998"/>
                  <a:pt x="3095692" y="560641"/>
                  <a:pt x="3099823" y="542053"/>
                </a:cubicBezTo>
                <a:cubicBezTo>
                  <a:pt x="3112734" y="483955"/>
                  <a:pt x="3117505" y="449817"/>
                  <a:pt x="3127533" y="389653"/>
                </a:cubicBezTo>
                <a:cubicBezTo>
                  <a:pt x="3132151" y="403507"/>
                  <a:pt x="3126930" y="429151"/>
                  <a:pt x="3141387" y="431216"/>
                </a:cubicBezTo>
                <a:cubicBezTo>
                  <a:pt x="3170301" y="435346"/>
                  <a:pt x="3205281" y="381526"/>
                  <a:pt x="3224514" y="403507"/>
                </a:cubicBezTo>
                <a:cubicBezTo>
                  <a:pt x="3255077" y="438436"/>
                  <a:pt x="3233244" y="495925"/>
                  <a:pt x="3238369" y="542053"/>
                </a:cubicBezTo>
                <a:cubicBezTo>
                  <a:pt x="3242481" y="579058"/>
                  <a:pt x="3247605" y="615944"/>
                  <a:pt x="3252223" y="652889"/>
                </a:cubicBezTo>
                <a:cubicBezTo>
                  <a:pt x="3261460" y="611325"/>
                  <a:pt x="3264648" y="567938"/>
                  <a:pt x="3279933" y="528198"/>
                </a:cubicBezTo>
                <a:cubicBezTo>
                  <a:pt x="3288222" y="506646"/>
                  <a:pt x="3309616" y="492580"/>
                  <a:pt x="3321496" y="472780"/>
                </a:cubicBezTo>
                <a:cubicBezTo>
                  <a:pt x="3337435" y="446215"/>
                  <a:pt x="3349205" y="417362"/>
                  <a:pt x="3363060" y="389653"/>
                </a:cubicBezTo>
                <a:cubicBezTo>
                  <a:pt x="3337196" y="932780"/>
                  <a:pt x="3340147" y="656749"/>
                  <a:pt x="3376914" y="500489"/>
                </a:cubicBezTo>
                <a:cubicBezTo>
                  <a:pt x="3381644" y="480385"/>
                  <a:pt x="3395387" y="463544"/>
                  <a:pt x="3404623" y="445071"/>
                </a:cubicBezTo>
                <a:cubicBezTo>
                  <a:pt x="3409241" y="468162"/>
                  <a:pt x="3424189" y="491499"/>
                  <a:pt x="3418478" y="514344"/>
                </a:cubicBezTo>
                <a:cubicBezTo>
                  <a:pt x="3409448" y="550465"/>
                  <a:pt x="3389388" y="637654"/>
                  <a:pt x="3363060" y="611326"/>
                </a:cubicBezTo>
                <a:cubicBezTo>
                  <a:pt x="3323737" y="572003"/>
                  <a:pt x="3353823" y="500489"/>
                  <a:pt x="3349205" y="445071"/>
                </a:cubicBezTo>
                <a:cubicBezTo>
                  <a:pt x="3366982" y="178419"/>
                  <a:pt x="3377452" y="179508"/>
                  <a:pt x="3335351" y="361944"/>
                </a:cubicBezTo>
                <a:cubicBezTo>
                  <a:pt x="3319081" y="432446"/>
                  <a:pt x="3323843" y="411493"/>
                  <a:pt x="3293787" y="486635"/>
                </a:cubicBezTo>
                <a:cubicBezTo>
                  <a:pt x="3289169" y="449689"/>
                  <a:pt x="3298406" y="408125"/>
                  <a:pt x="3279933" y="375798"/>
                </a:cubicBezTo>
                <a:cubicBezTo>
                  <a:pt x="3272687" y="363118"/>
                  <a:pt x="3245883" y="377130"/>
                  <a:pt x="3238369" y="389653"/>
                </a:cubicBezTo>
                <a:cubicBezTo>
                  <a:pt x="3202178" y="449971"/>
                  <a:pt x="3182951" y="518962"/>
                  <a:pt x="3155242" y="583616"/>
                </a:cubicBezTo>
                <a:lnTo>
                  <a:pt x="3155242" y="583616"/>
                </a:lnTo>
                <a:lnTo>
                  <a:pt x="3238369" y="528198"/>
                </a:lnTo>
                <a:cubicBezTo>
                  <a:pt x="3363025" y="237336"/>
                  <a:pt x="3164221" y="660987"/>
                  <a:pt x="3293787" y="652889"/>
                </a:cubicBezTo>
                <a:cubicBezTo>
                  <a:pt x="3398284" y="646358"/>
                  <a:pt x="3416406" y="478218"/>
                  <a:pt x="3501605" y="417362"/>
                </a:cubicBezTo>
                <a:lnTo>
                  <a:pt x="3598587" y="348089"/>
                </a:lnTo>
                <a:cubicBezTo>
                  <a:pt x="3603205" y="361944"/>
                  <a:pt x="3612442" y="375049"/>
                  <a:pt x="3612442" y="389653"/>
                </a:cubicBezTo>
                <a:cubicBezTo>
                  <a:pt x="3612442" y="403933"/>
                  <a:pt x="3590075" y="495646"/>
                  <a:pt x="3584733" y="514344"/>
                </a:cubicBezTo>
                <a:cubicBezTo>
                  <a:pt x="3580721" y="528386"/>
                  <a:pt x="3556710" y="559449"/>
                  <a:pt x="3570878" y="555907"/>
                </a:cubicBezTo>
                <a:cubicBezTo>
                  <a:pt x="3599566" y="548735"/>
                  <a:pt x="3619241" y="521399"/>
                  <a:pt x="3640151" y="500489"/>
                </a:cubicBezTo>
                <a:cubicBezTo>
                  <a:pt x="3684083" y="456557"/>
                  <a:pt x="3686658" y="432711"/>
                  <a:pt x="3709423" y="375798"/>
                </a:cubicBezTo>
                <a:cubicBezTo>
                  <a:pt x="3614368" y="344114"/>
                  <a:pt x="3665206" y="349112"/>
                  <a:pt x="3515460" y="458926"/>
                </a:cubicBezTo>
                <a:cubicBezTo>
                  <a:pt x="3494393" y="474375"/>
                  <a:pt x="3486166" y="514344"/>
                  <a:pt x="3460042" y="514344"/>
                </a:cubicBezTo>
                <a:cubicBezTo>
                  <a:pt x="3439389" y="514344"/>
                  <a:pt x="3499207" y="441742"/>
                  <a:pt x="3487751" y="458926"/>
                </a:cubicBezTo>
                <a:cubicBezTo>
                  <a:pt x="3482181" y="467281"/>
                  <a:pt x="3404623" y="594959"/>
                  <a:pt x="3404623" y="625180"/>
                </a:cubicBezTo>
                <a:cubicBezTo>
                  <a:pt x="3404623" y="641831"/>
                  <a:pt x="3424886" y="598509"/>
                  <a:pt x="3432333" y="583616"/>
                </a:cubicBezTo>
                <a:cubicBezTo>
                  <a:pt x="3474960" y="498363"/>
                  <a:pt x="3475877" y="479700"/>
                  <a:pt x="3501605" y="389653"/>
                </a:cubicBezTo>
                <a:cubicBezTo>
                  <a:pt x="3496987" y="352707"/>
                  <a:pt x="3514079" y="305144"/>
                  <a:pt x="3487751" y="278816"/>
                </a:cubicBezTo>
                <a:cubicBezTo>
                  <a:pt x="3467887" y="258952"/>
                  <a:pt x="3473896" y="333852"/>
                  <a:pt x="3473896" y="361944"/>
                </a:cubicBezTo>
                <a:cubicBezTo>
                  <a:pt x="3473896" y="435979"/>
                  <a:pt x="3464339" y="513380"/>
                  <a:pt x="3487751" y="583616"/>
                </a:cubicBezTo>
                <a:cubicBezTo>
                  <a:pt x="3505089" y="635630"/>
                  <a:pt x="3628223" y="677465"/>
                  <a:pt x="3667860" y="694453"/>
                </a:cubicBezTo>
                <a:cubicBezTo>
                  <a:pt x="3714042" y="648271"/>
                  <a:pt x="3775131" y="613243"/>
                  <a:pt x="3806405" y="555907"/>
                </a:cubicBezTo>
                <a:cubicBezTo>
                  <a:pt x="3815523" y="539191"/>
                  <a:pt x="3769769" y="538923"/>
                  <a:pt x="3750987" y="542053"/>
                </a:cubicBezTo>
                <a:cubicBezTo>
                  <a:pt x="3712066" y="548540"/>
                  <a:pt x="3677096" y="569762"/>
                  <a:pt x="3640151" y="583616"/>
                </a:cubicBezTo>
                <a:cubicBezTo>
                  <a:pt x="3626296" y="546671"/>
                  <a:pt x="3629398" y="448131"/>
                  <a:pt x="3598587" y="472780"/>
                </a:cubicBezTo>
                <a:cubicBezTo>
                  <a:pt x="3554716" y="507877"/>
                  <a:pt x="3584504" y="584530"/>
                  <a:pt x="3570878" y="639035"/>
                </a:cubicBezTo>
                <a:cubicBezTo>
                  <a:pt x="3542876" y="751042"/>
                  <a:pt x="3473896" y="971544"/>
                  <a:pt x="3473896" y="971544"/>
                </a:cubicBezTo>
                <a:cubicBezTo>
                  <a:pt x="3517751" y="182155"/>
                  <a:pt x="3403762" y="0"/>
                  <a:pt x="3570878" y="334235"/>
                </a:cubicBezTo>
                <a:cubicBezTo>
                  <a:pt x="3602458" y="523717"/>
                  <a:pt x="3543496" y="511507"/>
                  <a:pt x="3667860" y="486635"/>
                </a:cubicBezTo>
                <a:cubicBezTo>
                  <a:pt x="3700187" y="463544"/>
                  <a:pt x="3749193" y="380847"/>
                  <a:pt x="3764842" y="417362"/>
                </a:cubicBezTo>
                <a:cubicBezTo>
                  <a:pt x="3808706" y="519712"/>
                  <a:pt x="3769051" y="626404"/>
                  <a:pt x="3737133" y="722162"/>
                </a:cubicBezTo>
                <a:cubicBezTo>
                  <a:pt x="3746369" y="597471"/>
                  <a:pt x="3883458" y="387627"/>
                  <a:pt x="3764842" y="348089"/>
                </a:cubicBezTo>
                <a:cubicBezTo>
                  <a:pt x="3649841" y="309756"/>
                  <a:pt x="3687947" y="578080"/>
                  <a:pt x="3654005" y="694453"/>
                </a:cubicBezTo>
                <a:cubicBezTo>
                  <a:pt x="3652176" y="700723"/>
                  <a:pt x="3662978" y="684937"/>
                  <a:pt x="3667860" y="680598"/>
                </a:cubicBezTo>
                <a:lnTo>
                  <a:pt x="3792551" y="569762"/>
                </a:lnTo>
                <a:cubicBezTo>
                  <a:pt x="3801787" y="551289"/>
                  <a:pt x="3802550" y="524970"/>
                  <a:pt x="3820260" y="514344"/>
                </a:cubicBezTo>
                <a:cubicBezTo>
                  <a:pt x="3832783" y="506830"/>
                  <a:pt x="3854083" y="515814"/>
                  <a:pt x="3861823" y="528198"/>
                </a:cubicBezTo>
                <a:cubicBezTo>
                  <a:pt x="3879642" y="556709"/>
                  <a:pt x="3864828" y="602376"/>
                  <a:pt x="3889533" y="625180"/>
                </a:cubicBezTo>
                <a:cubicBezTo>
                  <a:pt x="3930536" y="663029"/>
                  <a:pt x="3991133" y="671362"/>
                  <a:pt x="4041933" y="694453"/>
                </a:cubicBezTo>
                <a:cubicBezTo>
                  <a:pt x="4143533" y="689835"/>
                  <a:pt x="4353979" y="782044"/>
                  <a:pt x="4346733" y="680598"/>
                </a:cubicBezTo>
                <a:cubicBezTo>
                  <a:pt x="4338040" y="558897"/>
                  <a:pt x="4125687" y="573695"/>
                  <a:pt x="4028078" y="500489"/>
                </a:cubicBezTo>
                <a:lnTo>
                  <a:pt x="3972660" y="458926"/>
                </a:lnTo>
                <a:cubicBezTo>
                  <a:pt x="3910838" y="768037"/>
                  <a:pt x="3930563" y="642770"/>
                  <a:pt x="3903387" y="832998"/>
                </a:cubicBezTo>
                <a:cubicBezTo>
                  <a:pt x="3898769" y="736016"/>
                  <a:pt x="3911365" y="636658"/>
                  <a:pt x="3889533" y="542053"/>
                </a:cubicBezTo>
                <a:cubicBezTo>
                  <a:pt x="3880970" y="504946"/>
                  <a:pt x="3873182" y="616540"/>
                  <a:pt x="3861823" y="652889"/>
                </a:cubicBezTo>
                <a:cubicBezTo>
                  <a:pt x="3850054" y="690551"/>
                  <a:pt x="3834114" y="726780"/>
                  <a:pt x="3820260" y="763726"/>
                </a:cubicBezTo>
                <a:cubicBezTo>
                  <a:pt x="3849792" y="556996"/>
                  <a:pt x="3807974" y="786731"/>
                  <a:pt x="3889533" y="542053"/>
                </a:cubicBezTo>
                <a:cubicBezTo>
                  <a:pt x="3907597" y="487861"/>
                  <a:pt x="3917242" y="431216"/>
                  <a:pt x="3931096" y="375798"/>
                </a:cubicBezTo>
                <a:cubicBezTo>
                  <a:pt x="3935714" y="482016"/>
                  <a:pt x="3897404" y="599359"/>
                  <a:pt x="3944951" y="694453"/>
                </a:cubicBezTo>
                <a:cubicBezTo>
                  <a:pt x="3965397" y="735344"/>
                  <a:pt x="4010924" y="631065"/>
                  <a:pt x="4041933" y="597471"/>
                </a:cubicBezTo>
                <a:cubicBezTo>
                  <a:pt x="4157891" y="471850"/>
                  <a:pt x="4057773" y="549965"/>
                  <a:pt x="4194333" y="458926"/>
                </a:cubicBezTo>
                <a:cubicBezTo>
                  <a:pt x="4237219" y="516107"/>
                  <a:pt x="4272649" y="536617"/>
                  <a:pt x="4222042" y="625180"/>
                </a:cubicBezTo>
                <a:cubicBezTo>
                  <a:pt x="4214796" y="637860"/>
                  <a:pt x="4194333" y="615944"/>
                  <a:pt x="4180478" y="611326"/>
                </a:cubicBezTo>
                <a:cubicBezTo>
                  <a:pt x="4175860" y="592853"/>
                  <a:pt x="4185405" y="552777"/>
                  <a:pt x="4166623" y="555907"/>
                </a:cubicBezTo>
                <a:cubicBezTo>
                  <a:pt x="4136231" y="560972"/>
                  <a:pt x="4089636" y="636753"/>
                  <a:pt x="4069642" y="666744"/>
                </a:cubicBezTo>
                <a:cubicBezTo>
                  <a:pt x="4051169" y="560526"/>
                  <a:pt x="4030617" y="241530"/>
                  <a:pt x="4014223" y="348089"/>
                </a:cubicBezTo>
                <a:cubicBezTo>
                  <a:pt x="3978058" y="583162"/>
                  <a:pt x="3991558" y="467665"/>
                  <a:pt x="3972660" y="694453"/>
                </a:cubicBezTo>
                <a:cubicBezTo>
                  <a:pt x="3977278" y="712926"/>
                  <a:pt x="3968041" y="745253"/>
                  <a:pt x="3986514" y="749871"/>
                </a:cubicBezTo>
                <a:cubicBezTo>
                  <a:pt x="4005522" y="754623"/>
                  <a:pt x="4019316" y="725832"/>
                  <a:pt x="4028078" y="708307"/>
                </a:cubicBezTo>
                <a:cubicBezTo>
                  <a:pt x="4061444" y="641575"/>
                  <a:pt x="4083496" y="569762"/>
                  <a:pt x="4111205" y="500489"/>
                </a:cubicBezTo>
                <a:cubicBezTo>
                  <a:pt x="4115823" y="578998"/>
                  <a:pt x="4071272" y="678642"/>
                  <a:pt x="4125060" y="736016"/>
                </a:cubicBezTo>
                <a:cubicBezTo>
                  <a:pt x="4169976" y="783927"/>
                  <a:pt x="4548065" y="655113"/>
                  <a:pt x="4554551" y="652889"/>
                </a:cubicBezTo>
                <a:cubicBezTo>
                  <a:pt x="4638922" y="623962"/>
                  <a:pt x="4875287" y="502392"/>
                  <a:pt x="4803933" y="555907"/>
                </a:cubicBezTo>
                <a:cubicBezTo>
                  <a:pt x="4785460" y="569762"/>
                  <a:pt x="4765482" y="581809"/>
                  <a:pt x="4748514" y="597471"/>
                </a:cubicBezTo>
                <a:cubicBezTo>
                  <a:pt x="4705322" y="637340"/>
                  <a:pt x="4623823" y="722162"/>
                  <a:pt x="4623823" y="722162"/>
                </a:cubicBezTo>
                <a:cubicBezTo>
                  <a:pt x="4600732" y="680598"/>
                  <a:pt x="4576798" y="639493"/>
                  <a:pt x="4554551" y="597471"/>
                </a:cubicBezTo>
                <a:cubicBezTo>
                  <a:pt x="4535224" y="560965"/>
                  <a:pt x="4525577" y="518367"/>
                  <a:pt x="4499133" y="486635"/>
                </a:cubicBezTo>
                <a:cubicBezTo>
                  <a:pt x="4477813" y="461051"/>
                  <a:pt x="4443714" y="449689"/>
                  <a:pt x="4416005" y="431216"/>
                </a:cubicBezTo>
                <a:cubicBezTo>
                  <a:pt x="4406769" y="468162"/>
                  <a:pt x="4401668" y="506395"/>
                  <a:pt x="4388296" y="542053"/>
                </a:cubicBezTo>
                <a:cubicBezTo>
                  <a:pt x="4355424" y="629713"/>
                  <a:pt x="4339286" y="644346"/>
                  <a:pt x="4291314" y="708307"/>
                </a:cubicBezTo>
                <a:cubicBezTo>
                  <a:pt x="4282078" y="639034"/>
                  <a:pt x="4278451" y="568780"/>
                  <a:pt x="4263605" y="500489"/>
                </a:cubicBezTo>
                <a:cubicBezTo>
                  <a:pt x="4255223" y="461932"/>
                  <a:pt x="4228042" y="350654"/>
                  <a:pt x="4222042" y="389653"/>
                </a:cubicBezTo>
                <a:cubicBezTo>
                  <a:pt x="4198156" y="544912"/>
                  <a:pt x="4087511" y="760143"/>
                  <a:pt x="4208187" y="860707"/>
                </a:cubicBezTo>
                <a:cubicBezTo>
                  <a:pt x="4314027" y="948908"/>
                  <a:pt x="4272842" y="592853"/>
                  <a:pt x="4305169" y="458926"/>
                </a:cubicBezTo>
                <a:cubicBezTo>
                  <a:pt x="4309787" y="472780"/>
                  <a:pt x="4315481" y="486321"/>
                  <a:pt x="4319023" y="500489"/>
                </a:cubicBezTo>
                <a:cubicBezTo>
                  <a:pt x="4344379" y="601911"/>
                  <a:pt x="4345307" y="616626"/>
                  <a:pt x="4360587" y="708307"/>
                </a:cubicBezTo>
                <a:cubicBezTo>
                  <a:pt x="4383678" y="689834"/>
                  <a:pt x="4408950" y="673799"/>
                  <a:pt x="4429860" y="652889"/>
                </a:cubicBezTo>
                <a:cubicBezTo>
                  <a:pt x="4463486" y="619263"/>
                  <a:pt x="4509776" y="555572"/>
                  <a:pt x="4540696" y="514344"/>
                </a:cubicBezTo>
                <a:cubicBezTo>
                  <a:pt x="4536078" y="578998"/>
                  <a:pt x="4512781" y="645031"/>
                  <a:pt x="4526842" y="708307"/>
                </a:cubicBezTo>
                <a:cubicBezTo>
                  <a:pt x="4532683" y="734594"/>
                  <a:pt x="4552876" y="661034"/>
                  <a:pt x="4568405" y="639035"/>
                </a:cubicBezTo>
                <a:cubicBezTo>
                  <a:pt x="4706936" y="442783"/>
                  <a:pt x="4657482" y="501271"/>
                  <a:pt x="4831642" y="361944"/>
                </a:cubicBezTo>
                <a:cubicBezTo>
                  <a:pt x="4827024" y="417362"/>
                  <a:pt x="4829851" y="473912"/>
                  <a:pt x="4817787" y="528198"/>
                </a:cubicBezTo>
                <a:cubicBezTo>
                  <a:pt x="4811066" y="558440"/>
                  <a:pt x="4776223" y="580346"/>
                  <a:pt x="4776223" y="611326"/>
                </a:cubicBezTo>
                <a:cubicBezTo>
                  <a:pt x="4776223" y="627977"/>
                  <a:pt x="4806013" y="595390"/>
                  <a:pt x="4817787" y="583616"/>
                </a:cubicBezTo>
                <a:cubicBezTo>
                  <a:pt x="4838697" y="562706"/>
                  <a:pt x="4843634" y="514344"/>
                  <a:pt x="4873205" y="514344"/>
                </a:cubicBezTo>
                <a:cubicBezTo>
                  <a:pt x="4898074" y="514344"/>
                  <a:pt x="4860418" y="563720"/>
                  <a:pt x="4845496" y="583616"/>
                </a:cubicBezTo>
                <a:cubicBezTo>
                  <a:pt x="4818065" y="620190"/>
                  <a:pt x="4782496" y="650014"/>
                  <a:pt x="4748514" y="680598"/>
                </a:cubicBezTo>
                <a:cubicBezTo>
                  <a:pt x="4569994" y="841266"/>
                  <a:pt x="4640797" y="814899"/>
                  <a:pt x="4512987" y="846853"/>
                </a:cubicBezTo>
                <a:cubicBezTo>
                  <a:pt x="4526842" y="740635"/>
                  <a:pt x="4511410" y="626245"/>
                  <a:pt x="4554551" y="528198"/>
                </a:cubicBezTo>
                <a:cubicBezTo>
                  <a:pt x="4569888" y="493341"/>
                  <a:pt x="4627919" y="493677"/>
                  <a:pt x="4665387" y="500489"/>
                </a:cubicBezTo>
                <a:cubicBezTo>
                  <a:pt x="4688105" y="504620"/>
                  <a:pt x="4691924" y="538375"/>
                  <a:pt x="4706951" y="555907"/>
                </a:cubicBezTo>
                <a:cubicBezTo>
                  <a:pt x="4719702" y="570783"/>
                  <a:pt x="4737126" y="581527"/>
                  <a:pt x="4748514" y="597471"/>
                </a:cubicBezTo>
                <a:cubicBezTo>
                  <a:pt x="4760518" y="614277"/>
                  <a:pt x="4766193" y="634835"/>
                  <a:pt x="4776223" y="652889"/>
                </a:cubicBezTo>
                <a:cubicBezTo>
                  <a:pt x="4872065" y="825405"/>
                  <a:pt x="4761637" y="609863"/>
                  <a:pt x="4859351" y="805289"/>
                </a:cubicBezTo>
                <a:cubicBezTo>
                  <a:pt x="4850115" y="736016"/>
                  <a:pt x="4865582" y="658562"/>
                  <a:pt x="4831642" y="597471"/>
                </a:cubicBezTo>
                <a:cubicBezTo>
                  <a:pt x="4812479" y="562979"/>
                  <a:pt x="4753130" y="578535"/>
                  <a:pt x="4720805" y="555907"/>
                </a:cubicBezTo>
                <a:cubicBezTo>
                  <a:pt x="4693690" y="536926"/>
                  <a:pt x="4665606" y="390531"/>
                  <a:pt x="4665387" y="389653"/>
                </a:cubicBezTo>
                <a:cubicBezTo>
                  <a:pt x="4660769" y="421980"/>
                  <a:pt x="4678704" y="504749"/>
                  <a:pt x="4651533" y="486635"/>
                </a:cubicBezTo>
                <a:cubicBezTo>
                  <a:pt x="4616106" y="463017"/>
                  <a:pt x="4645729" y="325434"/>
                  <a:pt x="4623823" y="361944"/>
                </a:cubicBezTo>
                <a:cubicBezTo>
                  <a:pt x="4577688" y="438834"/>
                  <a:pt x="4590153" y="538189"/>
                  <a:pt x="4568405" y="625180"/>
                </a:cubicBezTo>
                <a:cubicBezTo>
                  <a:pt x="4562373" y="649307"/>
                  <a:pt x="4549932" y="671362"/>
                  <a:pt x="4540696" y="694453"/>
                </a:cubicBezTo>
                <a:cubicBezTo>
                  <a:pt x="4531460" y="652889"/>
                  <a:pt x="4521908" y="611394"/>
                  <a:pt x="4512987" y="569762"/>
                </a:cubicBezTo>
                <a:cubicBezTo>
                  <a:pt x="4508053" y="546736"/>
                  <a:pt x="4507879" y="478625"/>
                  <a:pt x="4499133" y="500489"/>
                </a:cubicBezTo>
                <a:cubicBezTo>
                  <a:pt x="4472896" y="566081"/>
                  <a:pt x="4478138" y="640723"/>
                  <a:pt x="4457569" y="708307"/>
                </a:cubicBezTo>
                <a:cubicBezTo>
                  <a:pt x="4445542" y="747824"/>
                  <a:pt x="4420624" y="782198"/>
                  <a:pt x="4402151" y="819144"/>
                </a:cubicBezTo>
                <a:cubicBezTo>
                  <a:pt x="4392915" y="763726"/>
                  <a:pt x="4414169" y="692616"/>
                  <a:pt x="4374442" y="652889"/>
                </a:cubicBezTo>
                <a:cubicBezTo>
                  <a:pt x="4347513" y="625960"/>
                  <a:pt x="4346733" y="725643"/>
                  <a:pt x="4346733" y="763726"/>
                </a:cubicBezTo>
                <a:cubicBezTo>
                  <a:pt x="4346733" y="784379"/>
                  <a:pt x="4365206" y="800671"/>
                  <a:pt x="4374442" y="819144"/>
                </a:cubicBezTo>
                <a:cubicBezTo>
                  <a:pt x="4388296" y="809908"/>
                  <a:pt x="4401344" y="799329"/>
                  <a:pt x="4416005" y="791435"/>
                </a:cubicBezTo>
                <a:cubicBezTo>
                  <a:pt x="4461466" y="766956"/>
                  <a:pt x="4514232" y="754417"/>
                  <a:pt x="4554551" y="722162"/>
                </a:cubicBezTo>
                <a:cubicBezTo>
                  <a:pt x="4585573" y="697345"/>
                  <a:pt x="4600732" y="657507"/>
                  <a:pt x="4623823" y="625180"/>
                </a:cubicBezTo>
                <a:cubicBezTo>
                  <a:pt x="4642296" y="634416"/>
                  <a:pt x="4667786" y="635704"/>
                  <a:pt x="4679242" y="652889"/>
                </a:cubicBezTo>
                <a:cubicBezTo>
                  <a:pt x="4685831" y="662773"/>
                  <a:pt x="4713721" y="776951"/>
                  <a:pt x="4720805" y="805289"/>
                </a:cubicBezTo>
                <a:cubicBezTo>
                  <a:pt x="4743896" y="791435"/>
                  <a:pt x="4768904" y="780363"/>
                  <a:pt x="4790078" y="763726"/>
                </a:cubicBezTo>
                <a:cubicBezTo>
                  <a:pt x="5148535" y="482082"/>
                  <a:pt x="4971600" y="534771"/>
                  <a:pt x="5164151" y="486635"/>
                </a:cubicBezTo>
                <a:cubicBezTo>
                  <a:pt x="5154915" y="551289"/>
                  <a:pt x="5155923" y="618260"/>
                  <a:pt x="5136442" y="680598"/>
                </a:cubicBezTo>
                <a:cubicBezTo>
                  <a:pt x="5131475" y="696491"/>
                  <a:pt x="5106652" y="720081"/>
                  <a:pt x="5094878" y="708307"/>
                </a:cubicBezTo>
                <a:cubicBezTo>
                  <a:pt x="5081414" y="694843"/>
                  <a:pt x="5096543" y="667517"/>
                  <a:pt x="5108733" y="652889"/>
                </a:cubicBezTo>
                <a:cubicBezTo>
                  <a:pt x="5121955" y="637023"/>
                  <a:pt x="5147911" y="637940"/>
                  <a:pt x="5164151" y="625180"/>
                </a:cubicBezTo>
                <a:cubicBezTo>
                  <a:pt x="5290924" y="525572"/>
                  <a:pt x="5274703" y="542478"/>
                  <a:pt x="5330405" y="458926"/>
                </a:cubicBezTo>
                <a:cubicBezTo>
                  <a:pt x="5292369" y="573033"/>
                  <a:pt x="5331610" y="546184"/>
                  <a:pt x="5205714" y="528198"/>
                </a:cubicBezTo>
                <a:cubicBezTo>
                  <a:pt x="5196478" y="505107"/>
                  <a:pt x="5184037" y="483053"/>
                  <a:pt x="5178005" y="458926"/>
                </a:cubicBezTo>
                <a:cubicBezTo>
                  <a:pt x="5164432" y="404634"/>
                  <a:pt x="5152992" y="228038"/>
                  <a:pt x="5150296" y="195689"/>
                </a:cubicBezTo>
                <a:cubicBezTo>
                  <a:pt x="5138939" y="226515"/>
                  <a:pt x="5016780" y="549640"/>
                  <a:pt x="4997896" y="625180"/>
                </a:cubicBezTo>
                <a:lnTo>
                  <a:pt x="4984042" y="680598"/>
                </a:lnTo>
                <a:cubicBezTo>
                  <a:pt x="4877112" y="538026"/>
                  <a:pt x="4896889" y="585395"/>
                  <a:pt x="4831642" y="389653"/>
                </a:cubicBezTo>
                <a:cubicBezTo>
                  <a:pt x="4824195" y="367313"/>
                  <a:pt x="4839836" y="328648"/>
                  <a:pt x="4817787" y="320380"/>
                </a:cubicBezTo>
                <a:cubicBezTo>
                  <a:pt x="4752781" y="296003"/>
                  <a:pt x="4679242" y="311144"/>
                  <a:pt x="4609969" y="306526"/>
                </a:cubicBezTo>
                <a:cubicBezTo>
                  <a:pt x="4647954" y="291332"/>
                  <a:pt x="4708301" y="274155"/>
                  <a:pt x="4734660" y="237253"/>
                </a:cubicBezTo>
                <a:cubicBezTo>
                  <a:pt x="4745727" y="221759"/>
                  <a:pt x="4743896" y="200308"/>
                  <a:pt x="4748514" y="181835"/>
                </a:cubicBezTo>
                <a:cubicBezTo>
                  <a:pt x="4743896" y="163362"/>
                  <a:pt x="4751691" y="117900"/>
                  <a:pt x="4734660" y="126416"/>
                </a:cubicBezTo>
                <a:cubicBezTo>
                  <a:pt x="4688088" y="149702"/>
                  <a:pt x="4682946" y="290747"/>
                  <a:pt x="4679242" y="320380"/>
                </a:cubicBezTo>
                <a:cubicBezTo>
                  <a:pt x="4724790" y="639217"/>
                  <a:pt x="4639314" y="493968"/>
                  <a:pt x="4984042" y="417362"/>
                </a:cubicBezTo>
                <a:cubicBezTo>
                  <a:pt x="5000297" y="413750"/>
                  <a:pt x="4964227" y="444265"/>
                  <a:pt x="4956333" y="458926"/>
                </a:cubicBezTo>
                <a:cubicBezTo>
                  <a:pt x="4874288" y="611296"/>
                  <a:pt x="4893688" y="575377"/>
                  <a:pt x="4845496" y="736016"/>
                </a:cubicBezTo>
                <a:cubicBezTo>
                  <a:pt x="4854732" y="745253"/>
                  <a:pt x="4861077" y="768577"/>
                  <a:pt x="4873205" y="763726"/>
                </a:cubicBezTo>
                <a:cubicBezTo>
                  <a:pt x="4993619" y="715561"/>
                  <a:pt x="4986613" y="673741"/>
                  <a:pt x="5025605" y="569762"/>
                </a:cubicBezTo>
                <a:cubicBezTo>
                  <a:pt x="5020987" y="491253"/>
                  <a:pt x="5001996" y="412272"/>
                  <a:pt x="5011751" y="334235"/>
                </a:cubicBezTo>
                <a:cubicBezTo>
                  <a:pt x="5017032" y="291986"/>
                  <a:pt x="5032061" y="416996"/>
                  <a:pt x="5039460" y="458926"/>
                </a:cubicBezTo>
                <a:cubicBezTo>
                  <a:pt x="5045930" y="495592"/>
                  <a:pt x="5042208" y="534224"/>
                  <a:pt x="5053314" y="569762"/>
                </a:cubicBezTo>
                <a:cubicBezTo>
                  <a:pt x="5093159" y="697265"/>
                  <a:pt x="5125999" y="694027"/>
                  <a:pt x="5233423" y="777580"/>
                </a:cubicBezTo>
                <a:cubicBezTo>
                  <a:pt x="5251896" y="754489"/>
                  <a:pt x="5282193" y="737121"/>
                  <a:pt x="5288842" y="708307"/>
                </a:cubicBezTo>
                <a:cubicBezTo>
                  <a:pt x="5297214" y="672028"/>
                  <a:pt x="5312220" y="597471"/>
                  <a:pt x="5274987" y="597471"/>
                </a:cubicBezTo>
                <a:cubicBezTo>
                  <a:pt x="5254338" y="597471"/>
                  <a:pt x="5218029" y="712926"/>
                  <a:pt x="5205714" y="749871"/>
                </a:cubicBezTo>
                <a:cubicBezTo>
                  <a:pt x="5210332" y="712926"/>
                  <a:pt x="5198916" y="670015"/>
                  <a:pt x="5219569" y="639035"/>
                </a:cubicBezTo>
                <a:cubicBezTo>
                  <a:pt x="5232631" y="619442"/>
                  <a:pt x="5213830" y="695245"/>
                  <a:pt x="5233423" y="708307"/>
                </a:cubicBezTo>
                <a:cubicBezTo>
                  <a:pt x="5247278" y="717543"/>
                  <a:pt x="5249359" y="678518"/>
                  <a:pt x="5261133" y="666744"/>
                </a:cubicBezTo>
                <a:cubicBezTo>
                  <a:pt x="5340005" y="587872"/>
                  <a:pt x="5367525" y="569630"/>
                  <a:pt x="5441242" y="514344"/>
                </a:cubicBezTo>
                <a:cubicBezTo>
                  <a:pt x="5436624" y="542053"/>
                  <a:pt x="5452512" y="610034"/>
                  <a:pt x="5427387" y="597471"/>
                </a:cubicBezTo>
                <a:cubicBezTo>
                  <a:pt x="5398179" y="582867"/>
                  <a:pt x="5443548" y="487625"/>
                  <a:pt x="5413533" y="500489"/>
                </a:cubicBezTo>
                <a:cubicBezTo>
                  <a:pt x="5364031" y="521704"/>
                  <a:pt x="5364883" y="597661"/>
                  <a:pt x="5330405" y="639035"/>
                </a:cubicBezTo>
                <a:lnTo>
                  <a:pt x="5261133" y="722162"/>
                </a:lnTo>
                <a:cubicBezTo>
                  <a:pt x="5265751" y="708307"/>
                  <a:pt x="5266225" y="692281"/>
                  <a:pt x="5274987" y="680598"/>
                </a:cubicBezTo>
                <a:cubicBezTo>
                  <a:pt x="5311670" y="631687"/>
                  <a:pt x="5352726" y="604976"/>
                  <a:pt x="5399678" y="569762"/>
                </a:cubicBezTo>
                <a:cubicBezTo>
                  <a:pt x="5402797" y="591596"/>
                  <a:pt x="5413270" y="737921"/>
                  <a:pt x="5455096" y="749871"/>
                </a:cubicBezTo>
                <a:cubicBezTo>
                  <a:pt x="5504742" y="764056"/>
                  <a:pt x="5556696" y="731398"/>
                  <a:pt x="5607496" y="722162"/>
                </a:cubicBezTo>
                <a:cubicBezTo>
                  <a:pt x="5695242" y="689835"/>
                  <a:pt x="5779616" y="646207"/>
                  <a:pt x="5870733" y="625180"/>
                </a:cubicBezTo>
                <a:cubicBezTo>
                  <a:pt x="5902552" y="617837"/>
                  <a:pt x="5938506" y="624431"/>
                  <a:pt x="5967714" y="639035"/>
                </a:cubicBezTo>
                <a:cubicBezTo>
                  <a:pt x="5988367" y="649362"/>
                  <a:pt x="5921533" y="639035"/>
                  <a:pt x="5898442" y="639035"/>
                </a:cubicBezTo>
              </a:path>
            </a:pathLst>
          </a:custGeom>
          <a:ln w="19050">
            <a:solidFill>
              <a:srgbClr val="00C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3" name="Group 82"/>
          <p:cNvGrpSpPr/>
          <p:nvPr/>
        </p:nvGrpSpPr>
        <p:grpSpPr>
          <a:xfrm>
            <a:off x="6629400" y="3505200"/>
            <a:ext cx="2286000" cy="2257994"/>
            <a:chOff x="0" y="4191000"/>
            <a:chExt cx="1371600" cy="1419794"/>
          </a:xfrm>
        </p:grpSpPr>
        <p:grpSp>
          <p:nvGrpSpPr>
            <p:cNvPr id="77" name="Group 76"/>
            <p:cNvGrpSpPr/>
            <p:nvPr/>
          </p:nvGrpSpPr>
          <p:grpSpPr>
            <a:xfrm>
              <a:off x="0" y="4724400"/>
              <a:ext cx="609600" cy="716756"/>
              <a:chOff x="0" y="4724400"/>
              <a:chExt cx="609600" cy="716756"/>
            </a:xfrm>
          </p:grpSpPr>
          <p:sp>
            <p:nvSpPr>
              <p:cNvPr id="60" name="Freeform 59"/>
              <p:cNvSpPr/>
              <p:nvPr/>
            </p:nvSpPr>
            <p:spPr>
              <a:xfrm>
                <a:off x="0" y="4724400"/>
                <a:ext cx="609600" cy="657794"/>
              </a:xfrm>
              <a:custGeom>
                <a:avLst/>
                <a:gdLst>
                  <a:gd name="connsiteX0" fmla="*/ 293241 w 567832"/>
                  <a:gd name="connsiteY0" fmla="*/ 337021 h 962594"/>
                  <a:gd name="connsiteX1" fmla="*/ 248995 w 567832"/>
                  <a:gd name="connsiteY1" fmla="*/ 366518 h 962594"/>
                  <a:gd name="connsiteX2" fmla="*/ 27770 w 567832"/>
                  <a:gd name="connsiteY2" fmla="*/ 514002 h 962594"/>
                  <a:gd name="connsiteX3" fmla="*/ 145757 w 567832"/>
                  <a:gd name="connsiteY3" fmla="*/ 484505 h 962594"/>
                  <a:gd name="connsiteX4" fmla="*/ 57266 w 567832"/>
                  <a:gd name="connsiteY4" fmla="*/ 749976 h 962594"/>
                  <a:gd name="connsiteX5" fmla="*/ 248995 w 567832"/>
                  <a:gd name="connsiteY5" fmla="*/ 351769 h 962594"/>
                  <a:gd name="connsiteX6" fmla="*/ 263744 w 567832"/>
                  <a:gd name="connsiteY6" fmla="*/ 189537 h 962594"/>
                  <a:gd name="connsiteX7" fmla="*/ 293241 w 567832"/>
                  <a:gd name="connsiteY7" fmla="*/ 617240 h 962594"/>
                  <a:gd name="connsiteX8" fmla="*/ 337486 w 567832"/>
                  <a:gd name="connsiteY8" fmla="*/ 676234 h 962594"/>
                  <a:gd name="connsiteX9" fmla="*/ 411228 w 567832"/>
                  <a:gd name="connsiteY9" fmla="*/ 676234 h 962594"/>
                  <a:gd name="connsiteX10" fmla="*/ 484970 w 567832"/>
                  <a:gd name="connsiteY10" fmla="*/ 690982 h 962594"/>
                  <a:gd name="connsiteX11" fmla="*/ 293241 w 567832"/>
                  <a:gd name="connsiteY11" fmla="*/ 322273 h 962594"/>
                  <a:gd name="connsiteX12" fmla="*/ 248995 w 567832"/>
                  <a:gd name="connsiteY12" fmla="*/ 233782 h 962594"/>
                  <a:gd name="connsiteX13" fmla="*/ 411228 w 567832"/>
                  <a:gd name="connsiteY13" fmla="*/ 469757 h 962594"/>
                  <a:gd name="connsiteX14" fmla="*/ 514466 w 567832"/>
                  <a:gd name="connsiteY14" fmla="*/ 676234 h 962594"/>
                  <a:gd name="connsiteX15" fmla="*/ 470221 w 567832"/>
                  <a:gd name="connsiteY15" fmla="*/ 558247 h 962594"/>
                  <a:gd name="connsiteX16" fmla="*/ 278492 w 567832"/>
                  <a:gd name="connsiteY16" fmla="*/ 174789 h 962594"/>
                  <a:gd name="connsiteX17" fmla="*/ 352234 w 567832"/>
                  <a:gd name="connsiteY17" fmla="*/ 499253 h 962594"/>
                  <a:gd name="connsiteX18" fmla="*/ 322737 w 567832"/>
                  <a:gd name="connsiteY18" fmla="*/ 631989 h 962594"/>
                  <a:gd name="connsiteX19" fmla="*/ 263744 w 567832"/>
                  <a:gd name="connsiteY19" fmla="*/ 617240 h 962594"/>
                  <a:gd name="connsiteX20" fmla="*/ 160505 w 567832"/>
                  <a:gd name="connsiteY20" fmla="*/ 646737 h 962594"/>
                  <a:gd name="connsiteX21" fmla="*/ 131008 w 567832"/>
                  <a:gd name="connsiteY21" fmla="*/ 735227 h 962594"/>
                  <a:gd name="connsiteX22" fmla="*/ 190002 w 567832"/>
                  <a:gd name="connsiteY22" fmla="*/ 484505 h 962594"/>
                  <a:gd name="connsiteX23" fmla="*/ 204750 w 567832"/>
                  <a:gd name="connsiteY23" fmla="*/ 558247 h 962594"/>
                  <a:gd name="connsiteX24" fmla="*/ 219499 w 567832"/>
                  <a:gd name="connsiteY24" fmla="*/ 764724 h 962594"/>
                  <a:gd name="connsiteX25" fmla="*/ 278492 w 567832"/>
                  <a:gd name="connsiteY25" fmla="*/ 823718 h 962594"/>
                  <a:gd name="connsiteX26" fmla="*/ 293241 w 567832"/>
                  <a:gd name="connsiteY26" fmla="*/ 631989 h 962594"/>
                  <a:gd name="connsiteX27" fmla="*/ 322737 w 567832"/>
                  <a:gd name="connsiteY27" fmla="*/ 587744 h 962594"/>
                  <a:gd name="connsiteX28" fmla="*/ 322737 w 567832"/>
                  <a:gd name="connsiteY28" fmla="*/ 499253 h 962594"/>
                  <a:gd name="connsiteX29" fmla="*/ 366983 w 567832"/>
                  <a:gd name="connsiteY29" fmla="*/ 484505 h 962594"/>
                  <a:gd name="connsiteX30" fmla="*/ 514466 w 567832"/>
                  <a:gd name="connsiteY30" fmla="*/ 779473 h 962594"/>
                  <a:gd name="connsiteX31" fmla="*/ 558712 w 567832"/>
                  <a:gd name="connsiteY31" fmla="*/ 808969 h 962594"/>
                  <a:gd name="connsiteX32" fmla="*/ 425976 w 567832"/>
                  <a:gd name="connsiteY32" fmla="*/ 631989 h 962594"/>
                  <a:gd name="connsiteX33" fmla="*/ 352234 w 567832"/>
                  <a:gd name="connsiteY33" fmla="*/ 410763 h 962594"/>
                  <a:gd name="connsiteX34" fmla="*/ 307989 w 567832"/>
                  <a:gd name="connsiteY34" fmla="*/ 396015 h 962594"/>
                  <a:gd name="connsiteX35" fmla="*/ 190002 w 567832"/>
                  <a:gd name="connsiteY35" fmla="*/ 690982 h 962594"/>
                  <a:gd name="connsiteX36" fmla="*/ 204750 w 567832"/>
                  <a:gd name="connsiteY36" fmla="*/ 558247 h 962594"/>
                  <a:gd name="connsiteX37" fmla="*/ 234247 w 567832"/>
                  <a:gd name="connsiteY37" fmla="*/ 425511 h 962594"/>
                  <a:gd name="connsiteX38" fmla="*/ 248995 w 567832"/>
                  <a:gd name="connsiteY38" fmla="*/ 381266 h 962594"/>
                  <a:gd name="connsiteX39" fmla="*/ 293241 w 567832"/>
                  <a:gd name="connsiteY39" fmla="*/ 602492 h 962594"/>
                  <a:gd name="connsiteX40" fmla="*/ 411228 w 567832"/>
                  <a:gd name="connsiteY40" fmla="*/ 735227 h 962594"/>
                  <a:gd name="connsiteX41" fmla="*/ 396479 w 567832"/>
                  <a:gd name="connsiteY41" fmla="*/ 808969 h 96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7832" h="962594">
                    <a:moveTo>
                      <a:pt x="293241" y="337021"/>
                    </a:moveTo>
                    <a:cubicBezTo>
                      <a:pt x="278492" y="346853"/>
                      <a:pt x="258032" y="351269"/>
                      <a:pt x="248995" y="366518"/>
                    </a:cubicBezTo>
                    <a:cubicBezTo>
                      <a:pt x="17148" y="757758"/>
                      <a:pt x="78687" y="895885"/>
                      <a:pt x="27770" y="514002"/>
                    </a:cubicBezTo>
                    <a:cubicBezTo>
                      <a:pt x="534758" y="91512"/>
                      <a:pt x="237773" y="306225"/>
                      <a:pt x="145757" y="484505"/>
                    </a:cubicBezTo>
                    <a:cubicBezTo>
                      <a:pt x="102976" y="567393"/>
                      <a:pt x="0" y="823605"/>
                      <a:pt x="57266" y="749976"/>
                    </a:cubicBezTo>
                    <a:cubicBezTo>
                      <a:pt x="147711" y="633688"/>
                      <a:pt x="185085" y="484505"/>
                      <a:pt x="248995" y="351769"/>
                    </a:cubicBezTo>
                    <a:cubicBezTo>
                      <a:pt x="253911" y="297692"/>
                      <a:pt x="254817" y="135975"/>
                      <a:pt x="263744" y="189537"/>
                    </a:cubicBezTo>
                    <a:cubicBezTo>
                      <a:pt x="287238" y="330499"/>
                      <a:pt x="260510" y="478133"/>
                      <a:pt x="293241" y="617240"/>
                    </a:cubicBezTo>
                    <a:cubicBezTo>
                      <a:pt x="306062" y="671731"/>
                      <a:pt x="453629" y="714948"/>
                      <a:pt x="337486" y="676234"/>
                    </a:cubicBezTo>
                    <a:cubicBezTo>
                      <a:pt x="308904" y="161773"/>
                      <a:pt x="303824" y="490719"/>
                      <a:pt x="411228" y="676234"/>
                    </a:cubicBezTo>
                    <a:cubicBezTo>
                      <a:pt x="423788" y="697928"/>
                      <a:pt x="460389" y="686066"/>
                      <a:pt x="484970" y="690982"/>
                    </a:cubicBezTo>
                    <a:lnTo>
                      <a:pt x="293241" y="322273"/>
                    </a:lnTo>
                    <a:cubicBezTo>
                      <a:pt x="278116" y="292967"/>
                      <a:pt x="230312" y="206606"/>
                      <a:pt x="248995" y="233782"/>
                    </a:cubicBezTo>
                    <a:cubicBezTo>
                      <a:pt x="303073" y="312440"/>
                      <a:pt x="362117" y="387906"/>
                      <a:pt x="411228" y="469757"/>
                    </a:cubicBezTo>
                    <a:cubicBezTo>
                      <a:pt x="450818" y="535741"/>
                      <a:pt x="471782" y="612208"/>
                      <a:pt x="514466" y="676234"/>
                    </a:cubicBezTo>
                    <a:cubicBezTo>
                      <a:pt x="537765" y="711183"/>
                      <a:pt x="488202" y="596207"/>
                      <a:pt x="470221" y="558247"/>
                    </a:cubicBezTo>
                    <a:cubicBezTo>
                      <a:pt x="320519" y="242207"/>
                      <a:pt x="388765" y="367765"/>
                      <a:pt x="278492" y="174789"/>
                    </a:cubicBezTo>
                    <a:cubicBezTo>
                      <a:pt x="303073" y="282944"/>
                      <a:pt x="322126" y="392505"/>
                      <a:pt x="352234" y="499253"/>
                    </a:cubicBezTo>
                    <a:cubicBezTo>
                      <a:pt x="429301" y="772490"/>
                      <a:pt x="522179" y="831431"/>
                      <a:pt x="322737" y="631989"/>
                    </a:cubicBezTo>
                    <a:cubicBezTo>
                      <a:pt x="259540" y="0"/>
                      <a:pt x="326736" y="470260"/>
                      <a:pt x="263744" y="617240"/>
                    </a:cubicBezTo>
                    <a:cubicBezTo>
                      <a:pt x="249646" y="650136"/>
                      <a:pt x="194918" y="636905"/>
                      <a:pt x="160505" y="646737"/>
                    </a:cubicBezTo>
                    <a:cubicBezTo>
                      <a:pt x="150673" y="676234"/>
                      <a:pt x="125446" y="765818"/>
                      <a:pt x="131008" y="735227"/>
                    </a:cubicBezTo>
                    <a:cubicBezTo>
                      <a:pt x="146367" y="650756"/>
                      <a:pt x="156980" y="563757"/>
                      <a:pt x="190002" y="484505"/>
                    </a:cubicBezTo>
                    <a:cubicBezTo>
                      <a:pt x="199643" y="461366"/>
                      <a:pt x="199834" y="533666"/>
                      <a:pt x="204750" y="558247"/>
                    </a:cubicBezTo>
                    <a:cubicBezTo>
                      <a:pt x="209666" y="627073"/>
                      <a:pt x="201031" y="698240"/>
                      <a:pt x="219499" y="764724"/>
                    </a:cubicBezTo>
                    <a:cubicBezTo>
                      <a:pt x="226942" y="791519"/>
                      <a:pt x="264986" y="848028"/>
                      <a:pt x="278492" y="823718"/>
                    </a:cubicBezTo>
                    <a:cubicBezTo>
                      <a:pt x="309621" y="767686"/>
                      <a:pt x="281428" y="694990"/>
                      <a:pt x="293241" y="631989"/>
                    </a:cubicBezTo>
                    <a:cubicBezTo>
                      <a:pt x="296508" y="614567"/>
                      <a:pt x="312905" y="602492"/>
                      <a:pt x="322737" y="587744"/>
                    </a:cubicBezTo>
                    <a:cubicBezTo>
                      <a:pt x="424971" y="962594"/>
                      <a:pt x="322737" y="607226"/>
                      <a:pt x="322737" y="499253"/>
                    </a:cubicBezTo>
                    <a:cubicBezTo>
                      <a:pt x="322737" y="483707"/>
                      <a:pt x="352234" y="489421"/>
                      <a:pt x="366983" y="484505"/>
                    </a:cubicBezTo>
                    <a:cubicBezTo>
                      <a:pt x="416144" y="582828"/>
                      <a:pt x="458542" y="684833"/>
                      <a:pt x="514466" y="779473"/>
                    </a:cubicBezTo>
                    <a:cubicBezTo>
                      <a:pt x="523483" y="794733"/>
                      <a:pt x="567832" y="824168"/>
                      <a:pt x="558712" y="808969"/>
                    </a:cubicBezTo>
                    <a:cubicBezTo>
                      <a:pt x="520772" y="745736"/>
                      <a:pt x="470221" y="690982"/>
                      <a:pt x="425976" y="631989"/>
                    </a:cubicBezTo>
                    <a:cubicBezTo>
                      <a:pt x="401395" y="558247"/>
                      <a:pt x="386996" y="480288"/>
                      <a:pt x="352234" y="410763"/>
                    </a:cubicBezTo>
                    <a:cubicBezTo>
                      <a:pt x="345282" y="396858"/>
                      <a:pt x="313163" y="381355"/>
                      <a:pt x="307989" y="396015"/>
                    </a:cubicBezTo>
                    <a:cubicBezTo>
                      <a:pt x="196149" y="712896"/>
                      <a:pt x="365702" y="620704"/>
                      <a:pt x="190002" y="690982"/>
                    </a:cubicBezTo>
                    <a:cubicBezTo>
                      <a:pt x="125726" y="787395"/>
                      <a:pt x="159802" y="747030"/>
                      <a:pt x="204750" y="558247"/>
                    </a:cubicBezTo>
                    <a:cubicBezTo>
                      <a:pt x="215248" y="514155"/>
                      <a:pt x="223254" y="469482"/>
                      <a:pt x="234247" y="425511"/>
                    </a:cubicBezTo>
                    <a:cubicBezTo>
                      <a:pt x="238017" y="410429"/>
                      <a:pt x="244079" y="396014"/>
                      <a:pt x="248995" y="381266"/>
                    </a:cubicBezTo>
                    <a:cubicBezTo>
                      <a:pt x="263744" y="455008"/>
                      <a:pt x="261907" y="534128"/>
                      <a:pt x="293241" y="602492"/>
                    </a:cubicBezTo>
                    <a:cubicBezTo>
                      <a:pt x="317906" y="656307"/>
                      <a:pt x="384754" y="682279"/>
                      <a:pt x="411228" y="735227"/>
                    </a:cubicBezTo>
                    <a:cubicBezTo>
                      <a:pt x="422438" y="757648"/>
                      <a:pt x="396479" y="808969"/>
                      <a:pt x="396479" y="808969"/>
                    </a:cubicBezTo>
                  </a:path>
                </a:pathLst>
              </a:cu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272095" y="5120754"/>
                <a:ext cx="50839" cy="320402"/>
              </a:xfrm>
              <a:custGeom>
                <a:avLst/>
                <a:gdLst>
                  <a:gd name="connsiteX0" fmla="*/ 25561 w 50839"/>
                  <a:gd name="connsiteY0" fmla="*/ 53702 h 320402"/>
                  <a:gd name="connsiteX1" fmla="*/ 35086 w 50839"/>
                  <a:gd name="connsiteY1" fmla="*/ 75134 h 320402"/>
                  <a:gd name="connsiteX2" fmla="*/ 49374 w 50839"/>
                  <a:gd name="connsiteY2" fmla="*/ 63227 h 320402"/>
                  <a:gd name="connsiteX3" fmla="*/ 46993 w 50839"/>
                  <a:gd name="connsiteY3" fmla="*/ 39415 h 320402"/>
                  <a:gd name="connsiteX4" fmla="*/ 27943 w 50839"/>
                  <a:gd name="connsiteY4" fmla="*/ 146571 h 320402"/>
                  <a:gd name="connsiteX5" fmla="*/ 25561 w 50839"/>
                  <a:gd name="connsiteY5" fmla="*/ 201340 h 320402"/>
                  <a:gd name="connsiteX6" fmla="*/ 20799 w 50839"/>
                  <a:gd name="connsiteY6" fmla="*/ 165621 h 320402"/>
                  <a:gd name="connsiteX7" fmla="*/ 6511 w 50839"/>
                  <a:gd name="connsiteY7" fmla="*/ 46559 h 320402"/>
                  <a:gd name="connsiteX8" fmla="*/ 6511 w 50839"/>
                  <a:gd name="connsiteY8" fmla="*/ 201340 h 320402"/>
                  <a:gd name="connsiteX9" fmla="*/ 42230 w 50839"/>
                  <a:gd name="connsiteY9" fmla="*/ 139427 h 320402"/>
                  <a:gd name="connsiteX10" fmla="*/ 46993 w 50839"/>
                  <a:gd name="connsiteY10" fmla="*/ 96565 h 320402"/>
                  <a:gd name="connsiteX11" fmla="*/ 39849 w 50839"/>
                  <a:gd name="connsiteY11" fmla="*/ 77515 h 320402"/>
                  <a:gd name="connsiteX12" fmla="*/ 32705 w 50839"/>
                  <a:gd name="connsiteY12" fmla="*/ 115615 h 320402"/>
                  <a:gd name="connsiteX13" fmla="*/ 30324 w 50839"/>
                  <a:gd name="connsiteY13" fmla="*/ 225152 h 320402"/>
                  <a:gd name="connsiteX14" fmla="*/ 25561 w 50839"/>
                  <a:gd name="connsiteY14" fmla="*/ 320402 h 320402"/>
                  <a:gd name="connsiteX15" fmla="*/ 23180 w 50839"/>
                  <a:gd name="connsiteY15" fmla="*/ 248965 h 32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39" h="320402">
                    <a:moveTo>
                      <a:pt x="25561" y="53702"/>
                    </a:moveTo>
                    <a:cubicBezTo>
                      <a:pt x="28736" y="60846"/>
                      <a:pt x="30395" y="81388"/>
                      <a:pt x="35086" y="75134"/>
                    </a:cubicBezTo>
                    <a:cubicBezTo>
                      <a:pt x="50839" y="54131"/>
                      <a:pt x="28298" y="0"/>
                      <a:pt x="49374" y="63227"/>
                    </a:cubicBezTo>
                    <a:cubicBezTo>
                      <a:pt x="48580" y="55290"/>
                      <a:pt x="50775" y="32392"/>
                      <a:pt x="46993" y="39415"/>
                    </a:cubicBezTo>
                    <a:cubicBezTo>
                      <a:pt x="32323" y="66659"/>
                      <a:pt x="30654" y="116742"/>
                      <a:pt x="27943" y="146571"/>
                    </a:cubicBezTo>
                    <a:cubicBezTo>
                      <a:pt x="27149" y="164827"/>
                      <a:pt x="31977" y="184230"/>
                      <a:pt x="25561" y="201340"/>
                    </a:cubicBezTo>
                    <a:cubicBezTo>
                      <a:pt x="21343" y="212587"/>
                      <a:pt x="22266" y="177543"/>
                      <a:pt x="20799" y="165621"/>
                    </a:cubicBezTo>
                    <a:cubicBezTo>
                      <a:pt x="15916" y="125948"/>
                      <a:pt x="6511" y="46559"/>
                      <a:pt x="6511" y="46559"/>
                    </a:cubicBezTo>
                    <a:cubicBezTo>
                      <a:pt x="6161" y="57049"/>
                      <a:pt x="0" y="197678"/>
                      <a:pt x="6511" y="201340"/>
                    </a:cubicBezTo>
                    <a:cubicBezTo>
                      <a:pt x="27277" y="213021"/>
                      <a:pt x="30324" y="160065"/>
                      <a:pt x="42230" y="139427"/>
                    </a:cubicBezTo>
                    <a:cubicBezTo>
                      <a:pt x="43818" y="125140"/>
                      <a:pt x="47545" y="110930"/>
                      <a:pt x="46993" y="96565"/>
                    </a:cubicBezTo>
                    <a:cubicBezTo>
                      <a:pt x="46732" y="89788"/>
                      <a:pt x="43918" y="72090"/>
                      <a:pt x="39849" y="77515"/>
                    </a:cubicBezTo>
                    <a:cubicBezTo>
                      <a:pt x="32096" y="87852"/>
                      <a:pt x="35086" y="102915"/>
                      <a:pt x="32705" y="115615"/>
                    </a:cubicBezTo>
                    <a:cubicBezTo>
                      <a:pt x="31911" y="152127"/>
                      <a:pt x="31367" y="188646"/>
                      <a:pt x="30324" y="225152"/>
                    </a:cubicBezTo>
                    <a:cubicBezTo>
                      <a:pt x="29098" y="268072"/>
                      <a:pt x="28008" y="281255"/>
                      <a:pt x="25561" y="320402"/>
                    </a:cubicBezTo>
                    <a:cubicBezTo>
                      <a:pt x="23130" y="242615"/>
                      <a:pt x="23180" y="218790"/>
                      <a:pt x="23180" y="248965"/>
                    </a:cubicBezTo>
                  </a:path>
                </a:pathLst>
              </a:cu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Group 78"/>
            <p:cNvGrpSpPr/>
            <p:nvPr/>
          </p:nvGrpSpPr>
          <p:grpSpPr>
            <a:xfrm>
              <a:off x="304800" y="5029200"/>
              <a:ext cx="304800" cy="430806"/>
              <a:chOff x="304800" y="5029200"/>
              <a:chExt cx="304800" cy="430806"/>
            </a:xfrm>
          </p:grpSpPr>
          <p:sp>
            <p:nvSpPr>
              <p:cNvPr id="47" name="Freeform 46"/>
              <p:cNvSpPr/>
              <p:nvPr/>
            </p:nvSpPr>
            <p:spPr>
              <a:xfrm>
                <a:off x="304800" y="5029200"/>
                <a:ext cx="304800" cy="412760"/>
              </a:xfrm>
              <a:custGeom>
                <a:avLst/>
                <a:gdLst>
                  <a:gd name="connsiteX0" fmla="*/ 303898 w 718591"/>
                  <a:gd name="connsiteY0" fmla="*/ 33264 h 946160"/>
                  <a:gd name="connsiteX1" fmla="*/ 112169 w 718591"/>
                  <a:gd name="connsiteY1" fmla="*/ 696942 h 946160"/>
                  <a:gd name="connsiteX2" fmla="*/ 156415 w 718591"/>
                  <a:gd name="connsiteY2" fmla="*/ 416723 h 946160"/>
                  <a:gd name="connsiteX3" fmla="*/ 171163 w 718591"/>
                  <a:gd name="connsiteY3" fmla="*/ 298735 h 946160"/>
                  <a:gd name="connsiteX4" fmla="*/ 185911 w 718591"/>
                  <a:gd name="connsiteY4" fmla="*/ 166000 h 946160"/>
                  <a:gd name="connsiteX5" fmla="*/ 259653 w 718591"/>
                  <a:gd name="connsiteY5" fmla="*/ 107006 h 946160"/>
                  <a:gd name="connsiteX6" fmla="*/ 244905 w 718591"/>
                  <a:gd name="connsiteY6" fmla="*/ 357729 h 946160"/>
                  <a:gd name="connsiteX7" fmla="*/ 141666 w 718591"/>
                  <a:gd name="connsiteY7" fmla="*/ 519961 h 946160"/>
                  <a:gd name="connsiteX8" fmla="*/ 126918 w 718591"/>
                  <a:gd name="connsiteY8" fmla="*/ 623200 h 946160"/>
                  <a:gd name="connsiteX9" fmla="*/ 392389 w 718591"/>
                  <a:gd name="connsiteY9" fmla="*/ 652697 h 946160"/>
                  <a:gd name="connsiteX10" fmla="*/ 185911 w 718591"/>
                  <a:gd name="connsiteY10" fmla="*/ 667445 h 946160"/>
                  <a:gd name="connsiteX11" fmla="*/ 495628 w 718591"/>
                  <a:gd name="connsiteY11" fmla="*/ 652697 h 946160"/>
                  <a:gd name="connsiteX12" fmla="*/ 421886 w 718591"/>
                  <a:gd name="connsiteY12" fmla="*/ 460968 h 946160"/>
                  <a:gd name="connsiteX13" fmla="*/ 274402 w 718591"/>
                  <a:gd name="connsiteY13" fmla="*/ 239742 h 946160"/>
                  <a:gd name="connsiteX14" fmla="*/ 407137 w 718591"/>
                  <a:gd name="connsiteY14" fmla="*/ 210245 h 946160"/>
                  <a:gd name="connsiteX15" fmla="*/ 436634 w 718591"/>
                  <a:gd name="connsiteY15" fmla="*/ 623200 h 946160"/>
                  <a:gd name="connsiteX16" fmla="*/ 510376 w 718591"/>
                  <a:gd name="connsiteY16" fmla="*/ 696942 h 946160"/>
                  <a:gd name="connsiteX17" fmla="*/ 480879 w 718591"/>
                  <a:gd name="connsiteY17" fmla="*/ 608452 h 946160"/>
                  <a:gd name="connsiteX18" fmla="*/ 392389 w 718591"/>
                  <a:gd name="connsiteY18" fmla="*/ 372477 h 946160"/>
                  <a:gd name="connsiteX19" fmla="*/ 289150 w 718591"/>
                  <a:gd name="connsiteY19" fmla="*/ 210245 h 946160"/>
                  <a:gd name="connsiteX20" fmla="*/ 259653 w 718591"/>
                  <a:gd name="connsiteY20" fmla="*/ 121755 h 946160"/>
                  <a:gd name="connsiteX21" fmla="*/ 451382 w 718591"/>
                  <a:gd name="connsiteY21" fmla="*/ 342981 h 946160"/>
                  <a:gd name="connsiteX22" fmla="*/ 598866 w 718591"/>
                  <a:gd name="connsiteY22" fmla="*/ 593703 h 946160"/>
                  <a:gd name="connsiteX23" fmla="*/ 613615 w 718591"/>
                  <a:gd name="connsiteY23" fmla="*/ 667445 h 946160"/>
                  <a:gd name="connsiteX24" fmla="*/ 569369 w 718591"/>
                  <a:gd name="connsiteY24" fmla="*/ 623200 h 946160"/>
                  <a:gd name="connsiteX25" fmla="*/ 480879 w 718591"/>
                  <a:gd name="connsiteY25" fmla="*/ 431471 h 946160"/>
                  <a:gd name="connsiteX26" fmla="*/ 421886 w 718591"/>
                  <a:gd name="connsiteY26" fmla="*/ 195497 h 946160"/>
                  <a:gd name="connsiteX27" fmla="*/ 333395 w 718591"/>
                  <a:gd name="connsiteY27" fmla="*/ 107006 h 946160"/>
                  <a:gd name="connsiteX28" fmla="*/ 421886 w 718591"/>
                  <a:gd name="connsiteY28" fmla="*/ 490464 h 946160"/>
                  <a:gd name="connsiteX29" fmla="*/ 318647 w 718591"/>
                  <a:gd name="connsiteY29" fmla="*/ 328232 h 946160"/>
                  <a:gd name="connsiteX30" fmla="*/ 289150 w 718591"/>
                  <a:gd name="connsiteY30" fmla="*/ 180748 h 946160"/>
                  <a:gd name="connsiteX31" fmla="*/ 333395 w 718591"/>
                  <a:gd name="connsiteY31" fmla="*/ 121755 h 946160"/>
                  <a:gd name="connsiteX32" fmla="*/ 289150 w 718591"/>
                  <a:gd name="connsiteY32" fmla="*/ 239742 h 946160"/>
                  <a:gd name="connsiteX33" fmla="*/ 259653 w 718591"/>
                  <a:gd name="connsiteY33" fmla="*/ 416723 h 946160"/>
                  <a:gd name="connsiteX34" fmla="*/ 156415 w 718591"/>
                  <a:gd name="connsiteY34" fmla="*/ 549458 h 946160"/>
                  <a:gd name="connsiteX35" fmla="*/ 112169 w 718591"/>
                  <a:gd name="connsiteY35" fmla="*/ 593703 h 946160"/>
                  <a:gd name="connsiteX36" fmla="*/ 303898 w 718591"/>
                  <a:gd name="connsiteY36" fmla="*/ 254490 h 946160"/>
                  <a:gd name="connsiteX37" fmla="*/ 318647 w 718591"/>
                  <a:gd name="connsiteY37" fmla="*/ 180748 h 946160"/>
                  <a:gd name="connsiteX38" fmla="*/ 171163 w 718591"/>
                  <a:gd name="connsiteY38" fmla="*/ 667445 h 946160"/>
                  <a:gd name="connsiteX39" fmla="*/ 215408 w 718591"/>
                  <a:gd name="connsiteY39" fmla="*/ 549458 h 946160"/>
                  <a:gd name="connsiteX40" fmla="*/ 244905 w 718591"/>
                  <a:gd name="connsiteY40" fmla="*/ 416723 h 946160"/>
                  <a:gd name="connsiteX41" fmla="*/ 289150 w 718591"/>
                  <a:gd name="connsiteY41" fmla="*/ 298735 h 946160"/>
                  <a:gd name="connsiteX42" fmla="*/ 215408 w 718591"/>
                  <a:gd name="connsiteY42" fmla="*/ 490464 h 946160"/>
                  <a:gd name="connsiteX43" fmla="*/ 289150 w 718591"/>
                  <a:gd name="connsiteY43" fmla="*/ 372477 h 946160"/>
                  <a:gd name="connsiteX44" fmla="*/ 303898 w 718591"/>
                  <a:gd name="connsiteY44" fmla="*/ 298735 h 946160"/>
                  <a:gd name="connsiteX45" fmla="*/ 200660 w 718591"/>
                  <a:gd name="connsiteY45" fmla="*/ 682194 h 946160"/>
                  <a:gd name="connsiteX46" fmla="*/ 274402 w 718591"/>
                  <a:gd name="connsiteY46" fmla="*/ 446219 h 946160"/>
                  <a:gd name="connsiteX47" fmla="*/ 303898 w 718591"/>
                  <a:gd name="connsiteY47" fmla="*/ 328232 h 946160"/>
                  <a:gd name="connsiteX48" fmla="*/ 348144 w 718591"/>
                  <a:gd name="connsiteY48" fmla="*/ 519961 h 946160"/>
                  <a:gd name="connsiteX49" fmla="*/ 362892 w 718591"/>
                  <a:gd name="connsiteY49" fmla="*/ 667445 h 946160"/>
                  <a:gd name="connsiteX50" fmla="*/ 333395 w 718591"/>
                  <a:gd name="connsiteY50" fmla="*/ 475716 h 946160"/>
                  <a:gd name="connsiteX51" fmla="*/ 377640 w 718591"/>
                  <a:gd name="connsiteY51" fmla="*/ 519961 h 946160"/>
                  <a:gd name="connsiteX52" fmla="*/ 554621 w 718591"/>
                  <a:gd name="connsiteY52" fmla="*/ 711690 h 946160"/>
                  <a:gd name="connsiteX53" fmla="*/ 702105 w 718591"/>
                  <a:gd name="connsiteY53" fmla="*/ 814929 h 946160"/>
                  <a:gd name="connsiteX54" fmla="*/ 525124 w 718591"/>
                  <a:gd name="connsiteY54" fmla="*/ 608452 h 946160"/>
                  <a:gd name="connsiteX55" fmla="*/ 436634 w 718591"/>
                  <a:gd name="connsiteY55" fmla="*/ 372477 h 946160"/>
                  <a:gd name="connsiteX56" fmla="*/ 407137 w 718591"/>
                  <a:gd name="connsiteY56" fmla="*/ 254490 h 946160"/>
                  <a:gd name="connsiteX57" fmla="*/ 466131 w 718591"/>
                  <a:gd name="connsiteY57" fmla="*/ 505213 h 946160"/>
                  <a:gd name="connsiteX58" fmla="*/ 510376 w 718591"/>
                  <a:gd name="connsiteY58" fmla="*/ 593703 h 946160"/>
                  <a:gd name="connsiteX59" fmla="*/ 495628 w 718591"/>
                  <a:gd name="connsiteY59" fmla="*/ 711690 h 946160"/>
                  <a:gd name="connsiteX60" fmla="*/ 377640 w 718591"/>
                  <a:gd name="connsiteY60" fmla="*/ 682194 h 946160"/>
                  <a:gd name="connsiteX61" fmla="*/ 274402 w 718591"/>
                  <a:gd name="connsiteY61" fmla="*/ 401974 h 946160"/>
                  <a:gd name="connsiteX62" fmla="*/ 392389 w 718591"/>
                  <a:gd name="connsiteY62" fmla="*/ 519961 h 946160"/>
                  <a:gd name="connsiteX63" fmla="*/ 348144 w 718591"/>
                  <a:gd name="connsiteY63" fmla="*/ 416723 h 946160"/>
                  <a:gd name="connsiteX64" fmla="*/ 289150 w 718591"/>
                  <a:gd name="connsiteY64" fmla="*/ 608452 h 946160"/>
                  <a:gd name="connsiteX65" fmla="*/ 185911 w 718591"/>
                  <a:gd name="connsiteY65" fmla="*/ 785432 h 946160"/>
                  <a:gd name="connsiteX66" fmla="*/ 259653 w 718591"/>
                  <a:gd name="connsiteY66" fmla="*/ 475716 h 946160"/>
                  <a:gd name="connsiteX67" fmla="*/ 333395 w 718591"/>
                  <a:gd name="connsiteY67" fmla="*/ 328232 h 946160"/>
                  <a:gd name="connsiteX68" fmla="*/ 303898 w 718591"/>
                  <a:gd name="connsiteY68" fmla="*/ 505213 h 946160"/>
                  <a:gd name="connsiteX69" fmla="*/ 141666 w 718591"/>
                  <a:gd name="connsiteY69" fmla="*/ 682194 h 946160"/>
                  <a:gd name="connsiteX70" fmla="*/ 97421 w 718591"/>
                  <a:gd name="connsiteY70" fmla="*/ 755935 h 946160"/>
                  <a:gd name="connsiteX71" fmla="*/ 171163 w 718591"/>
                  <a:gd name="connsiteY71" fmla="*/ 475716 h 946160"/>
                  <a:gd name="connsiteX72" fmla="*/ 289150 w 718591"/>
                  <a:gd name="connsiteY72" fmla="*/ 298735 h 946160"/>
                  <a:gd name="connsiteX73" fmla="*/ 303898 w 718591"/>
                  <a:gd name="connsiteY73" fmla="*/ 829677 h 946160"/>
                  <a:gd name="connsiteX74" fmla="*/ 318647 w 718591"/>
                  <a:gd name="connsiteY74" fmla="*/ 475716 h 946160"/>
                  <a:gd name="connsiteX75" fmla="*/ 333395 w 718591"/>
                  <a:gd name="connsiteY75" fmla="*/ 534710 h 946160"/>
                  <a:gd name="connsiteX76" fmla="*/ 466131 w 718591"/>
                  <a:gd name="connsiteY76" fmla="*/ 652697 h 946160"/>
                  <a:gd name="connsiteX77" fmla="*/ 495628 w 718591"/>
                  <a:gd name="connsiteY77" fmla="*/ 844426 h 946160"/>
                  <a:gd name="connsiteX78" fmla="*/ 466131 w 718591"/>
                  <a:gd name="connsiteY78" fmla="*/ 711690 h 946160"/>
                  <a:gd name="connsiteX79" fmla="*/ 362892 w 718591"/>
                  <a:gd name="connsiteY79" fmla="*/ 416723 h 946160"/>
                  <a:gd name="connsiteX80" fmla="*/ 407137 w 718591"/>
                  <a:gd name="connsiteY80" fmla="*/ 800181 h 946160"/>
                  <a:gd name="connsiteX81" fmla="*/ 392389 w 718591"/>
                  <a:gd name="connsiteY81" fmla="*/ 741187 h 946160"/>
                  <a:gd name="connsiteX82" fmla="*/ 348144 w 718591"/>
                  <a:gd name="connsiteY82" fmla="*/ 298735 h 946160"/>
                  <a:gd name="connsiteX83" fmla="*/ 274402 w 718591"/>
                  <a:gd name="connsiteY83" fmla="*/ 416723 h 946160"/>
                  <a:gd name="connsiteX84" fmla="*/ 466131 w 718591"/>
                  <a:gd name="connsiteY84" fmla="*/ 696942 h 946160"/>
                  <a:gd name="connsiteX85" fmla="*/ 539873 w 718591"/>
                  <a:gd name="connsiteY85" fmla="*/ 711690 h 946160"/>
                  <a:gd name="connsiteX86" fmla="*/ 333395 w 718591"/>
                  <a:gd name="connsiteY86" fmla="*/ 342981 h 946160"/>
                  <a:gd name="connsiteX87" fmla="*/ 466131 w 718591"/>
                  <a:gd name="connsiteY87" fmla="*/ 490464 h 946160"/>
                  <a:gd name="connsiteX88" fmla="*/ 643111 w 718591"/>
                  <a:gd name="connsiteY88" fmla="*/ 578955 h 946160"/>
                  <a:gd name="connsiteX89" fmla="*/ 672608 w 718591"/>
                  <a:gd name="connsiteY89" fmla="*/ 623200 h 946160"/>
                  <a:gd name="connsiteX90" fmla="*/ 495628 w 718591"/>
                  <a:gd name="connsiteY90" fmla="*/ 608452 h 946160"/>
                  <a:gd name="connsiteX91" fmla="*/ 333395 w 718591"/>
                  <a:gd name="connsiteY91" fmla="*/ 298735 h 946160"/>
                  <a:gd name="connsiteX92" fmla="*/ 303898 w 718591"/>
                  <a:gd name="connsiteY92" fmla="*/ 254490 h 946160"/>
                  <a:gd name="connsiteX93" fmla="*/ 598866 w 718591"/>
                  <a:gd name="connsiteY93" fmla="*/ 593703 h 946160"/>
                  <a:gd name="connsiteX94" fmla="*/ 628363 w 718591"/>
                  <a:gd name="connsiteY94" fmla="*/ 726439 h 946160"/>
                  <a:gd name="connsiteX95" fmla="*/ 525124 w 718591"/>
                  <a:gd name="connsiteY95" fmla="*/ 696942 h 946160"/>
                  <a:gd name="connsiteX96" fmla="*/ 244905 w 718591"/>
                  <a:gd name="connsiteY96" fmla="*/ 342981 h 946160"/>
                  <a:gd name="connsiteX97" fmla="*/ 141666 w 718591"/>
                  <a:gd name="connsiteY97" fmla="*/ 564206 h 946160"/>
                  <a:gd name="connsiteX98" fmla="*/ 53176 w 718591"/>
                  <a:gd name="connsiteY98" fmla="*/ 696942 h 946160"/>
                  <a:gd name="connsiteX99" fmla="*/ 185911 w 718591"/>
                  <a:gd name="connsiteY99" fmla="*/ 564206 h 946160"/>
                  <a:gd name="connsiteX100" fmla="*/ 215408 w 718591"/>
                  <a:gd name="connsiteY100" fmla="*/ 387226 h 946160"/>
                  <a:gd name="connsiteX101" fmla="*/ 333395 w 718591"/>
                  <a:gd name="connsiteY101" fmla="*/ 92258 h 946160"/>
                  <a:gd name="connsiteX102" fmla="*/ 377640 w 718591"/>
                  <a:gd name="connsiteY102" fmla="*/ 446219 h 946160"/>
                  <a:gd name="connsiteX103" fmla="*/ 421886 w 718591"/>
                  <a:gd name="connsiteY103" fmla="*/ 593703 h 94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18591" h="946160">
                    <a:moveTo>
                      <a:pt x="303898" y="33264"/>
                    </a:moveTo>
                    <a:cubicBezTo>
                      <a:pt x="239988" y="254490"/>
                      <a:pt x="194831" y="482018"/>
                      <a:pt x="112169" y="696942"/>
                    </a:cubicBezTo>
                    <a:cubicBezTo>
                      <a:pt x="78223" y="785203"/>
                      <a:pt x="142557" y="510266"/>
                      <a:pt x="156415" y="416723"/>
                    </a:cubicBezTo>
                    <a:cubicBezTo>
                      <a:pt x="162224" y="377516"/>
                      <a:pt x="166532" y="338099"/>
                      <a:pt x="171163" y="298735"/>
                    </a:cubicBezTo>
                    <a:cubicBezTo>
                      <a:pt x="176364" y="254523"/>
                      <a:pt x="167256" y="206420"/>
                      <a:pt x="185911" y="166000"/>
                    </a:cubicBezTo>
                    <a:cubicBezTo>
                      <a:pt x="199102" y="137419"/>
                      <a:pt x="235072" y="126671"/>
                      <a:pt x="259653" y="107006"/>
                    </a:cubicBezTo>
                    <a:cubicBezTo>
                      <a:pt x="254737" y="190580"/>
                      <a:pt x="267904" y="277231"/>
                      <a:pt x="244905" y="357729"/>
                    </a:cubicBezTo>
                    <a:cubicBezTo>
                      <a:pt x="227296" y="419361"/>
                      <a:pt x="167699" y="461387"/>
                      <a:pt x="141666" y="519961"/>
                    </a:cubicBezTo>
                    <a:cubicBezTo>
                      <a:pt x="127548" y="551727"/>
                      <a:pt x="131834" y="588787"/>
                      <a:pt x="126918" y="623200"/>
                    </a:cubicBezTo>
                    <a:cubicBezTo>
                      <a:pt x="215408" y="633032"/>
                      <a:pt x="321161" y="599276"/>
                      <a:pt x="392389" y="652697"/>
                    </a:cubicBezTo>
                    <a:cubicBezTo>
                      <a:pt x="447590" y="694098"/>
                      <a:pt x="116910" y="667445"/>
                      <a:pt x="185911" y="667445"/>
                    </a:cubicBezTo>
                    <a:cubicBezTo>
                      <a:pt x="289267" y="667445"/>
                      <a:pt x="392389" y="657613"/>
                      <a:pt x="495628" y="652697"/>
                    </a:cubicBezTo>
                    <a:cubicBezTo>
                      <a:pt x="471047" y="588787"/>
                      <a:pt x="454221" y="521326"/>
                      <a:pt x="421886" y="460968"/>
                    </a:cubicBezTo>
                    <a:cubicBezTo>
                      <a:pt x="380034" y="382845"/>
                      <a:pt x="279607" y="328216"/>
                      <a:pt x="274402" y="239742"/>
                    </a:cubicBezTo>
                    <a:cubicBezTo>
                      <a:pt x="271740" y="194496"/>
                      <a:pt x="362892" y="220077"/>
                      <a:pt x="407137" y="210245"/>
                    </a:cubicBezTo>
                    <a:cubicBezTo>
                      <a:pt x="416969" y="347897"/>
                      <a:pt x="407998" y="488201"/>
                      <a:pt x="436634" y="623200"/>
                    </a:cubicBezTo>
                    <a:cubicBezTo>
                      <a:pt x="443847" y="657206"/>
                      <a:pt x="477398" y="707935"/>
                      <a:pt x="510376" y="696942"/>
                    </a:cubicBezTo>
                    <a:cubicBezTo>
                      <a:pt x="539873" y="687110"/>
                      <a:pt x="491505" y="637672"/>
                      <a:pt x="480879" y="608452"/>
                    </a:cubicBezTo>
                    <a:cubicBezTo>
                      <a:pt x="452170" y="529503"/>
                      <a:pt x="428833" y="448168"/>
                      <a:pt x="392389" y="372477"/>
                    </a:cubicBezTo>
                    <a:cubicBezTo>
                      <a:pt x="364582" y="314724"/>
                      <a:pt x="319141" y="266894"/>
                      <a:pt x="289150" y="210245"/>
                    </a:cubicBezTo>
                    <a:cubicBezTo>
                      <a:pt x="274602" y="182766"/>
                      <a:pt x="235589" y="102066"/>
                      <a:pt x="259653" y="121755"/>
                    </a:cubicBezTo>
                    <a:cubicBezTo>
                      <a:pt x="335177" y="183548"/>
                      <a:pt x="394429" y="263743"/>
                      <a:pt x="451382" y="342981"/>
                    </a:cubicBezTo>
                    <a:cubicBezTo>
                      <a:pt x="507972" y="421715"/>
                      <a:pt x="549705" y="510129"/>
                      <a:pt x="598866" y="593703"/>
                    </a:cubicBezTo>
                    <a:cubicBezTo>
                      <a:pt x="603782" y="618284"/>
                      <a:pt x="631340" y="649720"/>
                      <a:pt x="613615" y="667445"/>
                    </a:cubicBezTo>
                    <a:cubicBezTo>
                      <a:pt x="598866" y="682194"/>
                      <a:pt x="579595" y="641379"/>
                      <a:pt x="569369" y="623200"/>
                    </a:cubicBezTo>
                    <a:cubicBezTo>
                      <a:pt x="534860" y="561851"/>
                      <a:pt x="503825" y="498014"/>
                      <a:pt x="480879" y="431471"/>
                    </a:cubicBezTo>
                    <a:cubicBezTo>
                      <a:pt x="454448" y="354821"/>
                      <a:pt x="455437" y="269308"/>
                      <a:pt x="421886" y="195497"/>
                    </a:cubicBezTo>
                    <a:cubicBezTo>
                      <a:pt x="404624" y="157521"/>
                      <a:pt x="362892" y="136503"/>
                      <a:pt x="333395" y="107006"/>
                    </a:cubicBezTo>
                    <a:cubicBezTo>
                      <a:pt x="367672" y="329803"/>
                      <a:pt x="349447" y="273148"/>
                      <a:pt x="421886" y="490464"/>
                    </a:cubicBezTo>
                    <a:cubicBezTo>
                      <a:pt x="478557" y="660476"/>
                      <a:pt x="547604" y="763252"/>
                      <a:pt x="318647" y="328232"/>
                    </a:cubicBezTo>
                    <a:cubicBezTo>
                      <a:pt x="308815" y="279071"/>
                      <a:pt x="285578" y="230756"/>
                      <a:pt x="289150" y="180748"/>
                    </a:cubicBezTo>
                    <a:cubicBezTo>
                      <a:pt x="290901" y="156230"/>
                      <a:pt x="333395" y="97175"/>
                      <a:pt x="333395" y="121755"/>
                    </a:cubicBezTo>
                    <a:cubicBezTo>
                      <a:pt x="333395" y="163758"/>
                      <a:pt x="303898" y="200413"/>
                      <a:pt x="289150" y="239742"/>
                    </a:cubicBezTo>
                    <a:cubicBezTo>
                      <a:pt x="279318" y="298736"/>
                      <a:pt x="283212" y="361751"/>
                      <a:pt x="259653" y="416723"/>
                    </a:cubicBezTo>
                    <a:cubicBezTo>
                      <a:pt x="237573" y="468243"/>
                      <a:pt x="192299" y="506398"/>
                      <a:pt x="156415" y="549458"/>
                    </a:cubicBezTo>
                    <a:cubicBezTo>
                      <a:pt x="143062" y="565481"/>
                      <a:pt x="99655" y="610389"/>
                      <a:pt x="112169" y="593703"/>
                    </a:cubicBezTo>
                    <a:cubicBezTo>
                      <a:pt x="281802" y="367523"/>
                      <a:pt x="134631" y="641389"/>
                      <a:pt x="303898" y="254490"/>
                    </a:cubicBezTo>
                    <a:cubicBezTo>
                      <a:pt x="308814" y="229909"/>
                      <a:pt x="327078" y="157141"/>
                      <a:pt x="318647" y="180748"/>
                    </a:cubicBezTo>
                    <a:cubicBezTo>
                      <a:pt x="313052" y="196413"/>
                      <a:pt x="180740" y="609987"/>
                      <a:pt x="171163" y="667445"/>
                    </a:cubicBezTo>
                    <a:cubicBezTo>
                      <a:pt x="164257" y="708877"/>
                      <a:pt x="203556" y="589755"/>
                      <a:pt x="215408" y="549458"/>
                    </a:cubicBezTo>
                    <a:cubicBezTo>
                      <a:pt x="228197" y="505975"/>
                      <a:pt x="226497" y="458141"/>
                      <a:pt x="244905" y="416723"/>
                    </a:cubicBezTo>
                    <a:cubicBezTo>
                      <a:pt x="304018" y="283718"/>
                      <a:pt x="394952" y="263469"/>
                      <a:pt x="289150" y="298735"/>
                    </a:cubicBezTo>
                    <a:cubicBezTo>
                      <a:pt x="264569" y="362645"/>
                      <a:pt x="215408" y="421990"/>
                      <a:pt x="215408" y="490464"/>
                    </a:cubicBezTo>
                    <a:cubicBezTo>
                      <a:pt x="215408" y="536843"/>
                      <a:pt x="269715" y="414587"/>
                      <a:pt x="289150" y="372477"/>
                    </a:cubicBezTo>
                    <a:cubicBezTo>
                      <a:pt x="299655" y="349717"/>
                      <a:pt x="310785" y="274632"/>
                      <a:pt x="303898" y="298735"/>
                    </a:cubicBezTo>
                    <a:cubicBezTo>
                      <a:pt x="267533" y="426013"/>
                      <a:pt x="226619" y="552393"/>
                      <a:pt x="200660" y="682194"/>
                    </a:cubicBezTo>
                    <a:cubicBezTo>
                      <a:pt x="184499" y="763003"/>
                      <a:pt x="251328" y="525332"/>
                      <a:pt x="274402" y="446219"/>
                    </a:cubicBezTo>
                    <a:cubicBezTo>
                      <a:pt x="285753" y="407301"/>
                      <a:pt x="294066" y="367561"/>
                      <a:pt x="303898" y="328232"/>
                    </a:cubicBezTo>
                    <a:cubicBezTo>
                      <a:pt x="318647" y="392142"/>
                      <a:pt x="330125" y="456895"/>
                      <a:pt x="348144" y="519961"/>
                    </a:cubicBezTo>
                    <a:cubicBezTo>
                      <a:pt x="413242" y="747802"/>
                      <a:pt x="477976" y="811299"/>
                      <a:pt x="362892" y="667445"/>
                    </a:cubicBezTo>
                    <a:cubicBezTo>
                      <a:pt x="353060" y="603535"/>
                      <a:pt x="326961" y="540057"/>
                      <a:pt x="333395" y="475716"/>
                    </a:cubicBezTo>
                    <a:cubicBezTo>
                      <a:pt x="335470" y="454962"/>
                      <a:pt x="363375" y="504745"/>
                      <a:pt x="377640" y="519961"/>
                    </a:cubicBezTo>
                    <a:cubicBezTo>
                      <a:pt x="437126" y="583413"/>
                      <a:pt x="483368" y="661813"/>
                      <a:pt x="554621" y="711690"/>
                    </a:cubicBezTo>
                    <a:cubicBezTo>
                      <a:pt x="603782" y="746103"/>
                      <a:pt x="718591" y="872629"/>
                      <a:pt x="702105" y="814929"/>
                    </a:cubicBezTo>
                    <a:cubicBezTo>
                      <a:pt x="677201" y="727768"/>
                      <a:pt x="584118" y="677278"/>
                      <a:pt x="525124" y="608452"/>
                    </a:cubicBezTo>
                    <a:cubicBezTo>
                      <a:pt x="495627" y="529794"/>
                      <a:pt x="456345" y="454139"/>
                      <a:pt x="436634" y="372477"/>
                    </a:cubicBezTo>
                    <a:cubicBezTo>
                      <a:pt x="403813" y="236503"/>
                      <a:pt x="440773" y="86315"/>
                      <a:pt x="407137" y="254490"/>
                    </a:cubicBezTo>
                    <a:cubicBezTo>
                      <a:pt x="426802" y="338064"/>
                      <a:pt x="441133" y="423076"/>
                      <a:pt x="466131" y="505213"/>
                    </a:cubicBezTo>
                    <a:cubicBezTo>
                      <a:pt x="475733" y="536762"/>
                      <a:pt x="505712" y="561056"/>
                      <a:pt x="510376" y="593703"/>
                    </a:cubicBezTo>
                    <a:cubicBezTo>
                      <a:pt x="515981" y="632940"/>
                      <a:pt x="500544" y="672361"/>
                      <a:pt x="495628" y="711690"/>
                    </a:cubicBezTo>
                    <a:cubicBezTo>
                      <a:pt x="456299" y="701858"/>
                      <a:pt x="401203" y="715182"/>
                      <a:pt x="377640" y="682194"/>
                    </a:cubicBezTo>
                    <a:cubicBezTo>
                      <a:pt x="319781" y="601192"/>
                      <a:pt x="265389" y="501109"/>
                      <a:pt x="274402" y="401974"/>
                    </a:cubicBezTo>
                    <a:cubicBezTo>
                      <a:pt x="279438" y="346583"/>
                      <a:pt x="353060" y="480632"/>
                      <a:pt x="392389" y="519961"/>
                    </a:cubicBezTo>
                    <a:cubicBezTo>
                      <a:pt x="475294" y="810128"/>
                      <a:pt x="365862" y="418692"/>
                      <a:pt x="348144" y="416723"/>
                    </a:cubicBezTo>
                    <a:cubicBezTo>
                      <a:pt x="281686" y="409339"/>
                      <a:pt x="316080" y="547248"/>
                      <a:pt x="289150" y="608452"/>
                    </a:cubicBezTo>
                    <a:cubicBezTo>
                      <a:pt x="261644" y="670965"/>
                      <a:pt x="220324" y="726439"/>
                      <a:pt x="185911" y="785432"/>
                    </a:cubicBezTo>
                    <a:cubicBezTo>
                      <a:pt x="210492" y="682193"/>
                      <a:pt x="227072" y="576716"/>
                      <a:pt x="259653" y="475716"/>
                    </a:cubicBezTo>
                    <a:cubicBezTo>
                      <a:pt x="276527" y="423406"/>
                      <a:pt x="287662" y="297743"/>
                      <a:pt x="333395" y="328232"/>
                    </a:cubicBezTo>
                    <a:cubicBezTo>
                      <a:pt x="383158" y="361407"/>
                      <a:pt x="332383" y="452625"/>
                      <a:pt x="303898" y="505213"/>
                    </a:cubicBezTo>
                    <a:cubicBezTo>
                      <a:pt x="265782" y="575582"/>
                      <a:pt x="192541" y="620417"/>
                      <a:pt x="141666" y="682194"/>
                    </a:cubicBezTo>
                    <a:cubicBezTo>
                      <a:pt x="123443" y="704322"/>
                      <a:pt x="112169" y="731355"/>
                      <a:pt x="97421" y="755935"/>
                    </a:cubicBezTo>
                    <a:cubicBezTo>
                      <a:pt x="115350" y="666288"/>
                      <a:pt x="136284" y="551287"/>
                      <a:pt x="171163" y="475716"/>
                    </a:cubicBezTo>
                    <a:cubicBezTo>
                      <a:pt x="200875" y="411340"/>
                      <a:pt x="289150" y="298735"/>
                      <a:pt x="289150" y="298735"/>
                    </a:cubicBezTo>
                    <a:cubicBezTo>
                      <a:pt x="294066" y="475716"/>
                      <a:pt x="274791" y="655037"/>
                      <a:pt x="303898" y="829677"/>
                    </a:cubicBezTo>
                    <a:cubicBezTo>
                      <a:pt x="323312" y="946160"/>
                      <a:pt x="306897" y="593219"/>
                      <a:pt x="318647" y="475716"/>
                    </a:cubicBezTo>
                    <a:cubicBezTo>
                      <a:pt x="320664" y="455547"/>
                      <a:pt x="320419" y="519138"/>
                      <a:pt x="333395" y="534710"/>
                    </a:cubicBezTo>
                    <a:cubicBezTo>
                      <a:pt x="371293" y="580187"/>
                      <a:pt x="421886" y="613368"/>
                      <a:pt x="466131" y="652697"/>
                    </a:cubicBezTo>
                    <a:cubicBezTo>
                      <a:pt x="468888" y="666481"/>
                      <a:pt x="509019" y="857818"/>
                      <a:pt x="495628" y="844426"/>
                    </a:cubicBezTo>
                    <a:cubicBezTo>
                      <a:pt x="463580" y="812376"/>
                      <a:pt x="474612" y="756214"/>
                      <a:pt x="466131" y="711690"/>
                    </a:cubicBezTo>
                    <a:cubicBezTo>
                      <a:pt x="421382" y="476758"/>
                      <a:pt x="474247" y="594890"/>
                      <a:pt x="362892" y="416723"/>
                    </a:cubicBezTo>
                    <a:cubicBezTo>
                      <a:pt x="377640" y="544542"/>
                      <a:pt x="395488" y="672042"/>
                      <a:pt x="407137" y="800181"/>
                    </a:cubicBezTo>
                    <a:cubicBezTo>
                      <a:pt x="408972" y="820368"/>
                      <a:pt x="395011" y="761287"/>
                      <a:pt x="392389" y="741187"/>
                    </a:cubicBezTo>
                    <a:cubicBezTo>
                      <a:pt x="376554" y="619787"/>
                      <a:pt x="360210" y="431463"/>
                      <a:pt x="348144" y="298735"/>
                    </a:cubicBezTo>
                    <a:cubicBezTo>
                      <a:pt x="323563" y="338064"/>
                      <a:pt x="271964" y="370408"/>
                      <a:pt x="274402" y="416723"/>
                    </a:cubicBezTo>
                    <a:cubicBezTo>
                      <a:pt x="277491" y="475425"/>
                      <a:pt x="416011" y="659352"/>
                      <a:pt x="466131" y="696942"/>
                    </a:cubicBezTo>
                    <a:cubicBezTo>
                      <a:pt x="486185" y="711982"/>
                      <a:pt x="515292" y="706774"/>
                      <a:pt x="539873" y="711690"/>
                    </a:cubicBezTo>
                    <a:cubicBezTo>
                      <a:pt x="510938" y="663465"/>
                      <a:pt x="328865" y="365632"/>
                      <a:pt x="333395" y="342981"/>
                    </a:cubicBezTo>
                    <a:cubicBezTo>
                      <a:pt x="346367" y="278126"/>
                      <a:pt x="413521" y="450381"/>
                      <a:pt x="466131" y="490464"/>
                    </a:cubicBezTo>
                    <a:cubicBezTo>
                      <a:pt x="518595" y="530437"/>
                      <a:pt x="584118" y="549458"/>
                      <a:pt x="643111" y="578955"/>
                    </a:cubicBezTo>
                    <a:cubicBezTo>
                      <a:pt x="652943" y="593703"/>
                      <a:pt x="675522" y="605716"/>
                      <a:pt x="672608" y="623200"/>
                    </a:cubicBezTo>
                    <a:cubicBezTo>
                      <a:pt x="655018" y="728744"/>
                      <a:pt x="506070" y="613093"/>
                      <a:pt x="495628" y="608452"/>
                    </a:cubicBezTo>
                    <a:cubicBezTo>
                      <a:pt x="441550" y="505213"/>
                      <a:pt x="398043" y="395706"/>
                      <a:pt x="333395" y="298735"/>
                    </a:cubicBezTo>
                    <a:cubicBezTo>
                      <a:pt x="323563" y="283987"/>
                      <a:pt x="292040" y="241315"/>
                      <a:pt x="303898" y="254490"/>
                    </a:cubicBezTo>
                    <a:cubicBezTo>
                      <a:pt x="404136" y="365866"/>
                      <a:pt x="598866" y="593703"/>
                      <a:pt x="598866" y="593703"/>
                    </a:cubicBezTo>
                    <a:cubicBezTo>
                      <a:pt x="608698" y="637948"/>
                      <a:pt x="654707" y="689557"/>
                      <a:pt x="628363" y="726439"/>
                    </a:cubicBezTo>
                    <a:cubicBezTo>
                      <a:pt x="607560" y="755563"/>
                      <a:pt x="525124" y="696942"/>
                      <a:pt x="525124" y="696942"/>
                    </a:cubicBezTo>
                    <a:cubicBezTo>
                      <a:pt x="502164" y="651021"/>
                      <a:pt x="366615" y="310952"/>
                      <a:pt x="244905" y="342981"/>
                    </a:cubicBezTo>
                    <a:cubicBezTo>
                      <a:pt x="166208" y="363691"/>
                      <a:pt x="180424" y="492653"/>
                      <a:pt x="141666" y="564206"/>
                    </a:cubicBezTo>
                    <a:cubicBezTo>
                      <a:pt x="116339" y="610963"/>
                      <a:pt x="0" y="696942"/>
                      <a:pt x="53176" y="696942"/>
                    </a:cubicBezTo>
                    <a:cubicBezTo>
                      <a:pt x="115748" y="696942"/>
                      <a:pt x="141666" y="608451"/>
                      <a:pt x="185911" y="564206"/>
                    </a:cubicBezTo>
                    <a:cubicBezTo>
                      <a:pt x="195743" y="505213"/>
                      <a:pt x="194408" y="443225"/>
                      <a:pt x="215408" y="387226"/>
                    </a:cubicBezTo>
                    <a:cubicBezTo>
                      <a:pt x="360619" y="0"/>
                      <a:pt x="297408" y="380159"/>
                      <a:pt x="333395" y="92258"/>
                    </a:cubicBezTo>
                    <a:cubicBezTo>
                      <a:pt x="344092" y="199221"/>
                      <a:pt x="356595" y="345201"/>
                      <a:pt x="377640" y="446219"/>
                    </a:cubicBezTo>
                    <a:cubicBezTo>
                      <a:pt x="388108" y="496466"/>
                      <a:pt x="421886" y="593703"/>
                      <a:pt x="421886" y="593703"/>
                    </a:cubicBezTo>
                  </a:path>
                </a:pathLst>
              </a:cu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45294" y="5324012"/>
                <a:ext cx="30737" cy="135994"/>
              </a:xfrm>
              <a:custGeom>
                <a:avLst/>
                <a:gdLst>
                  <a:gd name="connsiteX0" fmla="*/ 14287 w 30737"/>
                  <a:gd name="connsiteY0" fmla="*/ 12369 h 135994"/>
                  <a:gd name="connsiteX1" fmla="*/ 16669 w 30737"/>
                  <a:gd name="connsiteY1" fmla="*/ 100476 h 135994"/>
                  <a:gd name="connsiteX2" fmla="*/ 0 w 30737"/>
                  <a:gd name="connsiteY2" fmla="*/ 38563 h 135994"/>
                  <a:gd name="connsiteX3" fmla="*/ 2381 w 30737"/>
                  <a:gd name="connsiteY3" fmla="*/ 107619 h 135994"/>
                  <a:gd name="connsiteX4" fmla="*/ 7144 w 30737"/>
                  <a:gd name="connsiteY4" fmla="*/ 129051 h 135994"/>
                  <a:gd name="connsiteX5" fmla="*/ 4762 w 30737"/>
                  <a:gd name="connsiteY5" fmla="*/ 100476 h 135994"/>
                  <a:gd name="connsiteX6" fmla="*/ 7144 w 30737"/>
                  <a:gd name="connsiteY6" fmla="*/ 26657 h 135994"/>
                  <a:gd name="connsiteX7" fmla="*/ 14287 w 30737"/>
                  <a:gd name="connsiteY7" fmla="*/ 12369 h 13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37" h="135994">
                    <a:moveTo>
                      <a:pt x="14287" y="12369"/>
                    </a:moveTo>
                    <a:cubicBezTo>
                      <a:pt x="15874" y="24672"/>
                      <a:pt x="30737" y="74683"/>
                      <a:pt x="16669" y="100476"/>
                    </a:cubicBezTo>
                    <a:cubicBezTo>
                      <a:pt x="6435" y="119239"/>
                      <a:pt x="0" y="38563"/>
                      <a:pt x="0" y="38563"/>
                    </a:cubicBezTo>
                    <a:cubicBezTo>
                      <a:pt x="794" y="61582"/>
                      <a:pt x="568" y="84658"/>
                      <a:pt x="2381" y="107619"/>
                    </a:cubicBezTo>
                    <a:cubicBezTo>
                      <a:pt x="2957" y="114915"/>
                      <a:pt x="4830" y="135994"/>
                      <a:pt x="7144" y="129051"/>
                    </a:cubicBezTo>
                    <a:cubicBezTo>
                      <a:pt x="10167" y="119983"/>
                      <a:pt x="5556" y="110001"/>
                      <a:pt x="4762" y="100476"/>
                    </a:cubicBezTo>
                    <a:cubicBezTo>
                      <a:pt x="5556" y="75870"/>
                      <a:pt x="4810" y="51165"/>
                      <a:pt x="7144" y="26657"/>
                    </a:cubicBezTo>
                    <a:cubicBezTo>
                      <a:pt x="9683" y="0"/>
                      <a:pt x="12700" y="66"/>
                      <a:pt x="14287" y="12369"/>
                    </a:cubicBezTo>
                    <a:close/>
                  </a:path>
                </a:pathLst>
              </a:custGeom>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304800" y="4495800"/>
              <a:ext cx="718591" cy="946160"/>
              <a:chOff x="304800" y="4495800"/>
              <a:chExt cx="718591" cy="946160"/>
            </a:xfrm>
          </p:grpSpPr>
          <p:sp>
            <p:nvSpPr>
              <p:cNvPr id="44" name="Freeform 43"/>
              <p:cNvSpPr/>
              <p:nvPr/>
            </p:nvSpPr>
            <p:spPr>
              <a:xfrm>
                <a:off x="304800" y="4495800"/>
                <a:ext cx="718591" cy="946160"/>
              </a:xfrm>
              <a:custGeom>
                <a:avLst/>
                <a:gdLst>
                  <a:gd name="connsiteX0" fmla="*/ 303898 w 718591"/>
                  <a:gd name="connsiteY0" fmla="*/ 33264 h 946160"/>
                  <a:gd name="connsiteX1" fmla="*/ 112169 w 718591"/>
                  <a:gd name="connsiteY1" fmla="*/ 696942 h 946160"/>
                  <a:gd name="connsiteX2" fmla="*/ 156415 w 718591"/>
                  <a:gd name="connsiteY2" fmla="*/ 416723 h 946160"/>
                  <a:gd name="connsiteX3" fmla="*/ 171163 w 718591"/>
                  <a:gd name="connsiteY3" fmla="*/ 298735 h 946160"/>
                  <a:gd name="connsiteX4" fmla="*/ 185911 w 718591"/>
                  <a:gd name="connsiteY4" fmla="*/ 166000 h 946160"/>
                  <a:gd name="connsiteX5" fmla="*/ 259653 w 718591"/>
                  <a:gd name="connsiteY5" fmla="*/ 107006 h 946160"/>
                  <a:gd name="connsiteX6" fmla="*/ 244905 w 718591"/>
                  <a:gd name="connsiteY6" fmla="*/ 357729 h 946160"/>
                  <a:gd name="connsiteX7" fmla="*/ 141666 w 718591"/>
                  <a:gd name="connsiteY7" fmla="*/ 519961 h 946160"/>
                  <a:gd name="connsiteX8" fmla="*/ 126918 w 718591"/>
                  <a:gd name="connsiteY8" fmla="*/ 623200 h 946160"/>
                  <a:gd name="connsiteX9" fmla="*/ 392389 w 718591"/>
                  <a:gd name="connsiteY9" fmla="*/ 652697 h 946160"/>
                  <a:gd name="connsiteX10" fmla="*/ 185911 w 718591"/>
                  <a:gd name="connsiteY10" fmla="*/ 667445 h 946160"/>
                  <a:gd name="connsiteX11" fmla="*/ 495628 w 718591"/>
                  <a:gd name="connsiteY11" fmla="*/ 652697 h 946160"/>
                  <a:gd name="connsiteX12" fmla="*/ 421886 w 718591"/>
                  <a:gd name="connsiteY12" fmla="*/ 460968 h 946160"/>
                  <a:gd name="connsiteX13" fmla="*/ 274402 w 718591"/>
                  <a:gd name="connsiteY13" fmla="*/ 239742 h 946160"/>
                  <a:gd name="connsiteX14" fmla="*/ 407137 w 718591"/>
                  <a:gd name="connsiteY14" fmla="*/ 210245 h 946160"/>
                  <a:gd name="connsiteX15" fmla="*/ 436634 w 718591"/>
                  <a:gd name="connsiteY15" fmla="*/ 623200 h 946160"/>
                  <a:gd name="connsiteX16" fmla="*/ 510376 w 718591"/>
                  <a:gd name="connsiteY16" fmla="*/ 696942 h 946160"/>
                  <a:gd name="connsiteX17" fmla="*/ 480879 w 718591"/>
                  <a:gd name="connsiteY17" fmla="*/ 608452 h 946160"/>
                  <a:gd name="connsiteX18" fmla="*/ 392389 w 718591"/>
                  <a:gd name="connsiteY18" fmla="*/ 372477 h 946160"/>
                  <a:gd name="connsiteX19" fmla="*/ 289150 w 718591"/>
                  <a:gd name="connsiteY19" fmla="*/ 210245 h 946160"/>
                  <a:gd name="connsiteX20" fmla="*/ 259653 w 718591"/>
                  <a:gd name="connsiteY20" fmla="*/ 121755 h 946160"/>
                  <a:gd name="connsiteX21" fmla="*/ 451382 w 718591"/>
                  <a:gd name="connsiteY21" fmla="*/ 342981 h 946160"/>
                  <a:gd name="connsiteX22" fmla="*/ 598866 w 718591"/>
                  <a:gd name="connsiteY22" fmla="*/ 593703 h 946160"/>
                  <a:gd name="connsiteX23" fmla="*/ 613615 w 718591"/>
                  <a:gd name="connsiteY23" fmla="*/ 667445 h 946160"/>
                  <a:gd name="connsiteX24" fmla="*/ 569369 w 718591"/>
                  <a:gd name="connsiteY24" fmla="*/ 623200 h 946160"/>
                  <a:gd name="connsiteX25" fmla="*/ 480879 w 718591"/>
                  <a:gd name="connsiteY25" fmla="*/ 431471 h 946160"/>
                  <a:gd name="connsiteX26" fmla="*/ 421886 w 718591"/>
                  <a:gd name="connsiteY26" fmla="*/ 195497 h 946160"/>
                  <a:gd name="connsiteX27" fmla="*/ 333395 w 718591"/>
                  <a:gd name="connsiteY27" fmla="*/ 107006 h 946160"/>
                  <a:gd name="connsiteX28" fmla="*/ 421886 w 718591"/>
                  <a:gd name="connsiteY28" fmla="*/ 490464 h 946160"/>
                  <a:gd name="connsiteX29" fmla="*/ 318647 w 718591"/>
                  <a:gd name="connsiteY29" fmla="*/ 328232 h 946160"/>
                  <a:gd name="connsiteX30" fmla="*/ 289150 w 718591"/>
                  <a:gd name="connsiteY30" fmla="*/ 180748 h 946160"/>
                  <a:gd name="connsiteX31" fmla="*/ 333395 w 718591"/>
                  <a:gd name="connsiteY31" fmla="*/ 121755 h 946160"/>
                  <a:gd name="connsiteX32" fmla="*/ 289150 w 718591"/>
                  <a:gd name="connsiteY32" fmla="*/ 239742 h 946160"/>
                  <a:gd name="connsiteX33" fmla="*/ 259653 w 718591"/>
                  <a:gd name="connsiteY33" fmla="*/ 416723 h 946160"/>
                  <a:gd name="connsiteX34" fmla="*/ 156415 w 718591"/>
                  <a:gd name="connsiteY34" fmla="*/ 549458 h 946160"/>
                  <a:gd name="connsiteX35" fmla="*/ 112169 w 718591"/>
                  <a:gd name="connsiteY35" fmla="*/ 593703 h 946160"/>
                  <a:gd name="connsiteX36" fmla="*/ 303898 w 718591"/>
                  <a:gd name="connsiteY36" fmla="*/ 254490 h 946160"/>
                  <a:gd name="connsiteX37" fmla="*/ 318647 w 718591"/>
                  <a:gd name="connsiteY37" fmla="*/ 180748 h 946160"/>
                  <a:gd name="connsiteX38" fmla="*/ 171163 w 718591"/>
                  <a:gd name="connsiteY38" fmla="*/ 667445 h 946160"/>
                  <a:gd name="connsiteX39" fmla="*/ 215408 w 718591"/>
                  <a:gd name="connsiteY39" fmla="*/ 549458 h 946160"/>
                  <a:gd name="connsiteX40" fmla="*/ 244905 w 718591"/>
                  <a:gd name="connsiteY40" fmla="*/ 416723 h 946160"/>
                  <a:gd name="connsiteX41" fmla="*/ 289150 w 718591"/>
                  <a:gd name="connsiteY41" fmla="*/ 298735 h 946160"/>
                  <a:gd name="connsiteX42" fmla="*/ 215408 w 718591"/>
                  <a:gd name="connsiteY42" fmla="*/ 490464 h 946160"/>
                  <a:gd name="connsiteX43" fmla="*/ 289150 w 718591"/>
                  <a:gd name="connsiteY43" fmla="*/ 372477 h 946160"/>
                  <a:gd name="connsiteX44" fmla="*/ 303898 w 718591"/>
                  <a:gd name="connsiteY44" fmla="*/ 298735 h 946160"/>
                  <a:gd name="connsiteX45" fmla="*/ 200660 w 718591"/>
                  <a:gd name="connsiteY45" fmla="*/ 682194 h 946160"/>
                  <a:gd name="connsiteX46" fmla="*/ 274402 w 718591"/>
                  <a:gd name="connsiteY46" fmla="*/ 446219 h 946160"/>
                  <a:gd name="connsiteX47" fmla="*/ 303898 w 718591"/>
                  <a:gd name="connsiteY47" fmla="*/ 328232 h 946160"/>
                  <a:gd name="connsiteX48" fmla="*/ 348144 w 718591"/>
                  <a:gd name="connsiteY48" fmla="*/ 519961 h 946160"/>
                  <a:gd name="connsiteX49" fmla="*/ 362892 w 718591"/>
                  <a:gd name="connsiteY49" fmla="*/ 667445 h 946160"/>
                  <a:gd name="connsiteX50" fmla="*/ 333395 w 718591"/>
                  <a:gd name="connsiteY50" fmla="*/ 475716 h 946160"/>
                  <a:gd name="connsiteX51" fmla="*/ 377640 w 718591"/>
                  <a:gd name="connsiteY51" fmla="*/ 519961 h 946160"/>
                  <a:gd name="connsiteX52" fmla="*/ 554621 w 718591"/>
                  <a:gd name="connsiteY52" fmla="*/ 711690 h 946160"/>
                  <a:gd name="connsiteX53" fmla="*/ 702105 w 718591"/>
                  <a:gd name="connsiteY53" fmla="*/ 814929 h 946160"/>
                  <a:gd name="connsiteX54" fmla="*/ 525124 w 718591"/>
                  <a:gd name="connsiteY54" fmla="*/ 608452 h 946160"/>
                  <a:gd name="connsiteX55" fmla="*/ 436634 w 718591"/>
                  <a:gd name="connsiteY55" fmla="*/ 372477 h 946160"/>
                  <a:gd name="connsiteX56" fmla="*/ 407137 w 718591"/>
                  <a:gd name="connsiteY56" fmla="*/ 254490 h 946160"/>
                  <a:gd name="connsiteX57" fmla="*/ 466131 w 718591"/>
                  <a:gd name="connsiteY57" fmla="*/ 505213 h 946160"/>
                  <a:gd name="connsiteX58" fmla="*/ 510376 w 718591"/>
                  <a:gd name="connsiteY58" fmla="*/ 593703 h 946160"/>
                  <a:gd name="connsiteX59" fmla="*/ 495628 w 718591"/>
                  <a:gd name="connsiteY59" fmla="*/ 711690 h 946160"/>
                  <a:gd name="connsiteX60" fmla="*/ 377640 w 718591"/>
                  <a:gd name="connsiteY60" fmla="*/ 682194 h 946160"/>
                  <a:gd name="connsiteX61" fmla="*/ 274402 w 718591"/>
                  <a:gd name="connsiteY61" fmla="*/ 401974 h 946160"/>
                  <a:gd name="connsiteX62" fmla="*/ 392389 w 718591"/>
                  <a:gd name="connsiteY62" fmla="*/ 519961 h 946160"/>
                  <a:gd name="connsiteX63" fmla="*/ 348144 w 718591"/>
                  <a:gd name="connsiteY63" fmla="*/ 416723 h 946160"/>
                  <a:gd name="connsiteX64" fmla="*/ 289150 w 718591"/>
                  <a:gd name="connsiteY64" fmla="*/ 608452 h 946160"/>
                  <a:gd name="connsiteX65" fmla="*/ 185911 w 718591"/>
                  <a:gd name="connsiteY65" fmla="*/ 785432 h 946160"/>
                  <a:gd name="connsiteX66" fmla="*/ 259653 w 718591"/>
                  <a:gd name="connsiteY66" fmla="*/ 475716 h 946160"/>
                  <a:gd name="connsiteX67" fmla="*/ 333395 w 718591"/>
                  <a:gd name="connsiteY67" fmla="*/ 328232 h 946160"/>
                  <a:gd name="connsiteX68" fmla="*/ 303898 w 718591"/>
                  <a:gd name="connsiteY68" fmla="*/ 505213 h 946160"/>
                  <a:gd name="connsiteX69" fmla="*/ 141666 w 718591"/>
                  <a:gd name="connsiteY69" fmla="*/ 682194 h 946160"/>
                  <a:gd name="connsiteX70" fmla="*/ 97421 w 718591"/>
                  <a:gd name="connsiteY70" fmla="*/ 755935 h 946160"/>
                  <a:gd name="connsiteX71" fmla="*/ 171163 w 718591"/>
                  <a:gd name="connsiteY71" fmla="*/ 475716 h 946160"/>
                  <a:gd name="connsiteX72" fmla="*/ 289150 w 718591"/>
                  <a:gd name="connsiteY72" fmla="*/ 298735 h 946160"/>
                  <a:gd name="connsiteX73" fmla="*/ 303898 w 718591"/>
                  <a:gd name="connsiteY73" fmla="*/ 829677 h 946160"/>
                  <a:gd name="connsiteX74" fmla="*/ 318647 w 718591"/>
                  <a:gd name="connsiteY74" fmla="*/ 475716 h 946160"/>
                  <a:gd name="connsiteX75" fmla="*/ 333395 w 718591"/>
                  <a:gd name="connsiteY75" fmla="*/ 534710 h 946160"/>
                  <a:gd name="connsiteX76" fmla="*/ 466131 w 718591"/>
                  <a:gd name="connsiteY76" fmla="*/ 652697 h 946160"/>
                  <a:gd name="connsiteX77" fmla="*/ 495628 w 718591"/>
                  <a:gd name="connsiteY77" fmla="*/ 844426 h 946160"/>
                  <a:gd name="connsiteX78" fmla="*/ 466131 w 718591"/>
                  <a:gd name="connsiteY78" fmla="*/ 711690 h 946160"/>
                  <a:gd name="connsiteX79" fmla="*/ 362892 w 718591"/>
                  <a:gd name="connsiteY79" fmla="*/ 416723 h 946160"/>
                  <a:gd name="connsiteX80" fmla="*/ 407137 w 718591"/>
                  <a:gd name="connsiteY80" fmla="*/ 800181 h 946160"/>
                  <a:gd name="connsiteX81" fmla="*/ 392389 w 718591"/>
                  <a:gd name="connsiteY81" fmla="*/ 741187 h 946160"/>
                  <a:gd name="connsiteX82" fmla="*/ 348144 w 718591"/>
                  <a:gd name="connsiteY82" fmla="*/ 298735 h 946160"/>
                  <a:gd name="connsiteX83" fmla="*/ 274402 w 718591"/>
                  <a:gd name="connsiteY83" fmla="*/ 416723 h 946160"/>
                  <a:gd name="connsiteX84" fmla="*/ 466131 w 718591"/>
                  <a:gd name="connsiteY84" fmla="*/ 696942 h 946160"/>
                  <a:gd name="connsiteX85" fmla="*/ 539873 w 718591"/>
                  <a:gd name="connsiteY85" fmla="*/ 711690 h 946160"/>
                  <a:gd name="connsiteX86" fmla="*/ 333395 w 718591"/>
                  <a:gd name="connsiteY86" fmla="*/ 342981 h 946160"/>
                  <a:gd name="connsiteX87" fmla="*/ 466131 w 718591"/>
                  <a:gd name="connsiteY87" fmla="*/ 490464 h 946160"/>
                  <a:gd name="connsiteX88" fmla="*/ 643111 w 718591"/>
                  <a:gd name="connsiteY88" fmla="*/ 578955 h 946160"/>
                  <a:gd name="connsiteX89" fmla="*/ 672608 w 718591"/>
                  <a:gd name="connsiteY89" fmla="*/ 623200 h 946160"/>
                  <a:gd name="connsiteX90" fmla="*/ 495628 w 718591"/>
                  <a:gd name="connsiteY90" fmla="*/ 608452 h 946160"/>
                  <a:gd name="connsiteX91" fmla="*/ 333395 w 718591"/>
                  <a:gd name="connsiteY91" fmla="*/ 298735 h 946160"/>
                  <a:gd name="connsiteX92" fmla="*/ 303898 w 718591"/>
                  <a:gd name="connsiteY92" fmla="*/ 254490 h 946160"/>
                  <a:gd name="connsiteX93" fmla="*/ 598866 w 718591"/>
                  <a:gd name="connsiteY93" fmla="*/ 593703 h 946160"/>
                  <a:gd name="connsiteX94" fmla="*/ 628363 w 718591"/>
                  <a:gd name="connsiteY94" fmla="*/ 726439 h 946160"/>
                  <a:gd name="connsiteX95" fmla="*/ 525124 w 718591"/>
                  <a:gd name="connsiteY95" fmla="*/ 696942 h 946160"/>
                  <a:gd name="connsiteX96" fmla="*/ 244905 w 718591"/>
                  <a:gd name="connsiteY96" fmla="*/ 342981 h 946160"/>
                  <a:gd name="connsiteX97" fmla="*/ 141666 w 718591"/>
                  <a:gd name="connsiteY97" fmla="*/ 564206 h 946160"/>
                  <a:gd name="connsiteX98" fmla="*/ 53176 w 718591"/>
                  <a:gd name="connsiteY98" fmla="*/ 696942 h 946160"/>
                  <a:gd name="connsiteX99" fmla="*/ 185911 w 718591"/>
                  <a:gd name="connsiteY99" fmla="*/ 564206 h 946160"/>
                  <a:gd name="connsiteX100" fmla="*/ 215408 w 718591"/>
                  <a:gd name="connsiteY100" fmla="*/ 387226 h 946160"/>
                  <a:gd name="connsiteX101" fmla="*/ 333395 w 718591"/>
                  <a:gd name="connsiteY101" fmla="*/ 92258 h 946160"/>
                  <a:gd name="connsiteX102" fmla="*/ 377640 w 718591"/>
                  <a:gd name="connsiteY102" fmla="*/ 446219 h 946160"/>
                  <a:gd name="connsiteX103" fmla="*/ 421886 w 718591"/>
                  <a:gd name="connsiteY103" fmla="*/ 593703 h 94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18591" h="946160">
                    <a:moveTo>
                      <a:pt x="303898" y="33264"/>
                    </a:moveTo>
                    <a:cubicBezTo>
                      <a:pt x="239988" y="254490"/>
                      <a:pt x="194831" y="482018"/>
                      <a:pt x="112169" y="696942"/>
                    </a:cubicBezTo>
                    <a:cubicBezTo>
                      <a:pt x="78223" y="785203"/>
                      <a:pt x="142557" y="510266"/>
                      <a:pt x="156415" y="416723"/>
                    </a:cubicBezTo>
                    <a:cubicBezTo>
                      <a:pt x="162224" y="377516"/>
                      <a:pt x="166532" y="338099"/>
                      <a:pt x="171163" y="298735"/>
                    </a:cubicBezTo>
                    <a:cubicBezTo>
                      <a:pt x="176364" y="254523"/>
                      <a:pt x="167256" y="206420"/>
                      <a:pt x="185911" y="166000"/>
                    </a:cubicBezTo>
                    <a:cubicBezTo>
                      <a:pt x="199102" y="137419"/>
                      <a:pt x="235072" y="126671"/>
                      <a:pt x="259653" y="107006"/>
                    </a:cubicBezTo>
                    <a:cubicBezTo>
                      <a:pt x="254737" y="190580"/>
                      <a:pt x="267904" y="277231"/>
                      <a:pt x="244905" y="357729"/>
                    </a:cubicBezTo>
                    <a:cubicBezTo>
                      <a:pt x="227296" y="419361"/>
                      <a:pt x="167699" y="461387"/>
                      <a:pt x="141666" y="519961"/>
                    </a:cubicBezTo>
                    <a:cubicBezTo>
                      <a:pt x="127548" y="551727"/>
                      <a:pt x="131834" y="588787"/>
                      <a:pt x="126918" y="623200"/>
                    </a:cubicBezTo>
                    <a:cubicBezTo>
                      <a:pt x="215408" y="633032"/>
                      <a:pt x="321161" y="599276"/>
                      <a:pt x="392389" y="652697"/>
                    </a:cubicBezTo>
                    <a:cubicBezTo>
                      <a:pt x="447590" y="694098"/>
                      <a:pt x="116910" y="667445"/>
                      <a:pt x="185911" y="667445"/>
                    </a:cubicBezTo>
                    <a:cubicBezTo>
                      <a:pt x="289267" y="667445"/>
                      <a:pt x="392389" y="657613"/>
                      <a:pt x="495628" y="652697"/>
                    </a:cubicBezTo>
                    <a:cubicBezTo>
                      <a:pt x="471047" y="588787"/>
                      <a:pt x="454221" y="521326"/>
                      <a:pt x="421886" y="460968"/>
                    </a:cubicBezTo>
                    <a:cubicBezTo>
                      <a:pt x="380034" y="382845"/>
                      <a:pt x="279607" y="328216"/>
                      <a:pt x="274402" y="239742"/>
                    </a:cubicBezTo>
                    <a:cubicBezTo>
                      <a:pt x="271740" y="194496"/>
                      <a:pt x="362892" y="220077"/>
                      <a:pt x="407137" y="210245"/>
                    </a:cubicBezTo>
                    <a:cubicBezTo>
                      <a:pt x="416969" y="347897"/>
                      <a:pt x="407998" y="488201"/>
                      <a:pt x="436634" y="623200"/>
                    </a:cubicBezTo>
                    <a:cubicBezTo>
                      <a:pt x="443847" y="657206"/>
                      <a:pt x="477398" y="707935"/>
                      <a:pt x="510376" y="696942"/>
                    </a:cubicBezTo>
                    <a:cubicBezTo>
                      <a:pt x="539873" y="687110"/>
                      <a:pt x="491505" y="637672"/>
                      <a:pt x="480879" y="608452"/>
                    </a:cubicBezTo>
                    <a:cubicBezTo>
                      <a:pt x="452170" y="529503"/>
                      <a:pt x="428833" y="448168"/>
                      <a:pt x="392389" y="372477"/>
                    </a:cubicBezTo>
                    <a:cubicBezTo>
                      <a:pt x="364582" y="314724"/>
                      <a:pt x="319141" y="266894"/>
                      <a:pt x="289150" y="210245"/>
                    </a:cubicBezTo>
                    <a:cubicBezTo>
                      <a:pt x="274602" y="182766"/>
                      <a:pt x="235589" y="102066"/>
                      <a:pt x="259653" y="121755"/>
                    </a:cubicBezTo>
                    <a:cubicBezTo>
                      <a:pt x="335177" y="183548"/>
                      <a:pt x="394429" y="263743"/>
                      <a:pt x="451382" y="342981"/>
                    </a:cubicBezTo>
                    <a:cubicBezTo>
                      <a:pt x="507972" y="421715"/>
                      <a:pt x="549705" y="510129"/>
                      <a:pt x="598866" y="593703"/>
                    </a:cubicBezTo>
                    <a:cubicBezTo>
                      <a:pt x="603782" y="618284"/>
                      <a:pt x="631340" y="649720"/>
                      <a:pt x="613615" y="667445"/>
                    </a:cubicBezTo>
                    <a:cubicBezTo>
                      <a:pt x="598866" y="682194"/>
                      <a:pt x="579595" y="641379"/>
                      <a:pt x="569369" y="623200"/>
                    </a:cubicBezTo>
                    <a:cubicBezTo>
                      <a:pt x="534860" y="561851"/>
                      <a:pt x="503825" y="498014"/>
                      <a:pt x="480879" y="431471"/>
                    </a:cubicBezTo>
                    <a:cubicBezTo>
                      <a:pt x="454448" y="354821"/>
                      <a:pt x="455437" y="269308"/>
                      <a:pt x="421886" y="195497"/>
                    </a:cubicBezTo>
                    <a:cubicBezTo>
                      <a:pt x="404624" y="157521"/>
                      <a:pt x="362892" y="136503"/>
                      <a:pt x="333395" y="107006"/>
                    </a:cubicBezTo>
                    <a:cubicBezTo>
                      <a:pt x="367672" y="329803"/>
                      <a:pt x="349447" y="273148"/>
                      <a:pt x="421886" y="490464"/>
                    </a:cubicBezTo>
                    <a:cubicBezTo>
                      <a:pt x="478557" y="660476"/>
                      <a:pt x="547604" y="763252"/>
                      <a:pt x="318647" y="328232"/>
                    </a:cubicBezTo>
                    <a:cubicBezTo>
                      <a:pt x="308815" y="279071"/>
                      <a:pt x="285578" y="230756"/>
                      <a:pt x="289150" y="180748"/>
                    </a:cubicBezTo>
                    <a:cubicBezTo>
                      <a:pt x="290901" y="156230"/>
                      <a:pt x="333395" y="97175"/>
                      <a:pt x="333395" y="121755"/>
                    </a:cubicBezTo>
                    <a:cubicBezTo>
                      <a:pt x="333395" y="163758"/>
                      <a:pt x="303898" y="200413"/>
                      <a:pt x="289150" y="239742"/>
                    </a:cubicBezTo>
                    <a:cubicBezTo>
                      <a:pt x="279318" y="298736"/>
                      <a:pt x="283212" y="361751"/>
                      <a:pt x="259653" y="416723"/>
                    </a:cubicBezTo>
                    <a:cubicBezTo>
                      <a:pt x="237573" y="468243"/>
                      <a:pt x="192299" y="506398"/>
                      <a:pt x="156415" y="549458"/>
                    </a:cubicBezTo>
                    <a:cubicBezTo>
                      <a:pt x="143062" y="565481"/>
                      <a:pt x="99655" y="610389"/>
                      <a:pt x="112169" y="593703"/>
                    </a:cubicBezTo>
                    <a:cubicBezTo>
                      <a:pt x="281802" y="367523"/>
                      <a:pt x="134631" y="641389"/>
                      <a:pt x="303898" y="254490"/>
                    </a:cubicBezTo>
                    <a:cubicBezTo>
                      <a:pt x="308814" y="229909"/>
                      <a:pt x="327078" y="157141"/>
                      <a:pt x="318647" y="180748"/>
                    </a:cubicBezTo>
                    <a:cubicBezTo>
                      <a:pt x="313052" y="196413"/>
                      <a:pt x="180740" y="609987"/>
                      <a:pt x="171163" y="667445"/>
                    </a:cubicBezTo>
                    <a:cubicBezTo>
                      <a:pt x="164257" y="708877"/>
                      <a:pt x="203556" y="589755"/>
                      <a:pt x="215408" y="549458"/>
                    </a:cubicBezTo>
                    <a:cubicBezTo>
                      <a:pt x="228197" y="505975"/>
                      <a:pt x="226497" y="458141"/>
                      <a:pt x="244905" y="416723"/>
                    </a:cubicBezTo>
                    <a:cubicBezTo>
                      <a:pt x="304018" y="283718"/>
                      <a:pt x="394952" y="263469"/>
                      <a:pt x="289150" y="298735"/>
                    </a:cubicBezTo>
                    <a:cubicBezTo>
                      <a:pt x="264569" y="362645"/>
                      <a:pt x="215408" y="421990"/>
                      <a:pt x="215408" y="490464"/>
                    </a:cubicBezTo>
                    <a:cubicBezTo>
                      <a:pt x="215408" y="536843"/>
                      <a:pt x="269715" y="414587"/>
                      <a:pt x="289150" y="372477"/>
                    </a:cubicBezTo>
                    <a:cubicBezTo>
                      <a:pt x="299655" y="349717"/>
                      <a:pt x="310785" y="274632"/>
                      <a:pt x="303898" y="298735"/>
                    </a:cubicBezTo>
                    <a:cubicBezTo>
                      <a:pt x="267533" y="426013"/>
                      <a:pt x="226619" y="552393"/>
                      <a:pt x="200660" y="682194"/>
                    </a:cubicBezTo>
                    <a:cubicBezTo>
                      <a:pt x="184499" y="763003"/>
                      <a:pt x="251328" y="525332"/>
                      <a:pt x="274402" y="446219"/>
                    </a:cubicBezTo>
                    <a:cubicBezTo>
                      <a:pt x="285753" y="407301"/>
                      <a:pt x="294066" y="367561"/>
                      <a:pt x="303898" y="328232"/>
                    </a:cubicBezTo>
                    <a:cubicBezTo>
                      <a:pt x="318647" y="392142"/>
                      <a:pt x="330125" y="456895"/>
                      <a:pt x="348144" y="519961"/>
                    </a:cubicBezTo>
                    <a:cubicBezTo>
                      <a:pt x="413242" y="747802"/>
                      <a:pt x="477976" y="811299"/>
                      <a:pt x="362892" y="667445"/>
                    </a:cubicBezTo>
                    <a:cubicBezTo>
                      <a:pt x="353060" y="603535"/>
                      <a:pt x="326961" y="540057"/>
                      <a:pt x="333395" y="475716"/>
                    </a:cubicBezTo>
                    <a:cubicBezTo>
                      <a:pt x="335470" y="454962"/>
                      <a:pt x="363375" y="504745"/>
                      <a:pt x="377640" y="519961"/>
                    </a:cubicBezTo>
                    <a:cubicBezTo>
                      <a:pt x="437126" y="583413"/>
                      <a:pt x="483368" y="661813"/>
                      <a:pt x="554621" y="711690"/>
                    </a:cubicBezTo>
                    <a:cubicBezTo>
                      <a:pt x="603782" y="746103"/>
                      <a:pt x="718591" y="872629"/>
                      <a:pt x="702105" y="814929"/>
                    </a:cubicBezTo>
                    <a:cubicBezTo>
                      <a:pt x="677201" y="727768"/>
                      <a:pt x="584118" y="677278"/>
                      <a:pt x="525124" y="608452"/>
                    </a:cubicBezTo>
                    <a:cubicBezTo>
                      <a:pt x="495627" y="529794"/>
                      <a:pt x="456345" y="454139"/>
                      <a:pt x="436634" y="372477"/>
                    </a:cubicBezTo>
                    <a:cubicBezTo>
                      <a:pt x="403813" y="236503"/>
                      <a:pt x="440773" y="86315"/>
                      <a:pt x="407137" y="254490"/>
                    </a:cubicBezTo>
                    <a:cubicBezTo>
                      <a:pt x="426802" y="338064"/>
                      <a:pt x="441133" y="423076"/>
                      <a:pt x="466131" y="505213"/>
                    </a:cubicBezTo>
                    <a:cubicBezTo>
                      <a:pt x="475733" y="536762"/>
                      <a:pt x="505712" y="561056"/>
                      <a:pt x="510376" y="593703"/>
                    </a:cubicBezTo>
                    <a:cubicBezTo>
                      <a:pt x="515981" y="632940"/>
                      <a:pt x="500544" y="672361"/>
                      <a:pt x="495628" y="711690"/>
                    </a:cubicBezTo>
                    <a:cubicBezTo>
                      <a:pt x="456299" y="701858"/>
                      <a:pt x="401203" y="715182"/>
                      <a:pt x="377640" y="682194"/>
                    </a:cubicBezTo>
                    <a:cubicBezTo>
                      <a:pt x="319781" y="601192"/>
                      <a:pt x="265389" y="501109"/>
                      <a:pt x="274402" y="401974"/>
                    </a:cubicBezTo>
                    <a:cubicBezTo>
                      <a:pt x="279438" y="346583"/>
                      <a:pt x="353060" y="480632"/>
                      <a:pt x="392389" y="519961"/>
                    </a:cubicBezTo>
                    <a:cubicBezTo>
                      <a:pt x="475294" y="810128"/>
                      <a:pt x="365862" y="418692"/>
                      <a:pt x="348144" y="416723"/>
                    </a:cubicBezTo>
                    <a:cubicBezTo>
                      <a:pt x="281686" y="409339"/>
                      <a:pt x="316080" y="547248"/>
                      <a:pt x="289150" y="608452"/>
                    </a:cubicBezTo>
                    <a:cubicBezTo>
                      <a:pt x="261644" y="670965"/>
                      <a:pt x="220324" y="726439"/>
                      <a:pt x="185911" y="785432"/>
                    </a:cubicBezTo>
                    <a:cubicBezTo>
                      <a:pt x="210492" y="682193"/>
                      <a:pt x="227072" y="576716"/>
                      <a:pt x="259653" y="475716"/>
                    </a:cubicBezTo>
                    <a:cubicBezTo>
                      <a:pt x="276527" y="423406"/>
                      <a:pt x="287662" y="297743"/>
                      <a:pt x="333395" y="328232"/>
                    </a:cubicBezTo>
                    <a:cubicBezTo>
                      <a:pt x="383158" y="361407"/>
                      <a:pt x="332383" y="452625"/>
                      <a:pt x="303898" y="505213"/>
                    </a:cubicBezTo>
                    <a:cubicBezTo>
                      <a:pt x="265782" y="575582"/>
                      <a:pt x="192541" y="620417"/>
                      <a:pt x="141666" y="682194"/>
                    </a:cubicBezTo>
                    <a:cubicBezTo>
                      <a:pt x="123443" y="704322"/>
                      <a:pt x="112169" y="731355"/>
                      <a:pt x="97421" y="755935"/>
                    </a:cubicBezTo>
                    <a:cubicBezTo>
                      <a:pt x="115350" y="666288"/>
                      <a:pt x="136284" y="551287"/>
                      <a:pt x="171163" y="475716"/>
                    </a:cubicBezTo>
                    <a:cubicBezTo>
                      <a:pt x="200875" y="411340"/>
                      <a:pt x="289150" y="298735"/>
                      <a:pt x="289150" y="298735"/>
                    </a:cubicBezTo>
                    <a:cubicBezTo>
                      <a:pt x="294066" y="475716"/>
                      <a:pt x="274791" y="655037"/>
                      <a:pt x="303898" y="829677"/>
                    </a:cubicBezTo>
                    <a:cubicBezTo>
                      <a:pt x="323312" y="946160"/>
                      <a:pt x="306897" y="593219"/>
                      <a:pt x="318647" y="475716"/>
                    </a:cubicBezTo>
                    <a:cubicBezTo>
                      <a:pt x="320664" y="455547"/>
                      <a:pt x="320419" y="519138"/>
                      <a:pt x="333395" y="534710"/>
                    </a:cubicBezTo>
                    <a:cubicBezTo>
                      <a:pt x="371293" y="580187"/>
                      <a:pt x="421886" y="613368"/>
                      <a:pt x="466131" y="652697"/>
                    </a:cubicBezTo>
                    <a:cubicBezTo>
                      <a:pt x="468888" y="666481"/>
                      <a:pt x="509019" y="857818"/>
                      <a:pt x="495628" y="844426"/>
                    </a:cubicBezTo>
                    <a:cubicBezTo>
                      <a:pt x="463580" y="812376"/>
                      <a:pt x="474612" y="756214"/>
                      <a:pt x="466131" y="711690"/>
                    </a:cubicBezTo>
                    <a:cubicBezTo>
                      <a:pt x="421382" y="476758"/>
                      <a:pt x="474247" y="594890"/>
                      <a:pt x="362892" y="416723"/>
                    </a:cubicBezTo>
                    <a:cubicBezTo>
                      <a:pt x="377640" y="544542"/>
                      <a:pt x="395488" y="672042"/>
                      <a:pt x="407137" y="800181"/>
                    </a:cubicBezTo>
                    <a:cubicBezTo>
                      <a:pt x="408972" y="820368"/>
                      <a:pt x="395011" y="761287"/>
                      <a:pt x="392389" y="741187"/>
                    </a:cubicBezTo>
                    <a:cubicBezTo>
                      <a:pt x="376554" y="619787"/>
                      <a:pt x="360210" y="431463"/>
                      <a:pt x="348144" y="298735"/>
                    </a:cubicBezTo>
                    <a:cubicBezTo>
                      <a:pt x="323563" y="338064"/>
                      <a:pt x="271964" y="370408"/>
                      <a:pt x="274402" y="416723"/>
                    </a:cubicBezTo>
                    <a:cubicBezTo>
                      <a:pt x="277491" y="475425"/>
                      <a:pt x="416011" y="659352"/>
                      <a:pt x="466131" y="696942"/>
                    </a:cubicBezTo>
                    <a:cubicBezTo>
                      <a:pt x="486185" y="711982"/>
                      <a:pt x="515292" y="706774"/>
                      <a:pt x="539873" y="711690"/>
                    </a:cubicBezTo>
                    <a:cubicBezTo>
                      <a:pt x="510938" y="663465"/>
                      <a:pt x="328865" y="365632"/>
                      <a:pt x="333395" y="342981"/>
                    </a:cubicBezTo>
                    <a:cubicBezTo>
                      <a:pt x="346367" y="278126"/>
                      <a:pt x="413521" y="450381"/>
                      <a:pt x="466131" y="490464"/>
                    </a:cubicBezTo>
                    <a:cubicBezTo>
                      <a:pt x="518595" y="530437"/>
                      <a:pt x="584118" y="549458"/>
                      <a:pt x="643111" y="578955"/>
                    </a:cubicBezTo>
                    <a:cubicBezTo>
                      <a:pt x="652943" y="593703"/>
                      <a:pt x="675522" y="605716"/>
                      <a:pt x="672608" y="623200"/>
                    </a:cubicBezTo>
                    <a:cubicBezTo>
                      <a:pt x="655018" y="728744"/>
                      <a:pt x="506070" y="613093"/>
                      <a:pt x="495628" y="608452"/>
                    </a:cubicBezTo>
                    <a:cubicBezTo>
                      <a:pt x="441550" y="505213"/>
                      <a:pt x="398043" y="395706"/>
                      <a:pt x="333395" y="298735"/>
                    </a:cubicBezTo>
                    <a:cubicBezTo>
                      <a:pt x="323563" y="283987"/>
                      <a:pt x="292040" y="241315"/>
                      <a:pt x="303898" y="254490"/>
                    </a:cubicBezTo>
                    <a:cubicBezTo>
                      <a:pt x="404136" y="365866"/>
                      <a:pt x="598866" y="593703"/>
                      <a:pt x="598866" y="593703"/>
                    </a:cubicBezTo>
                    <a:cubicBezTo>
                      <a:pt x="608698" y="637948"/>
                      <a:pt x="654707" y="689557"/>
                      <a:pt x="628363" y="726439"/>
                    </a:cubicBezTo>
                    <a:cubicBezTo>
                      <a:pt x="607560" y="755563"/>
                      <a:pt x="525124" y="696942"/>
                      <a:pt x="525124" y="696942"/>
                    </a:cubicBezTo>
                    <a:cubicBezTo>
                      <a:pt x="502164" y="651021"/>
                      <a:pt x="366615" y="310952"/>
                      <a:pt x="244905" y="342981"/>
                    </a:cubicBezTo>
                    <a:cubicBezTo>
                      <a:pt x="166208" y="363691"/>
                      <a:pt x="180424" y="492653"/>
                      <a:pt x="141666" y="564206"/>
                    </a:cubicBezTo>
                    <a:cubicBezTo>
                      <a:pt x="116339" y="610963"/>
                      <a:pt x="0" y="696942"/>
                      <a:pt x="53176" y="696942"/>
                    </a:cubicBezTo>
                    <a:cubicBezTo>
                      <a:pt x="115748" y="696942"/>
                      <a:pt x="141666" y="608451"/>
                      <a:pt x="185911" y="564206"/>
                    </a:cubicBezTo>
                    <a:cubicBezTo>
                      <a:pt x="195743" y="505213"/>
                      <a:pt x="194408" y="443225"/>
                      <a:pt x="215408" y="387226"/>
                    </a:cubicBezTo>
                    <a:cubicBezTo>
                      <a:pt x="360619" y="0"/>
                      <a:pt x="297408" y="380159"/>
                      <a:pt x="333395" y="92258"/>
                    </a:cubicBezTo>
                    <a:cubicBezTo>
                      <a:pt x="344092" y="199221"/>
                      <a:pt x="356595" y="345201"/>
                      <a:pt x="377640" y="446219"/>
                    </a:cubicBezTo>
                    <a:cubicBezTo>
                      <a:pt x="388108" y="496466"/>
                      <a:pt x="421886" y="593703"/>
                      <a:pt x="421886" y="593703"/>
                    </a:cubicBezTo>
                  </a:path>
                </a:pathLst>
              </a:custGeom>
              <a:ln w="19050">
                <a:solidFill>
                  <a:srgbClr val="0D5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616428" y="5036971"/>
                <a:ext cx="43178" cy="343369"/>
              </a:xfrm>
              <a:custGeom>
                <a:avLst/>
                <a:gdLst>
                  <a:gd name="connsiteX0" fmla="*/ 9841 w 43178"/>
                  <a:gd name="connsiteY0" fmla="*/ 177967 h 343369"/>
                  <a:gd name="connsiteX1" fmla="*/ 14603 w 43178"/>
                  <a:gd name="connsiteY1" fmla="*/ 208923 h 343369"/>
                  <a:gd name="connsiteX2" fmla="*/ 26510 w 43178"/>
                  <a:gd name="connsiteY2" fmla="*/ 189873 h 343369"/>
                  <a:gd name="connsiteX3" fmla="*/ 43178 w 43178"/>
                  <a:gd name="connsiteY3" fmla="*/ 242260 h 343369"/>
                  <a:gd name="connsiteX4" fmla="*/ 36035 w 43178"/>
                  <a:gd name="connsiteY4" fmla="*/ 335129 h 343369"/>
                  <a:gd name="connsiteX5" fmla="*/ 31272 w 43178"/>
                  <a:gd name="connsiteY5" fmla="*/ 308935 h 343369"/>
                  <a:gd name="connsiteX6" fmla="*/ 21747 w 43178"/>
                  <a:gd name="connsiteY6" fmla="*/ 161298 h 343369"/>
                  <a:gd name="connsiteX7" fmla="*/ 26510 w 43178"/>
                  <a:gd name="connsiteY7" fmla="*/ 213685 h 343369"/>
                  <a:gd name="connsiteX8" fmla="*/ 21747 w 43178"/>
                  <a:gd name="connsiteY8" fmla="*/ 289885 h 343369"/>
                  <a:gd name="connsiteX9" fmla="*/ 2697 w 43178"/>
                  <a:gd name="connsiteY9" fmla="*/ 92242 h 343369"/>
                  <a:gd name="connsiteX10" fmla="*/ 7460 w 43178"/>
                  <a:gd name="connsiteY10" fmla="*/ 304173 h 343369"/>
                  <a:gd name="connsiteX11" fmla="*/ 14603 w 43178"/>
                  <a:gd name="connsiteY11" fmla="*/ 282742 h 343369"/>
                  <a:gd name="connsiteX12" fmla="*/ 33653 w 43178"/>
                  <a:gd name="connsiteY12" fmla="*/ 335129 h 34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178" h="343369">
                    <a:moveTo>
                      <a:pt x="9841" y="177967"/>
                    </a:moveTo>
                    <a:cubicBezTo>
                      <a:pt x="11428" y="188286"/>
                      <a:pt x="6107" y="202855"/>
                      <a:pt x="14603" y="208923"/>
                    </a:cubicBezTo>
                    <a:cubicBezTo>
                      <a:pt x="20697" y="213275"/>
                      <a:pt x="21637" y="184187"/>
                      <a:pt x="26510" y="189873"/>
                    </a:cubicBezTo>
                    <a:cubicBezTo>
                      <a:pt x="38436" y="203786"/>
                      <a:pt x="37622" y="224798"/>
                      <a:pt x="43178" y="242260"/>
                    </a:cubicBezTo>
                    <a:cubicBezTo>
                      <a:pt x="42567" y="253257"/>
                      <a:pt x="38996" y="327728"/>
                      <a:pt x="36035" y="335129"/>
                    </a:cubicBezTo>
                    <a:cubicBezTo>
                      <a:pt x="32739" y="343369"/>
                      <a:pt x="32860" y="317666"/>
                      <a:pt x="31272" y="308935"/>
                    </a:cubicBezTo>
                    <a:cubicBezTo>
                      <a:pt x="28097" y="259723"/>
                      <a:pt x="24209" y="210551"/>
                      <a:pt x="21747" y="161298"/>
                    </a:cubicBezTo>
                    <a:cubicBezTo>
                      <a:pt x="20871" y="143786"/>
                      <a:pt x="26510" y="196151"/>
                      <a:pt x="26510" y="213685"/>
                    </a:cubicBezTo>
                    <a:cubicBezTo>
                      <a:pt x="26510" y="239135"/>
                      <a:pt x="23335" y="264485"/>
                      <a:pt x="21747" y="289885"/>
                    </a:cubicBezTo>
                    <a:cubicBezTo>
                      <a:pt x="15397" y="224004"/>
                      <a:pt x="1838" y="26061"/>
                      <a:pt x="2697" y="92242"/>
                    </a:cubicBezTo>
                    <a:cubicBezTo>
                      <a:pt x="5202" y="285155"/>
                      <a:pt x="0" y="214685"/>
                      <a:pt x="7460" y="304173"/>
                    </a:cubicBezTo>
                    <a:cubicBezTo>
                      <a:pt x="9841" y="297029"/>
                      <a:pt x="13577" y="290202"/>
                      <a:pt x="14603" y="282742"/>
                    </a:cubicBezTo>
                    <a:cubicBezTo>
                      <a:pt x="41918" y="84080"/>
                      <a:pt x="33653" y="0"/>
                      <a:pt x="33653" y="335129"/>
                    </a:cubicBezTo>
                  </a:path>
                </a:pathLst>
              </a:custGeom>
              <a:ln w="19050">
                <a:solidFill>
                  <a:srgbClr val="7A4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p:cNvGrpSpPr/>
            <p:nvPr/>
          </p:nvGrpSpPr>
          <p:grpSpPr>
            <a:xfrm>
              <a:off x="609600" y="4495800"/>
              <a:ext cx="567832" cy="962594"/>
              <a:chOff x="609600" y="4495800"/>
              <a:chExt cx="567832" cy="962594"/>
            </a:xfrm>
          </p:grpSpPr>
          <p:sp>
            <p:nvSpPr>
              <p:cNvPr id="51" name="Freeform 50"/>
              <p:cNvSpPr/>
              <p:nvPr/>
            </p:nvSpPr>
            <p:spPr>
              <a:xfrm>
                <a:off x="609600" y="4495800"/>
                <a:ext cx="567832" cy="962594"/>
              </a:xfrm>
              <a:custGeom>
                <a:avLst/>
                <a:gdLst>
                  <a:gd name="connsiteX0" fmla="*/ 293241 w 567832"/>
                  <a:gd name="connsiteY0" fmla="*/ 337021 h 962594"/>
                  <a:gd name="connsiteX1" fmla="*/ 248995 w 567832"/>
                  <a:gd name="connsiteY1" fmla="*/ 366518 h 962594"/>
                  <a:gd name="connsiteX2" fmla="*/ 27770 w 567832"/>
                  <a:gd name="connsiteY2" fmla="*/ 514002 h 962594"/>
                  <a:gd name="connsiteX3" fmla="*/ 145757 w 567832"/>
                  <a:gd name="connsiteY3" fmla="*/ 484505 h 962594"/>
                  <a:gd name="connsiteX4" fmla="*/ 57266 w 567832"/>
                  <a:gd name="connsiteY4" fmla="*/ 749976 h 962594"/>
                  <a:gd name="connsiteX5" fmla="*/ 248995 w 567832"/>
                  <a:gd name="connsiteY5" fmla="*/ 351769 h 962594"/>
                  <a:gd name="connsiteX6" fmla="*/ 263744 w 567832"/>
                  <a:gd name="connsiteY6" fmla="*/ 189537 h 962594"/>
                  <a:gd name="connsiteX7" fmla="*/ 293241 w 567832"/>
                  <a:gd name="connsiteY7" fmla="*/ 617240 h 962594"/>
                  <a:gd name="connsiteX8" fmla="*/ 337486 w 567832"/>
                  <a:gd name="connsiteY8" fmla="*/ 676234 h 962594"/>
                  <a:gd name="connsiteX9" fmla="*/ 411228 w 567832"/>
                  <a:gd name="connsiteY9" fmla="*/ 676234 h 962594"/>
                  <a:gd name="connsiteX10" fmla="*/ 484970 w 567832"/>
                  <a:gd name="connsiteY10" fmla="*/ 690982 h 962594"/>
                  <a:gd name="connsiteX11" fmla="*/ 293241 w 567832"/>
                  <a:gd name="connsiteY11" fmla="*/ 322273 h 962594"/>
                  <a:gd name="connsiteX12" fmla="*/ 248995 w 567832"/>
                  <a:gd name="connsiteY12" fmla="*/ 233782 h 962594"/>
                  <a:gd name="connsiteX13" fmla="*/ 411228 w 567832"/>
                  <a:gd name="connsiteY13" fmla="*/ 469757 h 962594"/>
                  <a:gd name="connsiteX14" fmla="*/ 514466 w 567832"/>
                  <a:gd name="connsiteY14" fmla="*/ 676234 h 962594"/>
                  <a:gd name="connsiteX15" fmla="*/ 470221 w 567832"/>
                  <a:gd name="connsiteY15" fmla="*/ 558247 h 962594"/>
                  <a:gd name="connsiteX16" fmla="*/ 278492 w 567832"/>
                  <a:gd name="connsiteY16" fmla="*/ 174789 h 962594"/>
                  <a:gd name="connsiteX17" fmla="*/ 352234 w 567832"/>
                  <a:gd name="connsiteY17" fmla="*/ 499253 h 962594"/>
                  <a:gd name="connsiteX18" fmla="*/ 322737 w 567832"/>
                  <a:gd name="connsiteY18" fmla="*/ 631989 h 962594"/>
                  <a:gd name="connsiteX19" fmla="*/ 263744 w 567832"/>
                  <a:gd name="connsiteY19" fmla="*/ 617240 h 962594"/>
                  <a:gd name="connsiteX20" fmla="*/ 160505 w 567832"/>
                  <a:gd name="connsiteY20" fmla="*/ 646737 h 962594"/>
                  <a:gd name="connsiteX21" fmla="*/ 131008 w 567832"/>
                  <a:gd name="connsiteY21" fmla="*/ 735227 h 962594"/>
                  <a:gd name="connsiteX22" fmla="*/ 190002 w 567832"/>
                  <a:gd name="connsiteY22" fmla="*/ 484505 h 962594"/>
                  <a:gd name="connsiteX23" fmla="*/ 204750 w 567832"/>
                  <a:gd name="connsiteY23" fmla="*/ 558247 h 962594"/>
                  <a:gd name="connsiteX24" fmla="*/ 219499 w 567832"/>
                  <a:gd name="connsiteY24" fmla="*/ 764724 h 962594"/>
                  <a:gd name="connsiteX25" fmla="*/ 278492 w 567832"/>
                  <a:gd name="connsiteY25" fmla="*/ 823718 h 962594"/>
                  <a:gd name="connsiteX26" fmla="*/ 293241 w 567832"/>
                  <a:gd name="connsiteY26" fmla="*/ 631989 h 962594"/>
                  <a:gd name="connsiteX27" fmla="*/ 322737 w 567832"/>
                  <a:gd name="connsiteY27" fmla="*/ 587744 h 962594"/>
                  <a:gd name="connsiteX28" fmla="*/ 322737 w 567832"/>
                  <a:gd name="connsiteY28" fmla="*/ 499253 h 962594"/>
                  <a:gd name="connsiteX29" fmla="*/ 366983 w 567832"/>
                  <a:gd name="connsiteY29" fmla="*/ 484505 h 962594"/>
                  <a:gd name="connsiteX30" fmla="*/ 514466 w 567832"/>
                  <a:gd name="connsiteY30" fmla="*/ 779473 h 962594"/>
                  <a:gd name="connsiteX31" fmla="*/ 558712 w 567832"/>
                  <a:gd name="connsiteY31" fmla="*/ 808969 h 962594"/>
                  <a:gd name="connsiteX32" fmla="*/ 425976 w 567832"/>
                  <a:gd name="connsiteY32" fmla="*/ 631989 h 962594"/>
                  <a:gd name="connsiteX33" fmla="*/ 352234 w 567832"/>
                  <a:gd name="connsiteY33" fmla="*/ 410763 h 962594"/>
                  <a:gd name="connsiteX34" fmla="*/ 307989 w 567832"/>
                  <a:gd name="connsiteY34" fmla="*/ 396015 h 962594"/>
                  <a:gd name="connsiteX35" fmla="*/ 190002 w 567832"/>
                  <a:gd name="connsiteY35" fmla="*/ 690982 h 962594"/>
                  <a:gd name="connsiteX36" fmla="*/ 204750 w 567832"/>
                  <a:gd name="connsiteY36" fmla="*/ 558247 h 962594"/>
                  <a:gd name="connsiteX37" fmla="*/ 234247 w 567832"/>
                  <a:gd name="connsiteY37" fmla="*/ 425511 h 962594"/>
                  <a:gd name="connsiteX38" fmla="*/ 248995 w 567832"/>
                  <a:gd name="connsiteY38" fmla="*/ 381266 h 962594"/>
                  <a:gd name="connsiteX39" fmla="*/ 293241 w 567832"/>
                  <a:gd name="connsiteY39" fmla="*/ 602492 h 962594"/>
                  <a:gd name="connsiteX40" fmla="*/ 411228 w 567832"/>
                  <a:gd name="connsiteY40" fmla="*/ 735227 h 962594"/>
                  <a:gd name="connsiteX41" fmla="*/ 396479 w 567832"/>
                  <a:gd name="connsiteY41" fmla="*/ 808969 h 96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7832" h="962594">
                    <a:moveTo>
                      <a:pt x="293241" y="337021"/>
                    </a:moveTo>
                    <a:cubicBezTo>
                      <a:pt x="278492" y="346853"/>
                      <a:pt x="258032" y="351269"/>
                      <a:pt x="248995" y="366518"/>
                    </a:cubicBezTo>
                    <a:cubicBezTo>
                      <a:pt x="17148" y="757758"/>
                      <a:pt x="78687" y="895885"/>
                      <a:pt x="27770" y="514002"/>
                    </a:cubicBezTo>
                    <a:cubicBezTo>
                      <a:pt x="534758" y="91512"/>
                      <a:pt x="237773" y="306225"/>
                      <a:pt x="145757" y="484505"/>
                    </a:cubicBezTo>
                    <a:cubicBezTo>
                      <a:pt x="102976" y="567393"/>
                      <a:pt x="0" y="823605"/>
                      <a:pt x="57266" y="749976"/>
                    </a:cubicBezTo>
                    <a:cubicBezTo>
                      <a:pt x="147711" y="633688"/>
                      <a:pt x="185085" y="484505"/>
                      <a:pt x="248995" y="351769"/>
                    </a:cubicBezTo>
                    <a:cubicBezTo>
                      <a:pt x="253911" y="297692"/>
                      <a:pt x="254817" y="135975"/>
                      <a:pt x="263744" y="189537"/>
                    </a:cubicBezTo>
                    <a:cubicBezTo>
                      <a:pt x="287238" y="330499"/>
                      <a:pt x="260510" y="478133"/>
                      <a:pt x="293241" y="617240"/>
                    </a:cubicBezTo>
                    <a:cubicBezTo>
                      <a:pt x="306062" y="671731"/>
                      <a:pt x="453629" y="714948"/>
                      <a:pt x="337486" y="676234"/>
                    </a:cubicBezTo>
                    <a:cubicBezTo>
                      <a:pt x="308904" y="161773"/>
                      <a:pt x="303824" y="490719"/>
                      <a:pt x="411228" y="676234"/>
                    </a:cubicBezTo>
                    <a:cubicBezTo>
                      <a:pt x="423788" y="697928"/>
                      <a:pt x="460389" y="686066"/>
                      <a:pt x="484970" y="690982"/>
                    </a:cubicBezTo>
                    <a:lnTo>
                      <a:pt x="293241" y="322273"/>
                    </a:lnTo>
                    <a:cubicBezTo>
                      <a:pt x="278116" y="292967"/>
                      <a:pt x="230312" y="206606"/>
                      <a:pt x="248995" y="233782"/>
                    </a:cubicBezTo>
                    <a:cubicBezTo>
                      <a:pt x="303073" y="312440"/>
                      <a:pt x="362117" y="387906"/>
                      <a:pt x="411228" y="469757"/>
                    </a:cubicBezTo>
                    <a:cubicBezTo>
                      <a:pt x="450818" y="535741"/>
                      <a:pt x="471782" y="612208"/>
                      <a:pt x="514466" y="676234"/>
                    </a:cubicBezTo>
                    <a:cubicBezTo>
                      <a:pt x="537765" y="711183"/>
                      <a:pt x="488202" y="596207"/>
                      <a:pt x="470221" y="558247"/>
                    </a:cubicBezTo>
                    <a:cubicBezTo>
                      <a:pt x="320519" y="242207"/>
                      <a:pt x="388765" y="367765"/>
                      <a:pt x="278492" y="174789"/>
                    </a:cubicBezTo>
                    <a:cubicBezTo>
                      <a:pt x="303073" y="282944"/>
                      <a:pt x="322126" y="392505"/>
                      <a:pt x="352234" y="499253"/>
                    </a:cubicBezTo>
                    <a:cubicBezTo>
                      <a:pt x="429301" y="772490"/>
                      <a:pt x="522179" y="831431"/>
                      <a:pt x="322737" y="631989"/>
                    </a:cubicBezTo>
                    <a:cubicBezTo>
                      <a:pt x="259540" y="0"/>
                      <a:pt x="326736" y="470260"/>
                      <a:pt x="263744" y="617240"/>
                    </a:cubicBezTo>
                    <a:cubicBezTo>
                      <a:pt x="249646" y="650136"/>
                      <a:pt x="194918" y="636905"/>
                      <a:pt x="160505" y="646737"/>
                    </a:cubicBezTo>
                    <a:cubicBezTo>
                      <a:pt x="150673" y="676234"/>
                      <a:pt x="125446" y="765818"/>
                      <a:pt x="131008" y="735227"/>
                    </a:cubicBezTo>
                    <a:cubicBezTo>
                      <a:pt x="146367" y="650756"/>
                      <a:pt x="156980" y="563757"/>
                      <a:pt x="190002" y="484505"/>
                    </a:cubicBezTo>
                    <a:cubicBezTo>
                      <a:pt x="199643" y="461366"/>
                      <a:pt x="199834" y="533666"/>
                      <a:pt x="204750" y="558247"/>
                    </a:cubicBezTo>
                    <a:cubicBezTo>
                      <a:pt x="209666" y="627073"/>
                      <a:pt x="201031" y="698240"/>
                      <a:pt x="219499" y="764724"/>
                    </a:cubicBezTo>
                    <a:cubicBezTo>
                      <a:pt x="226942" y="791519"/>
                      <a:pt x="264986" y="848028"/>
                      <a:pt x="278492" y="823718"/>
                    </a:cubicBezTo>
                    <a:cubicBezTo>
                      <a:pt x="309621" y="767686"/>
                      <a:pt x="281428" y="694990"/>
                      <a:pt x="293241" y="631989"/>
                    </a:cubicBezTo>
                    <a:cubicBezTo>
                      <a:pt x="296508" y="614567"/>
                      <a:pt x="312905" y="602492"/>
                      <a:pt x="322737" y="587744"/>
                    </a:cubicBezTo>
                    <a:cubicBezTo>
                      <a:pt x="424971" y="962594"/>
                      <a:pt x="322737" y="607226"/>
                      <a:pt x="322737" y="499253"/>
                    </a:cubicBezTo>
                    <a:cubicBezTo>
                      <a:pt x="322737" y="483707"/>
                      <a:pt x="352234" y="489421"/>
                      <a:pt x="366983" y="484505"/>
                    </a:cubicBezTo>
                    <a:cubicBezTo>
                      <a:pt x="416144" y="582828"/>
                      <a:pt x="458542" y="684833"/>
                      <a:pt x="514466" y="779473"/>
                    </a:cubicBezTo>
                    <a:cubicBezTo>
                      <a:pt x="523483" y="794733"/>
                      <a:pt x="567832" y="824168"/>
                      <a:pt x="558712" y="808969"/>
                    </a:cubicBezTo>
                    <a:cubicBezTo>
                      <a:pt x="520772" y="745736"/>
                      <a:pt x="470221" y="690982"/>
                      <a:pt x="425976" y="631989"/>
                    </a:cubicBezTo>
                    <a:cubicBezTo>
                      <a:pt x="401395" y="558247"/>
                      <a:pt x="386996" y="480288"/>
                      <a:pt x="352234" y="410763"/>
                    </a:cubicBezTo>
                    <a:cubicBezTo>
                      <a:pt x="345282" y="396858"/>
                      <a:pt x="313163" y="381355"/>
                      <a:pt x="307989" y="396015"/>
                    </a:cubicBezTo>
                    <a:cubicBezTo>
                      <a:pt x="196149" y="712896"/>
                      <a:pt x="365702" y="620704"/>
                      <a:pt x="190002" y="690982"/>
                    </a:cubicBezTo>
                    <a:cubicBezTo>
                      <a:pt x="125726" y="787395"/>
                      <a:pt x="159802" y="747030"/>
                      <a:pt x="204750" y="558247"/>
                    </a:cubicBezTo>
                    <a:cubicBezTo>
                      <a:pt x="215248" y="514155"/>
                      <a:pt x="223254" y="469482"/>
                      <a:pt x="234247" y="425511"/>
                    </a:cubicBezTo>
                    <a:cubicBezTo>
                      <a:pt x="238017" y="410429"/>
                      <a:pt x="244079" y="396014"/>
                      <a:pt x="248995" y="381266"/>
                    </a:cubicBezTo>
                    <a:cubicBezTo>
                      <a:pt x="263744" y="455008"/>
                      <a:pt x="261907" y="534128"/>
                      <a:pt x="293241" y="602492"/>
                    </a:cubicBezTo>
                    <a:cubicBezTo>
                      <a:pt x="317906" y="656307"/>
                      <a:pt x="384754" y="682279"/>
                      <a:pt x="411228" y="735227"/>
                    </a:cubicBezTo>
                    <a:cubicBezTo>
                      <a:pt x="422438" y="757648"/>
                      <a:pt x="396479" y="808969"/>
                      <a:pt x="396479" y="808969"/>
                    </a:cubicBezTo>
                  </a:path>
                </a:pathLst>
              </a:cu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859840" y="5130673"/>
                <a:ext cx="98616" cy="322602"/>
              </a:xfrm>
              <a:custGeom>
                <a:avLst/>
                <a:gdLst>
                  <a:gd name="connsiteX0" fmla="*/ 64085 w 98616"/>
                  <a:gd name="connsiteY0" fmla="*/ 62833 h 322602"/>
                  <a:gd name="connsiteX1" fmla="*/ 49798 w 98616"/>
                  <a:gd name="connsiteY1" fmla="*/ 281908 h 322602"/>
                  <a:gd name="connsiteX2" fmla="*/ 33129 w 98616"/>
                  <a:gd name="connsiteY2" fmla="*/ 150940 h 322602"/>
                  <a:gd name="connsiteX3" fmla="*/ 23604 w 98616"/>
                  <a:gd name="connsiteY3" fmla="*/ 205708 h 322602"/>
                  <a:gd name="connsiteX4" fmla="*/ 14079 w 98616"/>
                  <a:gd name="connsiteY4" fmla="*/ 227140 h 322602"/>
                  <a:gd name="connsiteX5" fmla="*/ 4554 w 98616"/>
                  <a:gd name="connsiteY5" fmla="*/ 270002 h 322602"/>
                  <a:gd name="connsiteX6" fmla="*/ 6935 w 98616"/>
                  <a:gd name="connsiteY6" fmla="*/ 181896 h 322602"/>
                  <a:gd name="connsiteX7" fmla="*/ 16460 w 98616"/>
                  <a:gd name="connsiteY7" fmla="*/ 17590 h 322602"/>
                  <a:gd name="connsiteX8" fmla="*/ 42654 w 98616"/>
                  <a:gd name="connsiteY8" fmla="*/ 3302 h 322602"/>
                  <a:gd name="connsiteX9" fmla="*/ 52179 w 98616"/>
                  <a:gd name="connsiteY9" fmla="*/ 10446 h 322602"/>
                  <a:gd name="connsiteX10" fmla="*/ 52179 w 98616"/>
                  <a:gd name="connsiteY10" fmla="*/ 308102 h 322602"/>
                  <a:gd name="connsiteX11" fmla="*/ 45035 w 98616"/>
                  <a:gd name="connsiteY11" fmla="*/ 96171 h 322602"/>
                  <a:gd name="connsiteX12" fmla="*/ 11698 w 98616"/>
                  <a:gd name="connsiteY12" fmla="*/ 177133 h 322602"/>
                  <a:gd name="connsiteX13" fmla="*/ 18841 w 98616"/>
                  <a:gd name="connsiteY13" fmla="*/ 248571 h 322602"/>
                  <a:gd name="connsiteX14" fmla="*/ 23604 w 98616"/>
                  <a:gd name="connsiteY14" fmla="*/ 255715 h 32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616" h="322602">
                    <a:moveTo>
                      <a:pt x="64085" y="62833"/>
                    </a:moveTo>
                    <a:cubicBezTo>
                      <a:pt x="87740" y="133807"/>
                      <a:pt x="98616" y="163348"/>
                      <a:pt x="49798" y="281908"/>
                    </a:cubicBezTo>
                    <a:cubicBezTo>
                      <a:pt x="33042" y="322602"/>
                      <a:pt x="38685" y="194596"/>
                      <a:pt x="33129" y="150940"/>
                    </a:cubicBezTo>
                    <a:cubicBezTo>
                      <a:pt x="29954" y="169196"/>
                      <a:pt x="28098" y="187731"/>
                      <a:pt x="23604" y="205708"/>
                    </a:cubicBezTo>
                    <a:cubicBezTo>
                      <a:pt x="21708" y="213292"/>
                      <a:pt x="16300" y="219644"/>
                      <a:pt x="14079" y="227140"/>
                    </a:cubicBezTo>
                    <a:cubicBezTo>
                      <a:pt x="9921" y="241173"/>
                      <a:pt x="7729" y="255715"/>
                      <a:pt x="4554" y="270002"/>
                    </a:cubicBezTo>
                    <a:cubicBezTo>
                      <a:pt x="5348" y="240633"/>
                      <a:pt x="6036" y="211262"/>
                      <a:pt x="6935" y="181896"/>
                    </a:cubicBezTo>
                    <a:cubicBezTo>
                      <a:pt x="11536" y="31605"/>
                      <a:pt x="0" y="83435"/>
                      <a:pt x="16460" y="17590"/>
                    </a:cubicBezTo>
                    <a:cubicBezTo>
                      <a:pt x="20924" y="97945"/>
                      <a:pt x="11984" y="49306"/>
                      <a:pt x="42654" y="3302"/>
                    </a:cubicBezTo>
                    <a:cubicBezTo>
                      <a:pt x="44856" y="0"/>
                      <a:pt x="49004" y="8065"/>
                      <a:pt x="52179" y="10446"/>
                    </a:cubicBezTo>
                    <a:cubicBezTo>
                      <a:pt x="53190" y="52896"/>
                      <a:pt x="60768" y="320984"/>
                      <a:pt x="52179" y="308102"/>
                    </a:cubicBezTo>
                    <a:cubicBezTo>
                      <a:pt x="12970" y="249290"/>
                      <a:pt x="47416" y="166815"/>
                      <a:pt x="45035" y="96171"/>
                    </a:cubicBezTo>
                    <a:cubicBezTo>
                      <a:pt x="4067" y="116655"/>
                      <a:pt x="12937" y="104035"/>
                      <a:pt x="11698" y="177133"/>
                    </a:cubicBezTo>
                    <a:cubicBezTo>
                      <a:pt x="11292" y="201061"/>
                      <a:pt x="15961" y="224813"/>
                      <a:pt x="18841" y="248571"/>
                    </a:cubicBezTo>
                    <a:cubicBezTo>
                      <a:pt x="19798" y="256468"/>
                      <a:pt x="19243" y="255715"/>
                      <a:pt x="23604" y="255715"/>
                    </a:cubicBezTo>
                  </a:path>
                </a:pathLst>
              </a:cu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p:cNvGrpSpPr/>
            <p:nvPr/>
          </p:nvGrpSpPr>
          <p:grpSpPr>
            <a:xfrm>
              <a:off x="1066800" y="4191000"/>
              <a:ext cx="304800" cy="1419794"/>
              <a:chOff x="1066800" y="4191000"/>
              <a:chExt cx="304800" cy="1419794"/>
            </a:xfrm>
          </p:grpSpPr>
          <p:sp>
            <p:nvSpPr>
              <p:cNvPr id="61" name="Freeform 60"/>
              <p:cNvSpPr/>
              <p:nvPr/>
            </p:nvSpPr>
            <p:spPr>
              <a:xfrm>
                <a:off x="1066800" y="4191000"/>
                <a:ext cx="304800" cy="1419794"/>
              </a:xfrm>
              <a:custGeom>
                <a:avLst/>
                <a:gdLst>
                  <a:gd name="connsiteX0" fmla="*/ 293241 w 567832"/>
                  <a:gd name="connsiteY0" fmla="*/ 337021 h 962594"/>
                  <a:gd name="connsiteX1" fmla="*/ 248995 w 567832"/>
                  <a:gd name="connsiteY1" fmla="*/ 366518 h 962594"/>
                  <a:gd name="connsiteX2" fmla="*/ 27770 w 567832"/>
                  <a:gd name="connsiteY2" fmla="*/ 514002 h 962594"/>
                  <a:gd name="connsiteX3" fmla="*/ 145757 w 567832"/>
                  <a:gd name="connsiteY3" fmla="*/ 484505 h 962594"/>
                  <a:gd name="connsiteX4" fmla="*/ 57266 w 567832"/>
                  <a:gd name="connsiteY4" fmla="*/ 749976 h 962594"/>
                  <a:gd name="connsiteX5" fmla="*/ 248995 w 567832"/>
                  <a:gd name="connsiteY5" fmla="*/ 351769 h 962594"/>
                  <a:gd name="connsiteX6" fmla="*/ 263744 w 567832"/>
                  <a:gd name="connsiteY6" fmla="*/ 189537 h 962594"/>
                  <a:gd name="connsiteX7" fmla="*/ 293241 w 567832"/>
                  <a:gd name="connsiteY7" fmla="*/ 617240 h 962594"/>
                  <a:gd name="connsiteX8" fmla="*/ 337486 w 567832"/>
                  <a:gd name="connsiteY8" fmla="*/ 676234 h 962594"/>
                  <a:gd name="connsiteX9" fmla="*/ 411228 w 567832"/>
                  <a:gd name="connsiteY9" fmla="*/ 676234 h 962594"/>
                  <a:gd name="connsiteX10" fmla="*/ 484970 w 567832"/>
                  <a:gd name="connsiteY10" fmla="*/ 690982 h 962594"/>
                  <a:gd name="connsiteX11" fmla="*/ 293241 w 567832"/>
                  <a:gd name="connsiteY11" fmla="*/ 322273 h 962594"/>
                  <a:gd name="connsiteX12" fmla="*/ 248995 w 567832"/>
                  <a:gd name="connsiteY12" fmla="*/ 233782 h 962594"/>
                  <a:gd name="connsiteX13" fmla="*/ 411228 w 567832"/>
                  <a:gd name="connsiteY13" fmla="*/ 469757 h 962594"/>
                  <a:gd name="connsiteX14" fmla="*/ 514466 w 567832"/>
                  <a:gd name="connsiteY14" fmla="*/ 676234 h 962594"/>
                  <a:gd name="connsiteX15" fmla="*/ 470221 w 567832"/>
                  <a:gd name="connsiteY15" fmla="*/ 558247 h 962594"/>
                  <a:gd name="connsiteX16" fmla="*/ 278492 w 567832"/>
                  <a:gd name="connsiteY16" fmla="*/ 174789 h 962594"/>
                  <a:gd name="connsiteX17" fmla="*/ 352234 w 567832"/>
                  <a:gd name="connsiteY17" fmla="*/ 499253 h 962594"/>
                  <a:gd name="connsiteX18" fmla="*/ 322737 w 567832"/>
                  <a:gd name="connsiteY18" fmla="*/ 631989 h 962594"/>
                  <a:gd name="connsiteX19" fmla="*/ 263744 w 567832"/>
                  <a:gd name="connsiteY19" fmla="*/ 617240 h 962594"/>
                  <a:gd name="connsiteX20" fmla="*/ 160505 w 567832"/>
                  <a:gd name="connsiteY20" fmla="*/ 646737 h 962594"/>
                  <a:gd name="connsiteX21" fmla="*/ 131008 w 567832"/>
                  <a:gd name="connsiteY21" fmla="*/ 735227 h 962594"/>
                  <a:gd name="connsiteX22" fmla="*/ 190002 w 567832"/>
                  <a:gd name="connsiteY22" fmla="*/ 484505 h 962594"/>
                  <a:gd name="connsiteX23" fmla="*/ 204750 w 567832"/>
                  <a:gd name="connsiteY23" fmla="*/ 558247 h 962594"/>
                  <a:gd name="connsiteX24" fmla="*/ 219499 w 567832"/>
                  <a:gd name="connsiteY24" fmla="*/ 764724 h 962594"/>
                  <a:gd name="connsiteX25" fmla="*/ 278492 w 567832"/>
                  <a:gd name="connsiteY25" fmla="*/ 823718 h 962594"/>
                  <a:gd name="connsiteX26" fmla="*/ 293241 w 567832"/>
                  <a:gd name="connsiteY26" fmla="*/ 631989 h 962594"/>
                  <a:gd name="connsiteX27" fmla="*/ 322737 w 567832"/>
                  <a:gd name="connsiteY27" fmla="*/ 587744 h 962594"/>
                  <a:gd name="connsiteX28" fmla="*/ 322737 w 567832"/>
                  <a:gd name="connsiteY28" fmla="*/ 499253 h 962594"/>
                  <a:gd name="connsiteX29" fmla="*/ 366983 w 567832"/>
                  <a:gd name="connsiteY29" fmla="*/ 484505 h 962594"/>
                  <a:gd name="connsiteX30" fmla="*/ 514466 w 567832"/>
                  <a:gd name="connsiteY30" fmla="*/ 779473 h 962594"/>
                  <a:gd name="connsiteX31" fmla="*/ 558712 w 567832"/>
                  <a:gd name="connsiteY31" fmla="*/ 808969 h 962594"/>
                  <a:gd name="connsiteX32" fmla="*/ 425976 w 567832"/>
                  <a:gd name="connsiteY32" fmla="*/ 631989 h 962594"/>
                  <a:gd name="connsiteX33" fmla="*/ 352234 w 567832"/>
                  <a:gd name="connsiteY33" fmla="*/ 410763 h 962594"/>
                  <a:gd name="connsiteX34" fmla="*/ 307989 w 567832"/>
                  <a:gd name="connsiteY34" fmla="*/ 396015 h 962594"/>
                  <a:gd name="connsiteX35" fmla="*/ 190002 w 567832"/>
                  <a:gd name="connsiteY35" fmla="*/ 690982 h 962594"/>
                  <a:gd name="connsiteX36" fmla="*/ 204750 w 567832"/>
                  <a:gd name="connsiteY36" fmla="*/ 558247 h 962594"/>
                  <a:gd name="connsiteX37" fmla="*/ 234247 w 567832"/>
                  <a:gd name="connsiteY37" fmla="*/ 425511 h 962594"/>
                  <a:gd name="connsiteX38" fmla="*/ 248995 w 567832"/>
                  <a:gd name="connsiteY38" fmla="*/ 381266 h 962594"/>
                  <a:gd name="connsiteX39" fmla="*/ 293241 w 567832"/>
                  <a:gd name="connsiteY39" fmla="*/ 602492 h 962594"/>
                  <a:gd name="connsiteX40" fmla="*/ 411228 w 567832"/>
                  <a:gd name="connsiteY40" fmla="*/ 735227 h 962594"/>
                  <a:gd name="connsiteX41" fmla="*/ 396479 w 567832"/>
                  <a:gd name="connsiteY41" fmla="*/ 808969 h 96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7832" h="962594">
                    <a:moveTo>
                      <a:pt x="293241" y="337021"/>
                    </a:moveTo>
                    <a:cubicBezTo>
                      <a:pt x="278492" y="346853"/>
                      <a:pt x="258032" y="351269"/>
                      <a:pt x="248995" y="366518"/>
                    </a:cubicBezTo>
                    <a:cubicBezTo>
                      <a:pt x="17148" y="757758"/>
                      <a:pt x="78687" y="895885"/>
                      <a:pt x="27770" y="514002"/>
                    </a:cubicBezTo>
                    <a:cubicBezTo>
                      <a:pt x="534758" y="91512"/>
                      <a:pt x="237773" y="306225"/>
                      <a:pt x="145757" y="484505"/>
                    </a:cubicBezTo>
                    <a:cubicBezTo>
                      <a:pt x="102976" y="567393"/>
                      <a:pt x="0" y="823605"/>
                      <a:pt x="57266" y="749976"/>
                    </a:cubicBezTo>
                    <a:cubicBezTo>
                      <a:pt x="147711" y="633688"/>
                      <a:pt x="185085" y="484505"/>
                      <a:pt x="248995" y="351769"/>
                    </a:cubicBezTo>
                    <a:cubicBezTo>
                      <a:pt x="253911" y="297692"/>
                      <a:pt x="254817" y="135975"/>
                      <a:pt x="263744" y="189537"/>
                    </a:cubicBezTo>
                    <a:cubicBezTo>
                      <a:pt x="287238" y="330499"/>
                      <a:pt x="260510" y="478133"/>
                      <a:pt x="293241" y="617240"/>
                    </a:cubicBezTo>
                    <a:cubicBezTo>
                      <a:pt x="306062" y="671731"/>
                      <a:pt x="453629" y="714948"/>
                      <a:pt x="337486" y="676234"/>
                    </a:cubicBezTo>
                    <a:cubicBezTo>
                      <a:pt x="308904" y="161773"/>
                      <a:pt x="303824" y="490719"/>
                      <a:pt x="411228" y="676234"/>
                    </a:cubicBezTo>
                    <a:cubicBezTo>
                      <a:pt x="423788" y="697928"/>
                      <a:pt x="460389" y="686066"/>
                      <a:pt x="484970" y="690982"/>
                    </a:cubicBezTo>
                    <a:lnTo>
                      <a:pt x="293241" y="322273"/>
                    </a:lnTo>
                    <a:cubicBezTo>
                      <a:pt x="278116" y="292967"/>
                      <a:pt x="230312" y="206606"/>
                      <a:pt x="248995" y="233782"/>
                    </a:cubicBezTo>
                    <a:cubicBezTo>
                      <a:pt x="303073" y="312440"/>
                      <a:pt x="362117" y="387906"/>
                      <a:pt x="411228" y="469757"/>
                    </a:cubicBezTo>
                    <a:cubicBezTo>
                      <a:pt x="450818" y="535741"/>
                      <a:pt x="471782" y="612208"/>
                      <a:pt x="514466" y="676234"/>
                    </a:cubicBezTo>
                    <a:cubicBezTo>
                      <a:pt x="537765" y="711183"/>
                      <a:pt x="488202" y="596207"/>
                      <a:pt x="470221" y="558247"/>
                    </a:cubicBezTo>
                    <a:cubicBezTo>
                      <a:pt x="320519" y="242207"/>
                      <a:pt x="388765" y="367765"/>
                      <a:pt x="278492" y="174789"/>
                    </a:cubicBezTo>
                    <a:cubicBezTo>
                      <a:pt x="303073" y="282944"/>
                      <a:pt x="322126" y="392505"/>
                      <a:pt x="352234" y="499253"/>
                    </a:cubicBezTo>
                    <a:cubicBezTo>
                      <a:pt x="429301" y="772490"/>
                      <a:pt x="522179" y="831431"/>
                      <a:pt x="322737" y="631989"/>
                    </a:cubicBezTo>
                    <a:cubicBezTo>
                      <a:pt x="259540" y="0"/>
                      <a:pt x="326736" y="470260"/>
                      <a:pt x="263744" y="617240"/>
                    </a:cubicBezTo>
                    <a:cubicBezTo>
                      <a:pt x="249646" y="650136"/>
                      <a:pt x="194918" y="636905"/>
                      <a:pt x="160505" y="646737"/>
                    </a:cubicBezTo>
                    <a:cubicBezTo>
                      <a:pt x="150673" y="676234"/>
                      <a:pt x="125446" y="765818"/>
                      <a:pt x="131008" y="735227"/>
                    </a:cubicBezTo>
                    <a:cubicBezTo>
                      <a:pt x="146367" y="650756"/>
                      <a:pt x="156980" y="563757"/>
                      <a:pt x="190002" y="484505"/>
                    </a:cubicBezTo>
                    <a:cubicBezTo>
                      <a:pt x="199643" y="461366"/>
                      <a:pt x="199834" y="533666"/>
                      <a:pt x="204750" y="558247"/>
                    </a:cubicBezTo>
                    <a:cubicBezTo>
                      <a:pt x="209666" y="627073"/>
                      <a:pt x="201031" y="698240"/>
                      <a:pt x="219499" y="764724"/>
                    </a:cubicBezTo>
                    <a:cubicBezTo>
                      <a:pt x="226942" y="791519"/>
                      <a:pt x="264986" y="848028"/>
                      <a:pt x="278492" y="823718"/>
                    </a:cubicBezTo>
                    <a:cubicBezTo>
                      <a:pt x="309621" y="767686"/>
                      <a:pt x="281428" y="694990"/>
                      <a:pt x="293241" y="631989"/>
                    </a:cubicBezTo>
                    <a:cubicBezTo>
                      <a:pt x="296508" y="614567"/>
                      <a:pt x="312905" y="602492"/>
                      <a:pt x="322737" y="587744"/>
                    </a:cubicBezTo>
                    <a:cubicBezTo>
                      <a:pt x="424971" y="962594"/>
                      <a:pt x="322737" y="607226"/>
                      <a:pt x="322737" y="499253"/>
                    </a:cubicBezTo>
                    <a:cubicBezTo>
                      <a:pt x="322737" y="483707"/>
                      <a:pt x="352234" y="489421"/>
                      <a:pt x="366983" y="484505"/>
                    </a:cubicBezTo>
                    <a:cubicBezTo>
                      <a:pt x="416144" y="582828"/>
                      <a:pt x="458542" y="684833"/>
                      <a:pt x="514466" y="779473"/>
                    </a:cubicBezTo>
                    <a:cubicBezTo>
                      <a:pt x="523483" y="794733"/>
                      <a:pt x="567832" y="824168"/>
                      <a:pt x="558712" y="808969"/>
                    </a:cubicBezTo>
                    <a:cubicBezTo>
                      <a:pt x="520772" y="745736"/>
                      <a:pt x="470221" y="690982"/>
                      <a:pt x="425976" y="631989"/>
                    </a:cubicBezTo>
                    <a:cubicBezTo>
                      <a:pt x="401395" y="558247"/>
                      <a:pt x="386996" y="480288"/>
                      <a:pt x="352234" y="410763"/>
                    </a:cubicBezTo>
                    <a:cubicBezTo>
                      <a:pt x="345282" y="396858"/>
                      <a:pt x="313163" y="381355"/>
                      <a:pt x="307989" y="396015"/>
                    </a:cubicBezTo>
                    <a:cubicBezTo>
                      <a:pt x="196149" y="712896"/>
                      <a:pt x="365702" y="620704"/>
                      <a:pt x="190002" y="690982"/>
                    </a:cubicBezTo>
                    <a:cubicBezTo>
                      <a:pt x="125726" y="787395"/>
                      <a:pt x="159802" y="747030"/>
                      <a:pt x="204750" y="558247"/>
                    </a:cubicBezTo>
                    <a:cubicBezTo>
                      <a:pt x="215248" y="514155"/>
                      <a:pt x="223254" y="469482"/>
                      <a:pt x="234247" y="425511"/>
                    </a:cubicBezTo>
                    <a:cubicBezTo>
                      <a:pt x="238017" y="410429"/>
                      <a:pt x="244079" y="396014"/>
                      <a:pt x="248995" y="381266"/>
                    </a:cubicBezTo>
                    <a:cubicBezTo>
                      <a:pt x="263744" y="455008"/>
                      <a:pt x="261907" y="534128"/>
                      <a:pt x="293241" y="602492"/>
                    </a:cubicBezTo>
                    <a:cubicBezTo>
                      <a:pt x="317906" y="656307"/>
                      <a:pt x="384754" y="682279"/>
                      <a:pt x="411228" y="735227"/>
                    </a:cubicBezTo>
                    <a:cubicBezTo>
                      <a:pt x="422438" y="757648"/>
                      <a:pt x="396479" y="808969"/>
                      <a:pt x="396479" y="808969"/>
                    </a:cubicBezTo>
                  </a:path>
                </a:pathLst>
              </a:custGeom>
              <a:ln w="19050">
                <a:solidFill>
                  <a:srgbClr val="2745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202531" y="4897473"/>
                <a:ext cx="64123" cy="512727"/>
              </a:xfrm>
              <a:custGeom>
                <a:avLst/>
                <a:gdLst>
                  <a:gd name="connsiteX0" fmla="*/ 45244 w 64123"/>
                  <a:gd name="connsiteY0" fmla="*/ 219833 h 512727"/>
                  <a:gd name="connsiteX1" fmla="*/ 38100 w 64123"/>
                  <a:gd name="connsiteY1" fmla="*/ 217452 h 512727"/>
                  <a:gd name="connsiteX2" fmla="*/ 26194 w 64123"/>
                  <a:gd name="connsiteY2" fmla="*/ 319846 h 512727"/>
                  <a:gd name="connsiteX3" fmla="*/ 28575 w 64123"/>
                  <a:gd name="connsiteY3" fmla="*/ 107915 h 512727"/>
                  <a:gd name="connsiteX4" fmla="*/ 30957 w 64123"/>
                  <a:gd name="connsiteY4" fmla="*/ 26952 h 512727"/>
                  <a:gd name="connsiteX5" fmla="*/ 42863 w 64123"/>
                  <a:gd name="connsiteY5" fmla="*/ 348421 h 512727"/>
                  <a:gd name="connsiteX6" fmla="*/ 38100 w 64123"/>
                  <a:gd name="connsiteY6" fmla="*/ 417477 h 512727"/>
                  <a:gd name="connsiteX7" fmla="*/ 9525 w 64123"/>
                  <a:gd name="connsiteY7" fmla="*/ 467483 h 512727"/>
                  <a:gd name="connsiteX8" fmla="*/ 30957 w 64123"/>
                  <a:gd name="connsiteY8" fmla="*/ 341277 h 512727"/>
                  <a:gd name="connsiteX9" fmla="*/ 11907 w 64123"/>
                  <a:gd name="connsiteY9" fmla="*/ 276983 h 512727"/>
                  <a:gd name="connsiteX10" fmla="*/ 0 w 64123"/>
                  <a:gd name="connsiteY10" fmla="*/ 293652 h 512727"/>
                  <a:gd name="connsiteX11" fmla="*/ 11907 w 64123"/>
                  <a:gd name="connsiteY11" fmla="*/ 512727 h 512727"/>
                  <a:gd name="connsiteX12" fmla="*/ 14288 w 64123"/>
                  <a:gd name="connsiteY12" fmla="*/ 498440 h 512727"/>
                  <a:gd name="connsiteX13" fmla="*/ 52388 w 64123"/>
                  <a:gd name="connsiteY13" fmla="*/ 398427 h 512727"/>
                  <a:gd name="connsiteX14" fmla="*/ 54769 w 64123"/>
                  <a:gd name="connsiteY14" fmla="*/ 324608 h 512727"/>
                  <a:gd name="connsiteX15" fmla="*/ 57150 w 64123"/>
                  <a:gd name="connsiteY15" fmla="*/ 303177 h 512727"/>
                  <a:gd name="connsiteX16" fmla="*/ 35719 w 64123"/>
                  <a:gd name="connsiteY16" fmla="*/ 319846 h 512727"/>
                  <a:gd name="connsiteX17" fmla="*/ 33338 w 64123"/>
                  <a:gd name="connsiteY17" fmla="*/ 396046 h 512727"/>
                  <a:gd name="connsiteX18" fmla="*/ 40482 w 64123"/>
                  <a:gd name="connsiteY18" fmla="*/ 438908 h 512727"/>
                  <a:gd name="connsiteX19" fmla="*/ 45244 w 64123"/>
                  <a:gd name="connsiteY19" fmla="*/ 484152 h 5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123" h="512727">
                    <a:moveTo>
                      <a:pt x="45244" y="219833"/>
                    </a:moveTo>
                    <a:cubicBezTo>
                      <a:pt x="42863" y="219039"/>
                      <a:pt x="38570" y="214986"/>
                      <a:pt x="38100" y="217452"/>
                    </a:cubicBezTo>
                    <a:cubicBezTo>
                      <a:pt x="31671" y="251206"/>
                      <a:pt x="26194" y="319846"/>
                      <a:pt x="26194" y="319846"/>
                    </a:cubicBezTo>
                    <a:cubicBezTo>
                      <a:pt x="26988" y="249202"/>
                      <a:pt x="27426" y="178554"/>
                      <a:pt x="28575" y="107915"/>
                    </a:cubicBezTo>
                    <a:cubicBezTo>
                      <a:pt x="29014" y="80919"/>
                      <a:pt x="29356" y="0"/>
                      <a:pt x="30957" y="26952"/>
                    </a:cubicBezTo>
                    <a:cubicBezTo>
                      <a:pt x="37316" y="133993"/>
                      <a:pt x="38894" y="241265"/>
                      <a:pt x="42863" y="348421"/>
                    </a:cubicBezTo>
                    <a:cubicBezTo>
                      <a:pt x="41275" y="371440"/>
                      <a:pt x="44321" y="395258"/>
                      <a:pt x="38100" y="417477"/>
                    </a:cubicBezTo>
                    <a:cubicBezTo>
                      <a:pt x="32924" y="435964"/>
                      <a:pt x="11317" y="486597"/>
                      <a:pt x="9525" y="467483"/>
                    </a:cubicBezTo>
                    <a:cubicBezTo>
                      <a:pt x="5542" y="424998"/>
                      <a:pt x="23813" y="383346"/>
                      <a:pt x="30957" y="341277"/>
                    </a:cubicBezTo>
                    <a:cubicBezTo>
                      <a:pt x="24607" y="319846"/>
                      <a:pt x="24089" y="295724"/>
                      <a:pt x="11907" y="276983"/>
                    </a:cubicBezTo>
                    <a:cubicBezTo>
                      <a:pt x="8186" y="271258"/>
                      <a:pt x="0" y="286824"/>
                      <a:pt x="0" y="293652"/>
                    </a:cubicBezTo>
                    <a:cubicBezTo>
                      <a:pt x="0" y="366785"/>
                      <a:pt x="7938" y="439702"/>
                      <a:pt x="11907" y="512727"/>
                    </a:cubicBezTo>
                    <a:cubicBezTo>
                      <a:pt x="12701" y="507965"/>
                      <a:pt x="12676" y="502991"/>
                      <a:pt x="14288" y="498440"/>
                    </a:cubicBezTo>
                    <a:cubicBezTo>
                      <a:pt x="26198" y="464812"/>
                      <a:pt x="44297" y="433172"/>
                      <a:pt x="52388" y="398427"/>
                    </a:cubicBezTo>
                    <a:cubicBezTo>
                      <a:pt x="57972" y="374449"/>
                      <a:pt x="53540" y="349196"/>
                      <a:pt x="54769" y="324608"/>
                    </a:cubicBezTo>
                    <a:cubicBezTo>
                      <a:pt x="55128" y="317429"/>
                      <a:pt x="64123" y="304920"/>
                      <a:pt x="57150" y="303177"/>
                    </a:cubicBezTo>
                    <a:cubicBezTo>
                      <a:pt x="48370" y="300982"/>
                      <a:pt x="42863" y="314290"/>
                      <a:pt x="35719" y="319846"/>
                    </a:cubicBezTo>
                    <a:cubicBezTo>
                      <a:pt x="34925" y="345246"/>
                      <a:pt x="32322" y="370654"/>
                      <a:pt x="33338" y="396046"/>
                    </a:cubicBezTo>
                    <a:cubicBezTo>
                      <a:pt x="33917" y="410519"/>
                      <a:pt x="38434" y="424569"/>
                      <a:pt x="40482" y="438908"/>
                    </a:cubicBezTo>
                    <a:cubicBezTo>
                      <a:pt x="45429" y="473541"/>
                      <a:pt x="45244" y="466670"/>
                      <a:pt x="45244" y="484152"/>
                    </a:cubicBezTo>
                  </a:path>
                </a:pathLst>
              </a:custGeom>
              <a:ln w="19050">
                <a:solidFill>
                  <a:srgbClr val="4F2F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20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2000"/>
                                        <p:tgtEl>
                                          <p:spTgt spid="4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2000"/>
                                        <p:tgtEl>
                                          <p:spTgt spid="7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2000"/>
                                        <p:tgtEl>
                                          <p:spTgt spid="66"/>
                                        </p:tgtEl>
                                      </p:cBhvr>
                                    </p:animEffect>
                                  </p:childTnLst>
                                </p:cTn>
                              </p:par>
                            </p:childTnLst>
                          </p:cTn>
                        </p:par>
                        <p:par>
                          <p:cTn id="18" fill="hold">
                            <p:stCondLst>
                              <p:cond delay="4000"/>
                            </p:stCondLst>
                            <p:childTnLst>
                              <p:par>
                                <p:cTn id="19" presetID="10" presetClass="exit" presetSubtype="0" fill="hold" grpId="0" nodeType="afterEffect">
                                  <p:stCondLst>
                                    <p:cond delay="0"/>
                                  </p:stCondLst>
                                  <p:childTnLst>
                                    <p:animEffect transition="out" filter="fade">
                                      <p:cBhvr>
                                        <p:cTn id="20" dur="2000"/>
                                        <p:tgtEl>
                                          <p:spTgt spid="65"/>
                                        </p:tgtEl>
                                      </p:cBhvr>
                                    </p:animEffect>
                                    <p:set>
                                      <p:cBhvr>
                                        <p:cTn id="21" dur="1" fill="hold">
                                          <p:stCondLst>
                                            <p:cond delay="1999"/>
                                          </p:stCondLst>
                                        </p:cTn>
                                        <p:tgtEl>
                                          <p:spTgt spid="65"/>
                                        </p:tgtEl>
                                        <p:attrNameLst>
                                          <p:attrName>style.visibility</p:attrName>
                                        </p:attrNameLst>
                                      </p:cBhvr>
                                      <p:to>
                                        <p:strVal val="hidden"/>
                                      </p:to>
                                    </p:set>
                                  </p:childTnLst>
                                </p:cTn>
                              </p:par>
                              <p:par>
                                <p:cTn id="22" presetID="6" presetClass="emph" presetSubtype="0" fill="hold" grpId="0" nodeType="withEffect">
                                  <p:stCondLst>
                                    <p:cond delay="0"/>
                                  </p:stCondLst>
                                  <p:childTnLst>
                                    <p:animScale>
                                      <p:cBhvr>
                                        <p:cTn id="23" dur="2000" fill="hold"/>
                                        <p:tgtEl>
                                          <p:spTgt spid="68"/>
                                        </p:tgtEl>
                                      </p:cBhvr>
                                      <p:by x="150000" y="150000"/>
                                    </p:animScale>
                                  </p:childTnLst>
                                </p:cTn>
                              </p:par>
                              <p:par>
                                <p:cTn id="24" presetID="26" presetClass="emph" presetSubtype="0" fill="hold" grpId="1" nodeType="withEffect">
                                  <p:stCondLst>
                                    <p:cond delay="0"/>
                                  </p:stCondLst>
                                  <p:childTnLst>
                                    <p:animEffect transition="out" filter="fade">
                                      <p:cBhvr>
                                        <p:cTn id="25" dur="500" tmFilter="0, 0; .2, .5; .8, .5; 1, 0"/>
                                        <p:tgtEl>
                                          <p:spTgt spid="62"/>
                                        </p:tgtEl>
                                      </p:cBhvr>
                                    </p:animEffect>
                                    <p:animScale>
                                      <p:cBhvr>
                                        <p:cTn id="26" dur="250" autoRev="1" fill="hold"/>
                                        <p:tgtEl>
                                          <p:spTgt spid="62"/>
                                        </p:tgtEl>
                                      </p:cBhvr>
                                      <p:by x="105000" y="105000"/>
                                    </p:animScale>
                                  </p:childTnLst>
                                </p:cTn>
                              </p:par>
                            </p:childTnLst>
                          </p:cTn>
                        </p:par>
                        <p:par>
                          <p:cTn id="27" fill="hold">
                            <p:stCondLst>
                              <p:cond delay="6000"/>
                            </p:stCondLst>
                            <p:childTnLst>
                              <p:par>
                                <p:cTn id="28" presetID="63" presetClass="path" presetSubtype="0" accel="50000" decel="50000" fill="hold" grpId="0" nodeType="afterEffect">
                                  <p:stCondLst>
                                    <p:cond delay="0"/>
                                  </p:stCondLst>
                                  <p:childTnLst>
                                    <p:animMotion origin="layout" path="M 2.5E-6 3.33333E-6 L 0.60364 0.00277 " pathEditMode="relative" rAng="0" ptsTypes="AA">
                                      <p:cBhvr>
                                        <p:cTn id="29" dur="2000" fill="hold"/>
                                        <p:tgtEl>
                                          <p:spTgt spid="96"/>
                                        </p:tgtEl>
                                        <p:attrNameLst>
                                          <p:attrName>ppt_x</p:attrName>
                                          <p:attrName>ppt_y</p:attrName>
                                        </p:attrNameLst>
                                      </p:cBhvr>
                                      <p:rCtr x="302" y="1"/>
                                    </p:animMotion>
                                  </p:childTnLst>
                                </p:cTn>
                              </p:par>
                              <p:par>
                                <p:cTn id="30" presetID="63" presetClass="path" presetSubtype="0" accel="50000" decel="50000" fill="hold" grpId="0" nodeType="withEffect">
                                  <p:stCondLst>
                                    <p:cond delay="0"/>
                                  </p:stCondLst>
                                  <p:childTnLst>
                                    <p:animMotion origin="layout" path="M -3.33333E-6 2.77556E-17 L 0.6125 0.00556 " pathEditMode="relative" rAng="0" ptsTypes="AA">
                                      <p:cBhvr>
                                        <p:cTn id="31" dur="2000" fill="hold"/>
                                        <p:tgtEl>
                                          <p:spTgt spid="94"/>
                                        </p:tgtEl>
                                        <p:attrNameLst>
                                          <p:attrName>ppt_x</p:attrName>
                                          <p:attrName>ppt_y</p:attrName>
                                        </p:attrNameLst>
                                      </p:cBhvr>
                                      <p:rCtr x="306" y="3"/>
                                    </p:animMotion>
                                  </p:childTnLst>
                                </p:cTn>
                              </p:par>
                            </p:childTnLst>
                          </p:cTn>
                        </p:par>
                        <p:par>
                          <p:cTn id="32" fill="hold">
                            <p:stCondLst>
                              <p:cond delay="8000"/>
                            </p:stCondLst>
                            <p:childTnLst>
                              <p:par>
                                <p:cTn id="33" presetID="1" presetClass="entr" presetSubtype="0" fill="hold" grpId="1" nodeType="after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42" presetClass="path" presetSubtype="0" accel="50000" decel="50000" fill="hold" grpId="0" nodeType="withEffect">
                                  <p:stCondLst>
                                    <p:cond delay="0"/>
                                  </p:stCondLst>
                                  <p:childTnLst>
                                    <p:animMotion origin="layout" path="M 0 0  L 0 0.33333  E" pathEditMode="relative" ptsTypes="">
                                      <p:cBhvr>
                                        <p:cTn id="38" dur="2000" fill="hold"/>
                                        <p:tgtEl>
                                          <p:spTgt spid="93"/>
                                        </p:tgtEl>
                                        <p:attrNameLst>
                                          <p:attrName>ppt_x</p:attrName>
                                          <p:attrName>ppt_y</p:attrName>
                                        </p:attrNameLst>
                                      </p:cBhvr>
                                    </p:animMotion>
                                  </p:childTnLst>
                                </p:cTn>
                              </p:par>
                              <p:par>
                                <p:cTn id="39" presetID="42" presetClass="path" presetSubtype="0" accel="50000" decel="50000" fill="hold" grpId="0" nodeType="withEffect">
                                  <p:stCondLst>
                                    <p:cond delay="0"/>
                                  </p:stCondLst>
                                  <p:childTnLst>
                                    <p:animMotion origin="layout" path="M -3.33333E-6 -3.33333E-6 L -3.33333E-6 0.33334 " pathEditMode="relative" rAng="0" ptsTypes="AA">
                                      <p:cBhvr>
                                        <p:cTn id="40" dur="2000" fill="hold"/>
                                        <p:tgtEl>
                                          <p:spTgt spid="39"/>
                                        </p:tgtEl>
                                        <p:attrNameLst>
                                          <p:attrName>ppt_x</p:attrName>
                                          <p:attrName>ppt_y</p:attrName>
                                        </p:attrNameLst>
                                      </p:cBhvr>
                                      <p:rCtr x="0" y="167"/>
                                    </p:animMotion>
                                  </p:childTnLst>
                                </p:cTn>
                              </p:par>
                              <p:par>
                                <p:cTn id="41" presetID="7" presetClass="emph" presetSubtype="2" fill="hold" nodeType="withEffect">
                                  <p:stCondLst>
                                    <p:cond delay="0"/>
                                  </p:stCondLst>
                                  <p:childTnLst>
                                    <p:animClr clrSpc="rgb">
                                      <p:cBhvr>
                                        <p:cTn id="42" dur="500" fill="hold"/>
                                        <p:tgtEl>
                                          <p:spTgt spid="39"/>
                                        </p:tgtEl>
                                        <p:attrNameLst>
                                          <p:attrName>stroke.color</p:attrName>
                                        </p:attrNameLst>
                                      </p:cBhvr>
                                      <p:to>
                                        <a:srgbClr val="F9A815"/>
                                      </p:to>
                                    </p:animClr>
                                    <p:set>
                                      <p:cBhvr>
                                        <p:cTn id="43" dur="500" fill="hold"/>
                                        <p:tgtEl>
                                          <p:spTgt spid="39"/>
                                        </p:tgtEl>
                                        <p:attrNameLst>
                                          <p:attrName>stroke.on</p:attrName>
                                        </p:attrNameLst>
                                      </p:cBhvr>
                                      <p:to>
                                        <p:strVal val="true"/>
                                      </p:to>
                                    </p:set>
                                  </p:childTnLst>
                                </p:cTn>
                              </p:par>
                            </p:childTnLst>
                          </p:cTn>
                        </p:par>
                        <p:par>
                          <p:cTn id="44" fill="hold">
                            <p:stCondLst>
                              <p:cond delay="10000"/>
                            </p:stCondLst>
                            <p:childTnLst>
                              <p:par>
                                <p:cTn id="45" presetID="50" presetClass="entr" presetSubtype="0" decel="100000" fill="hold" nodeType="afterEffect">
                                  <p:stCondLst>
                                    <p:cond delay="0"/>
                                  </p:stCondLst>
                                  <p:childTnLst>
                                    <p:set>
                                      <p:cBhvr>
                                        <p:cTn id="46" dur="1" fill="hold">
                                          <p:stCondLst>
                                            <p:cond delay="0"/>
                                          </p:stCondLst>
                                        </p:cTn>
                                        <p:tgtEl>
                                          <p:spTgt spid="106"/>
                                        </p:tgtEl>
                                        <p:attrNameLst>
                                          <p:attrName>style.visibility</p:attrName>
                                        </p:attrNameLst>
                                      </p:cBhvr>
                                      <p:to>
                                        <p:strVal val="visible"/>
                                      </p:to>
                                    </p:set>
                                    <p:anim calcmode="lin" valueType="num">
                                      <p:cBhvr>
                                        <p:cTn id="47" dur="1000" fill="hold"/>
                                        <p:tgtEl>
                                          <p:spTgt spid="106"/>
                                        </p:tgtEl>
                                        <p:attrNameLst>
                                          <p:attrName>ppt_w</p:attrName>
                                        </p:attrNameLst>
                                      </p:cBhvr>
                                      <p:tavLst>
                                        <p:tav tm="0">
                                          <p:val>
                                            <p:strVal val="#ppt_w+.3"/>
                                          </p:val>
                                        </p:tav>
                                        <p:tav tm="100000">
                                          <p:val>
                                            <p:strVal val="#ppt_w"/>
                                          </p:val>
                                        </p:tav>
                                      </p:tavLst>
                                    </p:anim>
                                    <p:anim calcmode="lin" valueType="num">
                                      <p:cBhvr>
                                        <p:cTn id="48" dur="1000" fill="hold"/>
                                        <p:tgtEl>
                                          <p:spTgt spid="106"/>
                                        </p:tgtEl>
                                        <p:attrNameLst>
                                          <p:attrName>ppt_h</p:attrName>
                                        </p:attrNameLst>
                                      </p:cBhvr>
                                      <p:tavLst>
                                        <p:tav tm="0">
                                          <p:val>
                                            <p:strVal val="#ppt_h"/>
                                          </p:val>
                                        </p:tav>
                                        <p:tav tm="100000">
                                          <p:val>
                                            <p:strVal val="#ppt_h"/>
                                          </p:val>
                                        </p:tav>
                                      </p:tavLst>
                                    </p:anim>
                                    <p:animEffect transition="in" filter="fade">
                                      <p:cBhvr>
                                        <p:cTn id="49" dur="1000"/>
                                        <p:tgtEl>
                                          <p:spTgt spid="106"/>
                                        </p:tgtEl>
                                      </p:cBhvr>
                                    </p:animEffect>
                                  </p:childTnLst>
                                </p:cTn>
                              </p:par>
                              <p:par>
                                <p:cTn id="50" presetID="63" presetClass="path" presetSubtype="0" accel="50000" decel="50000" fill="hold" grpId="1" nodeType="withEffect">
                                  <p:stCondLst>
                                    <p:cond delay="0"/>
                                  </p:stCondLst>
                                  <p:childTnLst>
                                    <p:animMotion origin="layout" path="M 0.6125 -0.00556 L 1.2875 -0.00556 " pathEditMode="relative" rAng="0" ptsTypes="AA">
                                      <p:cBhvr>
                                        <p:cTn id="51" dur="500" fill="hold"/>
                                        <p:tgtEl>
                                          <p:spTgt spid="94"/>
                                        </p:tgtEl>
                                        <p:attrNameLst>
                                          <p:attrName>ppt_x</p:attrName>
                                          <p:attrName>ppt_y</p:attrName>
                                        </p:attrNameLst>
                                      </p:cBhvr>
                                      <p:rCtr x="338" y="0"/>
                                    </p:animMotion>
                                  </p:childTnLst>
                                </p:cTn>
                              </p:par>
                              <p:par>
                                <p:cTn id="52" presetID="63" presetClass="path" presetSubtype="0" accel="50000" decel="50000" fill="hold" grpId="1" nodeType="withEffect">
                                  <p:stCondLst>
                                    <p:cond delay="0"/>
                                  </p:stCondLst>
                                  <p:childTnLst>
                                    <p:animMotion origin="layout" path="M 0.60364 0.00277 L 1.27864 0.00277 " pathEditMode="relative" rAng="0" ptsTypes="AA">
                                      <p:cBhvr>
                                        <p:cTn id="53" dur="500" fill="hold"/>
                                        <p:tgtEl>
                                          <p:spTgt spid="96"/>
                                        </p:tgtEl>
                                        <p:attrNameLst>
                                          <p:attrName>ppt_x</p:attrName>
                                          <p:attrName>ppt_y</p:attrName>
                                        </p:attrNameLst>
                                      </p:cBhvr>
                                      <p:rCtr x="338" y="0"/>
                                    </p:animMotion>
                                  </p:childTnLst>
                                </p:cTn>
                              </p:par>
                              <p:par>
                                <p:cTn id="54" presetID="1" presetClass="exit" presetSubtype="0" fill="hold" grpId="2" nodeType="withEffect">
                                  <p:stCondLst>
                                    <p:cond delay="0"/>
                                  </p:stCondLst>
                                  <p:childTnLst>
                                    <p:set>
                                      <p:cBhvr>
                                        <p:cTn id="55" dur="1" fill="hold">
                                          <p:stCondLst>
                                            <p:cond delay="0"/>
                                          </p:stCondLst>
                                        </p:cTn>
                                        <p:tgtEl>
                                          <p:spTgt spid="39"/>
                                        </p:tgtEl>
                                        <p:attrNameLst>
                                          <p:attrName>style.visibility</p:attrName>
                                        </p:attrNameLst>
                                      </p:cBhvr>
                                      <p:to>
                                        <p:strVal val="hidden"/>
                                      </p:to>
                                    </p:set>
                                  </p:childTnLst>
                                </p:cTn>
                              </p:par>
                              <p:par>
                                <p:cTn id="56" presetID="1" presetClass="exit" presetSubtype="0" fill="hold" grpId="2" nodeType="withEffect">
                                  <p:stCondLst>
                                    <p:cond delay="0"/>
                                  </p:stCondLst>
                                  <p:childTnLst>
                                    <p:set>
                                      <p:cBhvr>
                                        <p:cTn id="57" dur="1" fill="hold">
                                          <p:stCondLst>
                                            <p:cond delay="0"/>
                                          </p:stCondLst>
                                        </p:cTn>
                                        <p:tgtEl>
                                          <p:spTgt spid="9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7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46"/>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childTnLst>
                                </p:cTn>
                              </p:par>
                              <p:par>
                                <p:cTn id="66" presetID="1" presetClass="exit" presetSubtype="0" fill="hold" grpId="0" nodeType="withEffect">
                                  <p:stCondLst>
                                    <p:cond delay="0"/>
                                  </p:stCondLst>
                                  <p:childTnLst>
                                    <p:set>
                                      <p:cBhvr>
                                        <p:cTn id="67" dur="1" fill="hold">
                                          <p:stCondLst>
                                            <p:cond delay="0"/>
                                          </p:stCondLst>
                                        </p:cTn>
                                        <p:tgtEl>
                                          <p:spTgt spid="72"/>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59"/>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52"/>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54"/>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56"/>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hidden"/>
                                      </p:to>
                                    </p:set>
                                  </p:childTnLst>
                                </p:cTn>
                              </p:par>
                              <p:par>
                                <p:cTn id="90" presetID="1" presetClass="exit" presetSubtype="0" fill="hold" grpId="2" nodeType="withEffect">
                                  <p:stCondLst>
                                    <p:cond delay="0"/>
                                  </p:stCondLst>
                                  <p:childTnLst>
                                    <p:set>
                                      <p:cBhvr>
                                        <p:cTn id="91" dur="1" fill="hold">
                                          <p:stCondLst>
                                            <p:cond delay="0"/>
                                          </p:stCondLst>
                                        </p:cTn>
                                        <p:tgtEl>
                                          <p:spTgt spid="62"/>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64"/>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65"/>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6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68"/>
                                        </p:tgtEl>
                                        <p:attrNameLst>
                                          <p:attrName>style.visibility</p:attrName>
                                        </p:attrNameLst>
                                      </p:cBhvr>
                                      <p:to>
                                        <p:strVal val="hidden"/>
                                      </p:to>
                                    </p:set>
                                  </p:childTnLst>
                                </p:cTn>
                              </p:par>
                              <p:par>
                                <p:cTn id="100" presetID="1" presetClass="exit"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73"/>
                                        </p:tgtEl>
                                        <p:attrNameLst>
                                          <p:attrName>style.visibility</p:attrName>
                                        </p:attrNameLst>
                                      </p:cBhvr>
                                      <p:to>
                                        <p:strVal val="hidden"/>
                                      </p:to>
                                    </p:set>
                                  </p:childTnLst>
                                </p:cTn>
                              </p:par>
                              <p:par>
                                <p:cTn id="104" presetID="1" presetClass="exit" presetSubtype="0" fill="hold" grpId="0" nodeType="withEffect">
                                  <p:stCondLst>
                                    <p:cond delay="0"/>
                                  </p:stCondLst>
                                  <p:childTnLst>
                                    <p:set>
                                      <p:cBhvr>
                                        <p:cTn id="105" dur="1" fill="hold">
                                          <p:stCondLst>
                                            <p:cond delay="0"/>
                                          </p:stCondLst>
                                        </p:cTn>
                                        <p:tgtEl>
                                          <p:spTgt spid="74"/>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67"/>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58"/>
                                        </p:tgtEl>
                                        <p:attrNameLst>
                                          <p:attrName>style.visibility</p:attrName>
                                        </p:attrNameLst>
                                      </p:cBhvr>
                                      <p:to>
                                        <p:strVal val="hidden"/>
                                      </p:to>
                                    </p:set>
                                  </p:childTnLst>
                                </p:cTn>
                              </p:par>
                              <p:par>
                                <p:cTn id="110" presetID="7" presetClass="emph" presetSubtype="2" fill="hold" nodeType="withEffect">
                                  <p:stCondLst>
                                    <p:cond delay="0"/>
                                  </p:stCondLst>
                                  <p:childTnLst>
                                    <p:animClr clrSpc="rgb">
                                      <p:cBhvr>
                                        <p:cTn id="111" dur="2000" fill="hold"/>
                                        <p:tgtEl>
                                          <p:spTgt spid="20"/>
                                        </p:tgtEl>
                                        <p:attrNameLst>
                                          <p:attrName>stroke.color</p:attrName>
                                        </p:attrNameLst>
                                      </p:cBhvr>
                                      <p:to>
                                        <a:srgbClr val="604700"/>
                                      </p:to>
                                    </p:animClr>
                                    <p:set>
                                      <p:cBhvr>
                                        <p:cTn id="112" dur="2000" fill="hold"/>
                                        <p:tgtEl>
                                          <p:spTgt spid="20"/>
                                        </p:tgtEl>
                                        <p:attrNameLst>
                                          <p:attrName>stroke.on</p:attrName>
                                        </p:attrNameLst>
                                      </p:cBhvr>
                                      <p:to>
                                        <p:strVal val="true"/>
                                      </p:to>
                                    </p:set>
                                  </p:childTnLst>
                                </p:cTn>
                              </p:par>
                              <p:par>
                                <p:cTn id="113" presetID="7" presetClass="emph" presetSubtype="2" fill="hold" nodeType="withEffect">
                                  <p:stCondLst>
                                    <p:cond delay="0"/>
                                  </p:stCondLst>
                                  <p:childTnLst>
                                    <p:animClr clrSpc="rgb">
                                      <p:cBhvr>
                                        <p:cTn id="114" dur="2000" fill="hold"/>
                                        <p:tgtEl>
                                          <p:spTgt spid="19"/>
                                        </p:tgtEl>
                                        <p:attrNameLst>
                                          <p:attrName>stroke.color</p:attrName>
                                        </p:attrNameLst>
                                      </p:cBhvr>
                                      <p:to>
                                        <a:srgbClr val="604700"/>
                                      </p:to>
                                    </p:animClr>
                                    <p:set>
                                      <p:cBhvr>
                                        <p:cTn id="115" dur="2000" fill="hold"/>
                                        <p:tgtEl>
                                          <p:spTgt spid="19"/>
                                        </p:tgtEl>
                                        <p:attrNameLst>
                                          <p:attrName>stroke.on</p:attrName>
                                        </p:attrNameLst>
                                      </p:cBhvr>
                                      <p:to>
                                        <p:strVal val="true"/>
                                      </p:to>
                                    </p:set>
                                  </p:childTnLst>
                                </p:cTn>
                              </p:par>
                              <p:par>
                                <p:cTn id="116" presetID="34" presetClass="exit" presetSubtype="0" fill="hold" nodeType="withEffect">
                                  <p:stCondLst>
                                    <p:cond delay="0"/>
                                  </p:stCondLst>
                                  <p:childTnLst>
                                    <p:anim from="(ppt_x)" to="(ppt_x+1)" calcmode="lin" valueType="num">
                                      <p:cBhvr>
                                        <p:cTn id="117" dur="3000">
                                          <p:stCondLst>
                                            <p:cond delay="0"/>
                                          </p:stCondLst>
                                        </p:cTn>
                                        <p:tgtEl>
                                          <p:spTgt spid="83"/>
                                        </p:tgtEl>
                                        <p:attrNameLst>
                                          <p:attrName>ppt_x</p:attrName>
                                        </p:attrNameLst>
                                      </p:cBhvr>
                                    </p:anim>
                                    <p:anim from="0" to="-1.0" calcmode="lin" valueType="num">
                                      <p:cBhvr>
                                        <p:cTn id="118" dur="600" accel="50000">
                                          <p:stCondLst>
                                            <p:cond delay="0"/>
                                          </p:stCondLst>
                                        </p:cTn>
                                        <p:tgtEl>
                                          <p:spTgt spid="83"/>
                                        </p:tgtEl>
                                        <p:attrNameLst>
                                          <p:attrName>xshear</p:attrName>
                                        </p:attrNameLst>
                                      </p:cBhvr>
                                    </p:anim>
                                    <p:set>
                                      <p:cBhvr>
                                        <p:cTn id="119" dur="2400">
                                          <p:stCondLst>
                                            <p:cond delay="600"/>
                                          </p:stCondLst>
                                        </p:cTn>
                                        <p:tgtEl>
                                          <p:spTgt spid="83"/>
                                        </p:tgtEl>
                                        <p:attrNameLst>
                                          <p:attrName>xshear</p:attrName>
                                        </p:attrNameLst>
                                      </p:cBhvr>
                                      <p:to>
                                        <p:strVal val="-1.0"/>
                                      </p:to>
                                    </p:set>
                                    <p:set>
                                      <p:cBhvr>
                                        <p:cTn id="120" dur="1" fill="hold">
                                          <p:stCondLst>
                                            <p:cond delay="29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6" grpId="0" animBg="1"/>
      <p:bldP spid="46" grpId="1" animBg="1"/>
      <p:bldP spid="59" grpId="0" animBg="1"/>
      <p:bldP spid="45"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62" grpId="0" animBg="1"/>
      <p:bldP spid="62" grpId="1" animBg="1"/>
      <p:bldP spid="62" grpId="2" animBg="1"/>
      <p:bldP spid="64" grpId="0" animBg="1"/>
      <p:bldP spid="65" grpId="0" animBg="1"/>
      <p:bldP spid="65" grpId="1" animBg="1"/>
      <p:bldP spid="66" grpId="0" animBg="1"/>
      <p:bldP spid="66" grpId="1" animBg="1"/>
      <p:bldP spid="67" grpId="0" animBg="1"/>
      <p:bldP spid="68" grpId="0" animBg="1"/>
      <p:bldP spid="68" grpId="1" animBg="1"/>
      <p:bldP spid="72" grpId="0" animBg="1"/>
      <p:bldP spid="73" grpId="0" animBg="1"/>
      <p:bldP spid="74" grpId="0" animBg="1"/>
      <p:bldP spid="76" grpId="0" animBg="1"/>
      <p:bldP spid="76" grpId="1" animBg="1"/>
      <p:bldP spid="93" grpId="0" animBg="1"/>
      <p:bldP spid="93" grpId="1" animBg="1"/>
      <p:bldP spid="93" grpId="2" animBg="1"/>
      <p:bldP spid="94" grpId="0" animBg="1"/>
      <p:bldP spid="94" grpId="1" animBg="1"/>
      <p:bldP spid="96" grpId="0" animBg="1"/>
      <p:bldP spid="96" grpId="1" animBg="1"/>
      <p:bldP spid="40" grpId="0" animBg="1"/>
      <p:bldP spid="41" grpId="0" animBg="1"/>
      <p:bldP spid="39" grpId="0" animBg="1"/>
      <p:bldP spid="39" grpId="1" animBg="1"/>
      <p:bldP spid="39"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909"/>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rot="20337480">
            <a:off x="635427" y="2380303"/>
            <a:ext cx="5097056" cy="1762125"/>
          </a:xfrm>
          <a:prstGeom prst="rect">
            <a:avLst/>
          </a:prstGeom>
          <a:noFill/>
          <a:ln w="22225" cmpd="dbl">
            <a:solidFill>
              <a:schemeClr val="tx1">
                <a:alpha val="17000"/>
              </a:schemeClr>
            </a:solidFill>
            <a:prstDash val="sysDot"/>
            <a:miter lim="800000"/>
            <a:headEnd/>
            <a:tailEnd/>
          </a:ln>
          <a:effectLst/>
        </p:spPr>
      </p:pic>
      <p:sp>
        <p:nvSpPr>
          <p:cNvPr id="5" name="Rectangle 4"/>
          <p:cNvSpPr/>
          <p:nvPr/>
        </p:nvSpPr>
        <p:spPr>
          <a:xfrm rot="4120457">
            <a:off x="2343866" y="1495571"/>
            <a:ext cx="457200" cy="228600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5737424">
            <a:off x="3906536" y="2742069"/>
            <a:ext cx="457200" cy="228600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0" y="4440531"/>
            <a:ext cx="2460110" cy="1843453"/>
          </a:xfrm>
          <a:custGeom>
            <a:avLst/>
            <a:gdLst>
              <a:gd name="connsiteX0" fmla="*/ 889339 w 2460110"/>
              <a:gd name="connsiteY0" fmla="*/ 79954 h 1843453"/>
              <a:gd name="connsiteX1" fmla="*/ 696156 w 2460110"/>
              <a:gd name="connsiteY1" fmla="*/ 530714 h 1843453"/>
              <a:gd name="connsiteX2" fmla="*/ 683277 w 2460110"/>
              <a:gd name="connsiteY2" fmla="*/ 582230 h 1843453"/>
              <a:gd name="connsiteX3" fmla="*/ 644641 w 2460110"/>
              <a:gd name="connsiteY3" fmla="*/ 646624 h 1843453"/>
              <a:gd name="connsiteX4" fmla="*/ 606004 w 2460110"/>
              <a:gd name="connsiteY4" fmla="*/ 723897 h 1843453"/>
              <a:gd name="connsiteX5" fmla="*/ 593125 w 2460110"/>
              <a:gd name="connsiteY5" fmla="*/ 762534 h 1843453"/>
              <a:gd name="connsiteX6" fmla="*/ 541610 w 2460110"/>
              <a:gd name="connsiteY6" fmla="*/ 801170 h 1843453"/>
              <a:gd name="connsiteX7" fmla="*/ 477215 w 2460110"/>
              <a:gd name="connsiteY7" fmla="*/ 878444 h 1843453"/>
              <a:gd name="connsiteX8" fmla="*/ 438579 w 2460110"/>
              <a:gd name="connsiteY8" fmla="*/ 955717 h 1843453"/>
              <a:gd name="connsiteX9" fmla="*/ 322669 w 2460110"/>
              <a:gd name="connsiteY9" fmla="*/ 1110263 h 1843453"/>
              <a:gd name="connsiteX10" fmla="*/ 258275 w 2460110"/>
              <a:gd name="connsiteY10" fmla="*/ 1161779 h 1843453"/>
              <a:gd name="connsiteX11" fmla="*/ 219638 w 2460110"/>
              <a:gd name="connsiteY11" fmla="*/ 1187537 h 1843453"/>
              <a:gd name="connsiteX12" fmla="*/ 129486 w 2460110"/>
              <a:gd name="connsiteY12" fmla="*/ 1303446 h 1843453"/>
              <a:gd name="connsiteX13" fmla="*/ 52213 w 2460110"/>
              <a:gd name="connsiteY13" fmla="*/ 1354962 h 1843453"/>
              <a:gd name="connsiteX14" fmla="*/ 13576 w 2460110"/>
              <a:gd name="connsiteY14" fmla="*/ 1367841 h 1843453"/>
              <a:gd name="connsiteX15" fmla="*/ 129486 w 2460110"/>
              <a:gd name="connsiteY15" fmla="*/ 1354962 h 1843453"/>
              <a:gd name="connsiteX16" fmla="*/ 193880 w 2460110"/>
              <a:gd name="connsiteY16" fmla="*/ 1316325 h 1843453"/>
              <a:gd name="connsiteX17" fmla="*/ 335548 w 2460110"/>
              <a:gd name="connsiteY17" fmla="*/ 1239052 h 1843453"/>
              <a:gd name="connsiteX18" fmla="*/ 451458 w 2460110"/>
              <a:gd name="connsiteY18" fmla="*/ 1148900 h 1843453"/>
              <a:gd name="connsiteX19" fmla="*/ 477215 w 2460110"/>
              <a:gd name="connsiteY19" fmla="*/ 1097384 h 1843453"/>
              <a:gd name="connsiteX20" fmla="*/ 606004 w 2460110"/>
              <a:gd name="connsiteY20" fmla="*/ 955717 h 1843453"/>
              <a:gd name="connsiteX21" fmla="*/ 747672 w 2460110"/>
              <a:gd name="connsiteY21" fmla="*/ 788292 h 1843453"/>
              <a:gd name="connsiteX22" fmla="*/ 799187 w 2460110"/>
              <a:gd name="connsiteY22" fmla="*/ 749655 h 1843453"/>
              <a:gd name="connsiteX23" fmla="*/ 837824 w 2460110"/>
              <a:gd name="connsiteY23" fmla="*/ 711018 h 1843453"/>
              <a:gd name="connsiteX24" fmla="*/ 915097 w 2460110"/>
              <a:gd name="connsiteY24" fmla="*/ 633745 h 1843453"/>
              <a:gd name="connsiteX25" fmla="*/ 966613 w 2460110"/>
              <a:gd name="connsiteY25" fmla="*/ 620866 h 1843453"/>
              <a:gd name="connsiteX26" fmla="*/ 1005249 w 2460110"/>
              <a:gd name="connsiteY26" fmla="*/ 569351 h 1843453"/>
              <a:gd name="connsiteX27" fmla="*/ 1082522 w 2460110"/>
              <a:gd name="connsiteY27" fmla="*/ 530714 h 1843453"/>
              <a:gd name="connsiteX28" fmla="*/ 1056765 w 2460110"/>
              <a:gd name="connsiteY28" fmla="*/ 569351 h 1843453"/>
              <a:gd name="connsiteX29" fmla="*/ 1005249 w 2460110"/>
              <a:gd name="connsiteY29" fmla="*/ 607987 h 1843453"/>
              <a:gd name="connsiteX30" fmla="*/ 876460 w 2460110"/>
              <a:gd name="connsiteY30" fmla="*/ 672382 h 1843453"/>
              <a:gd name="connsiteX31" fmla="*/ 760551 w 2460110"/>
              <a:gd name="connsiteY31" fmla="*/ 749655 h 1843453"/>
              <a:gd name="connsiteX32" fmla="*/ 670398 w 2460110"/>
              <a:gd name="connsiteY32" fmla="*/ 865565 h 1843453"/>
              <a:gd name="connsiteX33" fmla="*/ 606004 w 2460110"/>
              <a:gd name="connsiteY33" fmla="*/ 955717 h 1843453"/>
              <a:gd name="connsiteX34" fmla="*/ 528731 w 2460110"/>
              <a:gd name="connsiteY34" fmla="*/ 1123142 h 1843453"/>
              <a:gd name="connsiteX35" fmla="*/ 515852 w 2460110"/>
              <a:gd name="connsiteY35" fmla="*/ 1161779 h 1843453"/>
              <a:gd name="connsiteX36" fmla="*/ 477215 w 2460110"/>
              <a:gd name="connsiteY36" fmla="*/ 1200415 h 1843453"/>
              <a:gd name="connsiteX37" fmla="*/ 399942 w 2460110"/>
              <a:gd name="connsiteY37" fmla="*/ 1251931 h 1843453"/>
              <a:gd name="connsiteX38" fmla="*/ 258275 w 2460110"/>
              <a:gd name="connsiteY38" fmla="*/ 1303446 h 1843453"/>
              <a:gd name="connsiteX39" fmla="*/ 142365 w 2460110"/>
              <a:gd name="connsiteY39" fmla="*/ 1342083 h 1843453"/>
              <a:gd name="connsiteX40" fmla="*/ 103728 w 2460110"/>
              <a:gd name="connsiteY40" fmla="*/ 1367841 h 1843453"/>
              <a:gd name="connsiteX41" fmla="*/ 116607 w 2460110"/>
              <a:gd name="connsiteY41" fmla="*/ 1367841 h 1843453"/>
              <a:gd name="connsiteX42" fmla="*/ 374184 w 2460110"/>
              <a:gd name="connsiteY42" fmla="*/ 1187537 h 1843453"/>
              <a:gd name="connsiteX43" fmla="*/ 464336 w 2460110"/>
              <a:gd name="connsiteY43" fmla="*/ 1097384 h 1843453"/>
              <a:gd name="connsiteX44" fmla="*/ 528731 w 2460110"/>
              <a:gd name="connsiteY44" fmla="*/ 1032990 h 1843453"/>
              <a:gd name="connsiteX45" fmla="*/ 567367 w 2460110"/>
              <a:gd name="connsiteY45" fmla="*/ 1007232 h 1843453"/>
              <a:gd name="connsiteX46" fmla="*/ 670398 w 2460110"/>
              <a:gd name="connsiteY46" fmla="*/ 891323 h 1843453"/>
              <a:gd name="connsiteX47" fmla="*/ 863582 w 2460110"/>
              <a:gd name="connsiteY47" fmla="*/ 749655 h 1843453"/>
              <a:gd name="connsiteX48" fmla="*/ 953734 w 2460110"/>
              <a:gd name="connsiteY48" fmla="*/ 672382 h 1843453"/>
              <a:gd name="connsiteX49" fmla="*/ 966613 w 2460110"/>
              <a:gd name="connsiteY49" fmla="*/ 607987 h 1843453"/>
              <a:gd name="connsiteX50" fmla="*/ 1005249 w 2460110"/>
              <a:gd name="connsiteY50" fmla="*/ 633745 h 1843453"/>
              <a:gd name="connsiteX51" fmla="*/ 1043886 w 2460110"/>
              <a:gd name="connsiteY51" fmla="*/ 1032990 h 1843453"/>
              <a:gd name="connsiteX52" fmla="*/ 1082522 w 2460110"/>
              <a:gd name="connsiteY52" fmla="*/ 1058748 h 1843453"/>
              <a:gd name="connsiteX53" fmla="*/ 1043886 w 2460110"/>
              <a:gd name="connsiteY53" fmla="*/ 1045869 h 1843453"/>
              <a:gd name="connsiteX54" fmla="*/ 1069644 w 2460110"/>
              <a:gd name="connsiteY54" fmla="*/ 1342083 h 1843453"/>
              <a:gd name="connsiteX55" fmla="*/ 1082522 w 2460110"/>
              <a:gd name="connsiteY55" fmla="*/ 1380720 h 1843453"/>
              <a:gd name="connsiteX56" fmla="*/ 1095401 w 2460110"/>
              <a:gd name="connsiteY56" fmla="*/ 1470872 h 1843453"/>
              <a:gd name="connsiteX57" fmla="*/ 1108280 w 2460110"/>
              <a:gd name="connsiteY57" fmla="*/ 1522387 h 1843453"/>
              <a:gd name="connsiteX58" fmla="*/ 1121159 w 2460110"/>
              <a:gd name="connsiteY58" fmla="*/ 1599661 h 1843453"/>
              <a:gd name="connsiteX59" fmla="*/ 1185553 w 2460110"/>
              <a:gd name="connsiteY59" fmla="*/ 1651176 h 1843453"/>
              <a:gd name="connsiteX60" fmla="*/ 1224190 w 2460110"/>
              <a:gd name="connsiteY60" fmla="*/ 1689813 h 1843453"/>
              <a:gd name="connsiteX61" fmla="*/ 1378736 w 2460110"/>
              <a:gd name="connsiteY61" fmla="*/ 1741328 h 1843453"/>
              <a:gd name="connsiteX62" fmla="*/ 1623435 w 2460110"/>
              <a:gd name="connsiteY62" fmla="*/ 1754207 h 1843453"/>
              <a:gd name="connsiteX63" fmla="*/ 1816618 w 2460110"/>
              <a:gd name="connsiteY63" fmla="*/ 1741328 h 1843453"/>
              <a:gd name="connsiteX64" fmla="*/ 1881013 w 2460110"/>
              <a:gd name="connsiteY64" fmla="*/ 1715570 h 1843453"/>
              <a:gd name="connsiteX65" fmla="*/ 1984044 w 2460110"/>
              <a:gd name="connsiteY65" fmla="*/ 1689813 h 1843453"/>
              <a:gd name="connsiteX66" fmla="*/ 2035559 w 2460110"/>
              <a:gd name="connsiteY66" fmla="*/ 1664055 h 1843453"/>
              <a:gd name="connsiteX67" fmla="*/ 2087075 w 2460110"/>
              <a:gd name="connsiteY67" fmla="*/ 1651176 h 1843453"/>
              <a:gd name="connsiteX68" fmla="*/ 2125711 w 2460110"/>
              <a:gd name="connsiteY68" fmla="*/ 1625418 h 1843453"/>
              <a:gd name="connsiteX69" fmla="*/ 2190106 w 2460110"/>
              <a:gd name="connsiteY69" fmla="*/ 1548145 h 1843453"/>
              <a:gd name="connsiteX70" fmla="*/ 2241621 w 2460110"/>
              <a:gd name="connsiteY70" fmla="*/ 1522387 h 1843453"/>
              <a:gd name="connsiteX71" fmla="*/ 2318894 w 2460110"/>
              <a:gd name="connsiteY71" fmla="*/ 1432235 h 1843453"/>
              <a:gd name="connsiteX72" fmla="*/ 2306015 w 2460110"/>
              <a:gd name="connsiteY72" fmla="*/ 504956 h 1843453"/>
              <a:gd name="connsiteX73" fmla="*/ 2280258 w 2460110"/>
              <a:gd name="connsiteY73" fmla="*/ 389046 h 1843453"/>
              <a:gd name="connsiteX74" fmla="*/ 2306015 w 2460110"/>
              <a:gd name="connsiteY74" fmla="*/ 131469 h 1843453"/>
              <a:gd name="connsiteX75" fmla="*/ 2293136 w 2460110"/>
              <a:gd name="connsiteY75" fmla="*/ 981475 h 1843453"/>
              <a:gd name="connsiteX76" fmla="*/ 2267379 w 2460110"/>
              <a:gd name="connsiteY76" fmla="*/ 1020111 h 1843453"/>
              <a:gd name="connsiteX77" fmla="*/ 2202984 w 2460110"/>
              <a:gd name="connsiteY77" fmla="*/ 1187537 h 1843453"/>
              <a:gd name="connsiteX78" fmla="*/ 2177227 w 2460110"/>
              <a:gd name="connsiteY78" fmla="*/ 1676934 h 1843453"/>
              <a:gd name="connsiteX79" fmla="*/ 2099953 w 2460110"/>
              <a:gd name="connsiteY79" fmla="*/ 1741328 h 1843453"/>
              <a:gd name="connsiteX80" fmla="*/ 2061317 w 2460110"/>
              <a:gd name="connsiteY80" fmla="*/ 1779965 h 1843453"/>
              <a:gd name="connsiteX81" fmla="*/ 1919649 w 2460110"/>
              <a:gd name="connsiteY81" fmla="*/ 1818601 h 1843453"/>
              <a:gd name="connsiteX82" fmla="*/ 1881013 w 2460110"/>
              <a:gd name="connsiteY82" fmla="*/ 1805723 h 1843453"/>
              <a:gd name="connsiteX83" fmla="*/ 1855255 w 2460110"/>
              <a:gd name="connsiteY83" fmla="*/ 1767086 h 1843453"/>
              <a:gd name="connsiteX84" fmla="*/ 1777982 w 2460110"/>
              <a:gd name="connsiteY84" fmla="*/ 1689813 h 1843453"/>
              <a:gd name="connsiteX85" fmla="*/ 1700708 w 2460110"/>
              <a:gd name="connsiteY85" fmla="*/ 1573903 h 1843453"/>
              <a:gd name="connsiteX86" fmla="*/ 1636314 w 2460110"/>
              <a:gd name="connsiteY86" fmla="*/ 1522387 h 1843453"/>
              <a:gd name="connsiteX87" fmla="*/ 1559041 w 2460110"/>
              <a:gd name="connsiteY87" fmla="*/ 1470872 h 1843453"/>
              <a:gd name="connsiteX88" fmla="*/ 1443131 w 2460110"/>
              <a:gd name="connsiteY88" fmla="*/ 1380720 h 1843453"/>
              <a:gd name="connsiteX89" fmla="*/ 1352979 w 2460110"/>
              <a:gd name="connsiteY89" fmla="*/ 1277689 h 1843453"/>
              <a:gd name="connsiteX90" fmla="*/ 1275706 w 2460110"/>
              <a:gd name="connsiteY90" fmla="*/ 1200415 h 1843453"/>
              <a:gd name="connsiteX91" fmla="*/ 1224190 w 2460110"/>
              <a:gd name="connsiteY91" fmla="*/ 1097384 h 1843453"/>
              <a:gd name="connsiteX92" fmla="*/ 1185553 w 2460110"/>
              <a:gd name="connsiteY92" fmla="*/ 1020111 h 1843453"/>
              <a:gd name="connsiteX93" fmla="*/ 1159796 w 2460110"/>
              <a:gd name="connsiteY93" fmla="*/ 955717 h 1843453"/>
              <a:gd name="connsiteX94" fmla="*/ 1069644 w 2460110"/>
              <a:gd name="connsiteY94" fmla="*/ 891323 h 1843453"/>
              <a:gd name="connsiteX95" fmla="*/ 1031007 w 2460110"/>
              <a:gd name="connsiteY95" fmla="*/ 852686 h 1843453"/>
              <a:gd name="connsiteX96" fmla="*/ 953734 w 2460110"/>
              <a:gd name="connsiteY96" fmla="*/ 788292 h 1843453"/>
              <a:gd name="connsiteX97" fmla="*/ 966613 w 2460110"/>
              <a:gd name="connsiteY97" fmla="*/ 826928 h 1843453"/>
              <a:gd name="connsiteX98" fmla="*/ 992370 w 2460110"/>
              <a:gd name="connsiteY98" fmla="*/ 968596 h 1843453"/>
              <a:gd name="connsiteX99" fmla="*/ 1043886 w 2460110"/>
              <a:gd name="connsiteY99" fmla="*/ 1045869 h 1843453"/>
              <a:gd name="connsiteX100" fmla="*/ 1095401 w 2460110"/>
              <a:gd name="connsiteY100" fmla="*/ 1136021 h 1843453"/>
              <a:gd name="connsiteX101" fmla="*/ 1198432 w 2460110"/>
              <a:gd name="connsiteY101" fmla="*/ 1264810 h 1843453"/>
              <a:gd name="connsiteX102" fmla="*/ 1224190 w 2460110"/>
              <a:gd name="connsiteY102" fmla="*/ 1316325 h 1843453"/>
              <a:gd name="connsiteX103" fmla="*/ 1262827 w 2460110"/>
              <a:gd name="connsiteY103" fmla="*/ 1406477 h 1843453"/>
              <a:gd name="connsiteX104" fmla="*/ 1365858 w 2460110"/>
              <a:gd name="connsiteY104" fmla="*/ 1535266 h 1843453"/>
              <a:gd name="connsiteX105" fmla="*/ 1391615 w 2460110"/>
              <a:gd name="connsiteY105" fmla="*/ 1573903 h 1843453"/>
              <a:gd name="connsiteX106" fmla="*/ 1404494 w 2460110"/>
              <a:gd name="connsiteY106" fmla="*/ 1702692 h 1843453"/>
              <a:gd name="connsiteX107" fmla="*/ 1533283 w 2460110"/>
              <a:gd name="connsiteY107" fmla="*/ 1767086 h 1843453"/>
              <a:gd name="connsiteX108" fmla="*/ 2099953 w 2460110"/>
              <a:gd name="connsiteY108" fmla="*/ 1754207 h 1843453"/>
              <a:gd name="connsiteX109" fmla="*/ 2241621 w 2460110"/>
              <a:gd name="connsiteY109" fmla="*/ 1689813 h 1843453"/>
              <a:gd name="connsiteX110" fmla="*/ 2318894 w 2460110"/>
              <a:gd name="connsiteY110" fmla="*/ 1638297 h 1843453"/>
              <a:gd name="connsiteX111" fmla="*/ 2344652 w 2460110"/>
              <a:gd name="connsiteY111" fmla="*/ 1445114 h 1843453"/>
              <a:gd name="connsiteX112" fmla="*/ 2357531 w 2460110"/>
              <a:gd name="connsiteY112" fmla="*/ 1380720 h 1843453"/>
              <a:gd name="connsiteX113" fmla="*/ 2318894 w 2460110"/>
              <a:gd name="connsiteY113" fmla="*/ 1290568 h 1843453"/>
              <a:gd name="connsiteX114" fmla="*/ 2202984 w 2460110"/>
              <a:gd name="connsiteY114" fmla="*/ 1419356 h 1843453"/>
              <a:gd name="connsiteX115" fmla="*/ 2190106 w 2460110"/>
              <a:gd name="connsiteY115" fmla="*/ 1470872 h 1843453"/>
              <a:gd name="connsiteX116" fmla="*/ 2087075 w 2460110"/>
              <a:gd name="connsiteY116" fmla="*/ 1612539 h 1843453"/>
              <a:gd name="connsiteX117" fmla="*/ 1919649 w 2460110"/>
              <a:gd name="connsiteY117" fmla="*/ 1702692 h 1843453"/>
              <a:gd name="connsiteX118" fmla="*/ 1726466 w 2460110"/>
              <a:gd name="connsiteY118" fmla="*/ 1689813 h 1843453"/>
              <a:gd name="connsiteX119" fmla="*/ 1584798 w 2460110"/>
              <a:gd name="connsiteY119" fmla="*/ 1586782 h 1843453"/>
              <a:gd name="connsiteX120" fmla="*/ 1507525 w 2460110"/>
              <a:gd name="connsiteY120" fmla="*/ 1483751 h 1843453"/>
              <a:gd name="connsiteX121" fmla="*/ 1352979 w 2460110"/>
              <a:gd name="connsiteY121" fmla="*/ 1329204 h 1843453"/>
              <a:gd name="connsiteX122" fmla="*/ 1288584 w 2460110"/>
              <a:gd name="connsiteY122" fmla="*/ 1174658 h 1843453"/>
              <a:gd name="connsiteX123" fmla="*/ 1249948 w 2460110"/>
              <a:gd name="connsiteY123" fmla="*/ 1148900 h 1843453"/>
              <a:gd name="connsiteX124" fmla="*/ 1198432 w 2460110"/>
              <a:gd name="connsiteY124" fmla="*/ 1136021 h 1843453"/>
              <a:gd name="connsiteX125" fmla="*/ 1159796 w 2460110"/>
              <a:gd name="connsiteY125" fmla="*/ 1071627 h 1843453"/>
              <a:gd name="connsiteX126" fmla="*/ 1146917 w 2460110"/>
              <a:gd name="connsiteY126" fmla="*/ 1032990 h 1843453"/>
              <a:gd name="connsiteX127" fmla="*/ 1121159 w 2460110"/>
              <a:gd name="connsiteY127" fmla="*/ 942838 h 1843453"/>
              <a:gd name="connsiteX128" fmla="*/ 1108280 w 2460110"/>
              <a:gd name="connsiteY128" fmla="*/ 788292 h 1843453"/>
              <a:gd name="connsiteX129" fmla="*/ 1069644 w 2460110"/>
              <a:gd name="connsiteY129" fmla="*/ 762534 h 1843453"/>
              <a:gd name="connsiteX130" fmla="*/ 1005249 w 2460110"/>
              <a:gd name="connsiteY130" fmla="*/ 698139 h 1843453"/>
              <a:gd name="connsiteX131" fmla="*/ 966613 w 2460110"/>
              <a:gd name="connsiteY131" fmla="*/ 723897 h 1843453"/>
              <a:gd name="connsiteX132" fmla="*/ 1005249 w 2460110"/>
              <a:gd name="connsiteY132" fmla="*/ 788292 h 1843453"/>
              <a:gd name="connsiteX133" fmla="*/ 1095401 w 2460110"/>
              <a:gd name="connsiteY133" fmla="*/ 904201 h 1843453"/>
              <a:gd name="connsiteX134" fmla="*/ 1134038 w 2460110"/>
              <a:gd name="connsiteY134" fmla="*/ 942838 h 1843453"/>
              <a:gd name="connsiteX135" fmla="*/ 1172675 w 2460110"/>
              <a:gd name="connsiteY135" fmla="*/ 1457993 h 1843453"/>
              <a:gd name="connsiteX136" fmla="*/ 1288584 w 2460110"/>
              <a:gd name="connsiteY136" fmla="*/ 1625418 h 1843453"/>
              <a:gd name="connsiteX137" fmla="*/ 1340100 w 2460110"/>
              <a:gd name="connsiteY137" fmla="*/ 1664055 h 1843453"/>
              <a:gd name="connsiteX138" fmla="*/ 1481767 w 2460110"/>
              <a:gd name="connsiteY138" fmla="*/ 1689813 h 1843453"/>
              <a:gd name="connsiteX139" fmla="*/ 1829497 w 2460110"/>
              <a:gd name="connsiteY139" fmla="*/ 1702692 h 1843453"/>
              <a:gd name="connsiteX140" fmla="*/ 2344652 w 2460110"/>
              <a:gd name="connsiteY140" fmla="*/ 1612539 h 1843453"/>
              <a:gd name="connsiteX141" fmla="*/ 2318894 w 2460110"/>
              <a:gd name="connsiteY141" fmla="*/ 1573903 h 1843453"/>
              <a:gd name="connsiteX142" fmla="*/ 2331773 w 2460110"/>
              <a:gd name="connsiteY142" fmla="*/ 1342083 h 1843453"/>
              <a:gd name="connsiteX143" fmla="*/ 2344652 w 2460110"/>
              <a:gd name="connsiteY143" fmla="*/ 1290568 h 184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60110" h="1843453">
                <a:moveTo>
                  <a:pt x="889339" y="79954"/>
                </a:moveTo>
                <a:cubicBezTo>
                  <a:pt x="825838" y="270452"/>
                  <a:pt x="917286" y="0"/>
                  <a:pt x="696156" y="530714"/>
                </a:cubicBezTo>
                <a:cubicBezTo>
                  <a:pt x="689348" y="547053"/>
                  <a:pt x="690466" y="566055"/>
                  <a:pt x="683277" y="582230"/>
                </a:cubicBezTo>
                <a:cubicBezTo>
                  <a:pt x="673111" y="605104"/>
                  <a:pt x="656628" y="624649"/>
                  <a:pt x="644641" y="646624"/>
                </a:cubicBezTo>
                <a:cubicBezTo>
                  <a:pt x="630851" y="671906"/>
                  <a:pt x="617700" y="697581"/>
                  <a:pt x="606004" y="723897"/>
                </a:cubicBezTo>
                <a:cubicBezTo>
                  <a:pt x="600490" y="736303"/>
                  <a:pt x="601816" y="752105"/>
                  <a:pt x="593125" y="762534"/>
                </a:cubicBezTo>
                <a:cubicBezTo>
                  <a:pt x="579384" y="779024"/>
                  <a:pt x="556788" y="785992"/>
                  <a:pt x="541610" y="801170"/>
                </a:cubicBezTo>
                <a:cubicBezTo>
                  <a:pt x="517901" y="824879"/>
                  <a:pt x="497800" y="851977"/>
                  <a:pt x="477215" y="878444"/>
                </a:cubicBezTo>
                <a:cubicBezTo>
                  <a:pt x="335362" y="1060826"/>
                  <a:pt x="551573" y="786226"/>
                  <a:pt x="438579" y="955717"/>
                </a:cubicBezTo>
                <a:cubicBezTo>
                  <a:pt x="402859" y="1009296"/>
                  <a:pt x="372952" y="1070036"/>
                  <a:pt x="322669" y="1110263"/>
                </a:cubicBezTo>
                <a:cubicBezTo>
                  <a:pt x="301204" y="1127435"/>
                  <a:pt x="280266" y="1145286"/>
                  <a:pt x="258275" y="1161779"/>
                </a:cubicBezTo>
                <a:cubicBezTo>
                  <a:pt x="245892" y="1171066"/>
                  <a:pt x="230050" y="1176084"/>
                  <a:pt x="219638" y="1187537"/>
                </a:cubicBezTo>
                <a:cubicBezTo>
                  <a:pt x="186713" y="1223755"/>
                  <a:pt x="170212" y="1276295"/>
                  <a:pt x="129486" y="1303446"/>
                </a:cubicBezTo>
                <a:cubicBezTo>
                  <a:pt x="103728" y="1320618"/>
                  <a:pt x="81581" y="1345173"/>
                  <a:pt x="52213" y="1354962"/>
                </a:cubicBezTo>
                <a:cubicBezTo>
                  <a:pt x="39334" y="1359255"/>
                  <a:pt x="0" y="1367841"/>
                  <a:pt x="13576" y="1367841"/>
                </a:cubicBezTo>
                <a:cubicBezTo>
                  <a:pt x="52450" y="1367841"/>
                  <a:pt x="90849" y="1359255"/>
                  <a:pt x="129486" y="1354962"/>
                </a:cubicBezTo>
                <a:cubicBezTo>
                  <a:pt x="150951" y="1342083"/>
                  <a:pt x="171905" y="1328312"/>
                  <a:pt x="193880" y="1316325"/>
                </a:cubicBezTo>
                <a:cubicBezTo>
                  <a:pt x="251001" y="1285168"/>
                  <a:pt x="283438" y="1276274"/>
                  <a:pt x="335548" y="1239052"/>
                </a:cubicBezTo>
                <a:cubicBezTo>
                  <a:pt x="375378" y="1210602"/>
                  <a:pt x="412821" y="1178951"/>
                  <a:pt x="451458" y="1148900"/>
                </a:cubicBezTo>
                <a:cubicBezTo>
                  <a:pt x="460044" y="1131728"/>
                  <a:pt x="465923" y="1112911"/>
                  <a:pt x="477215" y="1097384"/>
                </a:cubicBezTo>
                <a:cubicBezTo>
                  <a:pt x="591860" y="939747"/>
                  <a:pt x="513270" y="1065312"/>
                  <a:pt x="606004" y="955717"/>
                </a:cubicBezTo>
                <a:cubicBezTo>
                  <a:pt x="675929" y="873079"/>
                  <a:pt x="678977" y="848400"/>
                  <a:pt x="747672" y="788292"/>
                </a:cubicBezTo>
                <a:cubicBezTo>
                  <a:pt x="763826" y="774157"/>
                  <a:pt x="782890" y="763624"/>
                  <a:pt x="799187" y="749655"/>
                </a:cubicBezTo>
                <a:cubicBezTo>
                  <a:pt x="813016" y="737802"/>
                  <a:pt x="826164" y="725010"/>
                  <a:pt x="837824" y="711018"/>
                </a:cubicBezTo>
                <a:cubicBezTo>
                  <a:pt x="875173" y="666200"/>
                  <a:pt x="851638" y="665475"/>
                  <a:pt x="915097" y="633745"/>
                </a:cubicBezTo>
                <a:cubicBezTo>
                  <a:pt x="930929" y="625829"/>
                  <a:pt x="949441" y="625159"/>
                  <a:pt x="966613" y="620866"/>
                </a:cubicBezTo>
                <a:cubicBezTo>
                  <a:pt x="979492" y="603694"/>
                  <a:pt x="990071" y="584529"/>
                  <a:pt x="1005249" y="569351"/>
                </a:cubicBezTo>
                <a:cubicBezTo>
                  <a:pt x="1030215" y="544385"/>
                  <a:pt x="1051098" y="541189"/>
                  <a:pt x="1082522" y="530714"/>
                </a:cubicBezTo>
                <a:cubicBezTo>
                  <a:pt x="1073936" y="543593"/>
                  <a:pt x="1067710" y="558406"/>
                  <a:pt x="1056765" y="569351"/>
                </a:cubicBezTo>
                <a:cubicBezTo>
                  <a:pt x="1041587" y="584529"/>
                  <a:pt x="1023358" y="596463"/>
                  <a:pt x="1005249" y="607987"/>
                </a:cubicBezTo>
                <a:cubicBezTo>
                  <a:pt x="925151" y="658958"/>
                  <a:pt x="939365" y="651414"/>
                  <a:pt x="876460" y="672382"/>
                </a:cubicBezTo>
                <a:cubicBezTo>
                  <a:pt x="837824" y="698140"/>
                  <a:pt x="797357" y="721343"/>
                  <a:pt x="760551" y="749655"/>
                </a:cubicBezTo>
                <a:cubicBezTo>
                  <a:pt x="701878" y="794788"/>
                  <a:pt x="710661" y="805170"/>
                  <a:pt x="670398" y="865565"/>
                </a:cubicBezTo>
                <a:cubicBezTo>
                  <a:pt x="649913" y="896292"/>
                  <a:pt x="625004" y="924050"/>
                  <a:pt x="606004" y="955717"/>
                </a:cubicBezTo>
                <a:cubicBezTo>
                  <a:pt x="575849" y="1005976"/>
                  <a:pt x="549665" y="1067319"/>
                  <a:pt x="528731" y="1123142"/>
                </a:cubicBezTo>
                <a:cubicBezTo>
                  <a:pt x="523964" y="1135853"/>
                  <a:pt x="523382" y="1150483"/>
                  <a:pt x="515852" y="1161779"/>
                </a:cubicBezTo>
                <a:cubicBezTo>
                  <a:pt x="505749" y="1176933"/>
                  <a:pt x="491592" y="1189233"/>
                  <a:pt x="477215" y="1200415"/>
                </a:cubicBezTo>
                <a:cubicBezTo>
                  <a:pt x="452779" y="1219421"/>
                  <a:pt x="428685" y="1240434"/>
                  <a:pt x="399942" y="1251931"/>
                </a:cubicBezTo>
                <a:cubicBezTo>
                  <a:pt x="239958" y="1315925"/>
                  <a:pt x="440138" y="1237315"/>
                  <a:pt x="258275" y="1303446"/>
                </a:cubicBezTo>
                <a:cubicBezTo>
                  <a:pt x="151575" y="1342245"/>
                  <a:pt x="236116" y="1318645"/>
                  <a:pt x="142365" y="1342083"/>
                </a:cubicBezTo>
                <a:cubicBezTo>
                  <a:pt x="129486" y="1350669"/>
                  <a:pt x="117573" y="1360919"/>
                  <a:pt x="103728" y="1367841"/>
                </a:cubicBezTo>
                <a:cubicBezTo>
                  <a:pt x="85252" y="1377079"/>
                  <a:pt x="3740" y="1396058"/>
                  <a:pt x="116607" y="1367841"/>
                </a:cubicBezTo>
                <a:cubicBezTo>
                  <a:pt x="240117" y="1297263"/>
                  <a:pt x="235827" y="1305141"/>
                  <a:pt x="374184" y="1187537"/>
                </a:cubicBezTo>
                <a:cubicBezTo>
                  <a:pt x="406565" y="1160013"/>
                  <a:pt x="434285" y="1127435"/>
                  <a:pt x="464336" y="1097384"/>
                </a:cubicBezTo>
                <a:cubicBezTo>
                  <a:pt x="485801" y="1075919"/>
                  <a:pt x="503474" y="1049829"/>
                  <a:pt x="528731" y="1032990"/>
                </a:cubicBezTo>
                <a:lnTo>
                  <a:pt x="567367" y="1007232"/>
                </a:lnTo>
                <a:cubicBezTo>
                  <a:pt x="603959" y="952345"/>
                  <a:pt x="604236" y="946458"/>
                  <a:pt x="670398" y="891323"/>
                </a:cubicBezTo>
                <a:cubicBezTo>
                  <a:pt x="835374" y="753843"/>
                  <a:pt x="761328" y="783740"/>
                  <a:pt x="863582" y="749655"/>
                </a:cubicBezTo>
                <a:cubicBezTo>
                  <a:pt x="878929" y="738145"/>
                  <a:pt x="942972" y="693905"/>
                  <a:pt x="953734" y="672382"/>
                </a:cubicBezTo>
                <a:cubicBezTo>
                  <a:pt x="963524" y="652803"/>
                  <a:pt x="962320" y="629452"/>
                  <a:pt x="966613" y="607987"/>
                </a:cubicBezTo>
                <a:cubicBezTo>
                  <a:pt x="979492" y="616573"/>
                  <a:pt x="994304" y="622800"/>
                  <a:pt x="1005249" y="633745"/>
                </a:cubicBezTo>
                <a:cubicBezTo>
                  <a:pt x="1096064" y="724561"/>
                  <a:pt x="1043370" y="1029122"/>
                  <a:pt x="1043886" y="1032990"/>
                </a:cubicBezTo>
                <a:cubicBezTo>
                  <a:pt x="1045932" y="1048333"/>
                  <a:pt x="1082522" y="1043270"/>
                  <a:pt x="1082522" y="1058748"/>
                </a:cubicBezTo>
                <a:cubicBezTo>
                  <a:pt x="1082522" y="1072323"/>
                  <a:pt x="1056765" y="1050162"/>
                  <a:pt x="1043886" y="1045869"/>
                </a:cubicBezTo>
                <a:cubicBezTo>
                  <a:pt x="1052472" y="1144607"/>
                  <a:pt x="1058284" y="1243626"/>
                  <a:pt x="1069644" y="1342083"/>
                </a:cubicBezTo>
                <a:cubicBezTo>
                  <a:pt x="1071200" y="1355569"/>
                  <a:pt x="1079860" y="1367408"/>
                  <a:pt x="1082522" y="1380720"/>
                </a:cubicBezTo>
                <a:cubicBezTo>
                  <a:pt x="1088475" y="1410486"/>
                  <a:pt x="1089971" y="1441006"/>
                  <a:pt x="1095401" y="1470872"/>
                </a:cubicBezTo>
                <a:cubicBezTo>
                  <a:pt x="1098567" y="1488287"/>
                  <a:pt x="1104809" y="1505031"/>
                  <a:pt x="1108280" y="1522387"/>
                </a:cubicBezTo>
                <a:cubicBezTo>
                  <a:pt x="1113401" y="1547993"/>
                  <a:pt x="1107724" y="1577269"/>
                  <a:pt x="1121159" y="1599661"/>
                </a:cubicBezTo>
                <a:cubicBezTo>
                  <a:pt x="1135301" y="1623232"/>
                  <a:pt x="1164866" y="1633075"/>
                  <a:pt x="1185553" y="1651176"/>
                </a:cubicBezTo>
                <a:cubicBezTo>
                  <a:pt x="1199260" y="1663170"/>
                  <a:pt x="1208745" y="1680160"/>
                  <a:pt x="1224190" y="1689813"/>
                </a:cubicBezTo>
                <a:cubicBezTo>
                  <a:pt x="1248574" y="1705053"/>
                  <a:pt x="1359674" y="1739129"/>
                  <a:pt x="1378736" y="1741328"/>
                </a:cubicBezTo>
                <a:cubicBezTo>
                  <a:pt x="1459877" y="1750690"/>
                  <a:pt x="1541869" y="1749914"/>
                  <a:pt x="1623435" y="1754207"/>
                </a:cubicBezTo>
                <a:cubicBezTo>
                  <a:pt x="1687829" y="1749914"/>
                  <a:pt x="1752795" y="1750902"/>
                  <a:pt x="1816618" y="1741328"/>
                </a:cubicBezTo>
                <a:cubicBezTo>
                  <a:pt x="1839481" y="1737899"/>
                  <a:pt x="1859366" y="1723687"/>
                  <a:pt x="1881013" y="1715570"/>
                </a:cubicBezTo>
                <a:cubicBezTo>
                  <a:pt x="1926268" y="1698600"/>
                  <a:pt x="1929151" y="1700792"/>
                  <a:pt x="1984044" y="1689813"/>
                </a:cubicBezTo>
                <a:cubicBezTo>
                  <a:pt x="2001216" y="1681227"/>
                  <a:pt x="2017583" y="1670796"/>
                  <a:pt x="2035559" y="1664055"/>
                </a:cubicBezTo>
                <a:cubicBezTo>
                  <a:pt x="2052132" y="1657840"/>
                  <a:pt x="2070806" y="1658149"/>
                  <a:pt x="2087075" y="1651176"/>
                </a:cubicBezTo>
                <a:cubicBezTo>
                  <a:pt x="2101302" y="1645079"/>
                  <a:pt x="2112832" y="1634004"/>
                  <a:pt x="2125711" y="1625418"/>
                </a:cubicBezTo>
                <a:cubicBezTo>
                  <a:pt x="2146250" y="1594611"/>
                  <a:pt x="2158554" y="1570682"/>
                  <a:pt x="2190106" y="1548145"/>
                </a:cubicBezTo>
                <a:cubicBezTo>
                  <a:pt x="2205728" y="1536986"/>
                  <a:pt x="2226262" y="1533906"/>
                  <a:pt x="2241621" y="1522387"/>
                </a:cubicBezTo>
                <a:cubicBezTo>
                  <a:pt x="2283261" y="1491157"/>
                  <a:pt x="2292936" y="1471172"/>
                  <a:pt x="2318894" y="1432235"/>
                </a:cubicBezTo>
                <a:cubicBezTo>
                  <a:pt x="2314601" y="1123142"/>
                  <a:pt x="2317456" y="813867"/>
                  <a:pt x="2306015" y="504956"/>
                </a:cubicBezTo>
                <a:cubicBezTo>
                  <a:pt x="2304550" y="465404"/>
                  <a:pt x="2281779" y="428596"/>
                  <a:pt x="2280258" y="389046"/>
                </a:cubicBezTo>
                <a:cubicBezTo>
                  <a:pt x="2273656" y="217386"/>
                  <a:pt x="2273783" y="228164"/>
                  <a:pt x="2306015" y="131469"/>
                </a:cubicBezTo>
                <a:cubicBezTo>
                  <a:pt x="2301722" y="414804"/>
                  <a:pt x="2305445" y="698375"/>
                  <a:pt x="2293136" y="981475"/>
                </a:cubicBezTo>
                <a:cubicBezTo>
                  <a:pt x="2292464" y="996939"/>
                  <a:pt x="2274301" y="1006267"/>
                  <a:pt x="2267379" y="1020111"/>
                </a:cubicBezTo>
                <a:cubicBezTo>
                  <a:pt x="2234489" y="1085890"/>
                  <a:pt x="2225426" y="1120212"/>
                  <a:pt x="2202984" y="1187537"/>
                </a:cubicBezTo>
                <a:cubicBezTo>
                  <a:pt x="2194398" y="1350669"/>
                  <a:pt x="2207107" y="1516332"/>
                  <a:pt x="2177227" y="1676934"/>
                </a:cubicBezTo>
                <a:cubicBezTo>
                  <a:pt x="2171094" y="1709898"/>
                  <a:pt x="2125013" y="1719052"/>
                  <a:pt x="2099953" y="1741328"/>
                </a:cubicBezTo>
                <a:cubicBezTo>
                  <a:pt x="2086340" y="1753428"/>
                  <a:pt x="2077608" y="1771820"/>
                  <a:pt x="2061317" y="1779965"/>
                </a:cubicBezTo>
                <a:cubicBezTo>
                  <a:pt x="2045999" y="1787624"/>
                  <a:pt x="1949464" y="1811148"/>
                  <a:pt x="1919649" y="1818601"/>
                </a:cubicBezTo>
                <a:cubicBezTo>
                  <a:pt x="1906770" y="1814308"/>
                  <a:pt x="1891613" y="1814203"/>
                  <a:pt x="1881013" y="1805723"/>
                </a:cubicBezTo>
                <a:cubicBezTo>
                  <a:pt x="1868926" y="1796054"/>
                  <a:pt x="1865538" y="1778655"/>
                  <a:pt x="1855255" y="1767086"/>
                </a:cubicBezTo>
                <a:cubicBezTo>
                  <a:pt x="1831054" y="1739860"/>
                  <a:pt x="1800738" y="1718258"/>
                  <a:pt x="1777982" y="1689813"/>
                </a:cubicBezTo>
                <a:cubicBezTo>
                  <a:pt x="1748974" y="1653553"/>
                  <a:pt x="1736968" y="1602911"/>
                  <a:pt x="1700708" y="1573903"/>
                </a:cubicBezTo>
                <a:cubicBezTo>
                  <a:pt x="1679243" y="1556731"/>
                  <a:pt x="1658545" y="1538555"/>
                  <a:pt x="1636314" y="1522387"/>
                </a:cubicBezTo>
                <a:cubicBezTo>
                  <a:pt x="1611278" y="1504179"/>
                  <a:pt x="1582823" y="1490690"/>
                  <a:pt x="1559041" y="1470872"/>
                </a:cubicBezTo>
                <a:cubicBezTo>
                  <a:pt x="1443210" y="1374347"/>
                  <a:pt x="1527116" y="1408716"/>
                  <a:pt x="1443131" y="1380720"/>
                </a:cubicBezTo>
                <a:cubicBezTo>
                  <a:pt x="1331495" y="1296993"/>
                  <a:pt x="1449415" y="1395557"/>
                  <a:pt x="1352979" y="1277689"/>
                </a:cubicBezTo>
                <a:cubicBezTo>
                  <a:pt x="1329912" y="1249496"/>
                  <a:pt x="1296879" y="1230057"/>
                  <a:pt x="1275706" y="1200415"/>
                </a:cubicBezTo>
                <a:cubicBezTo>
                  <a:pt x="1253388" y="1169170"/>
                  <a:pt x="1241362" y="1131728"/>
                  <a:pt x="1224190" y="1097384"/>
                </a:cubicBezTo>
                <a:cubicBezTo>
                  <a:pt x="1211311" y="1071626"/>
                  <a:pt x="1196248" y="1046849"/>
                  <a:pt x="1185553" y="1020111"/>
                </a:cubicBezTo>
                <a:cubicBezTo>
                  <a:pt x="1176967" y="998646"/>
                  <a:pt x="1173667" y="974211"/>
                  <a:pt x="1159796" y="955717"/>
                </a:cubicBezTo>
                <a:cubicBezTo>
                  <a:pt x="1144329" y="935094"/>
                  <a:pt x="1091217" y="909300"/>
                  <a:pt x="1069644" y="891323"/>
                </a:cubicBezTo>
                <a:cubicBezTo>
                  <a:pt x="1055652" y="879663"/>
                  <a:pt x="1044999" y="864346"/>
                  <a:pt x="1031007" y="852686"/>
                </a:cubicBezTo>
                <a:cubicBezTo>
                  <a:pt x="923424" y="763034"/>
                  <a:pt x="1066609" y="901167"/>
                  <a:pt x="953734" y="788292"/>
                </a:cubicBezTo>
                <a:cubicBezTo>
                  <a:pt x="958027" y="801171"/>
                  <a:pt x="963769" y="813654"/>
                  <a:pt x="966613" y="826928"/>
                </a:cubicBezTo>
                <a:cubicBezTo>
                  <a:pt x="976670" y="873859"/>
                  <a:pt x="976396" y="923335"/>
                  <a:pt x="992370" y="968596"/>
                </a:cubicBezTo>
                <a:cubicBezTo>
                  <a:pt x="1002673" y="997788"/>
                  <a:pt x="1028527" y="1018991"/>
                  <a:pt x="1043886" y="1045869"/>
                </a:cubicBezTo>
                <a:cubicBezTo>
                  <a:pt x="1061058" y="1075920"/>
                  <a:pt x="1075442" y="1107745"/>
                  <a:pt x="1095401" y="1136021"/>
                </a:cubicBezTo>
                <a:cubicBezTo>
                  <a:pt x="1127105" y="1180935"/>
                  <a:pt x="1173845" y="1215637"/>
                  <a:pt x="1198432" y="1264810"/>
                </a:cubicBezTo>
                <a:cubicBezTo>
                  <a:pt x="1207018" y="1281982"/>
                  <a:pt x="1216245" y="1298847"/>
                  <a:pt x="1224190" y="1316325"/>
                </a:cubicBezTo>
                <a:cubicBezTo>
                  <a:pt x="1237719" y="1346089"/>
                  <a:pt x="1245066" y="1379028"/>
                  <a:pt x="1262827" y="1406477"/>
                </a:cubicBezTo>
                <a:cubicBezTo>
                  <a:pt x="1292693" y="1452634"/>
                  <a:pt x="1335363" y="1489522"/>
                  <a:pt x="1365858" y="1535266"/>
                </a:cubicBezTo>
                <a:lnTo>
                  <a:pt x="1391615" y="1573903"/>
                </a:lnTo>
                <a:cubicBezTo>
                  <a:pt x="1395908" y="1616833"/>
                  <a:pt x="1385200" y="1664103"/>
                  <a:pt x="1404494" y="1702692"/>
                </a:cubicBezTo>
                <a:cubicBezTo>
                  <a:pt x="1426399" y="1746501"/>
                  <a:pt x="1491814" y="1756719"/>
                  <a:pt x="1533283" y="1767086"/>
                </a:cubicBezTo>
                <a:lnTo>
                  <a:pt x="2099953" y="1754207"/>
                </a:lnTo>
                <a:cubicBezTo>
                  <a:pt x="2151519" y="1748582"/>
                  <a:pt x="2195777" y="1714083"/>
                  <a:pt x="2241621" y="1689813"/>
                </a:cubicBezTo>
                <a:cubicBezTo>
                  <a:pt x="2268980" y="1675329"/>
                  <a:pt x="2318894" y="1638297"/>
                  <a:pt x="2318894" y="1638297"/>
                </a:cubicBezTo>
                <a:cubicBezTo>
                  <a:pt x="2327480" y="1573903"/>
                  <a:pt x="2335015" y="1509359"/>
                  <a:pt x="2344652" y="1445114"/>
                </a:cubicBezTo>
                <a:cubicBezTo>
                  <a:pt x="2347899" y="1423466"/>
                  <a:pt x="2361130" y="1402312"/>
                  <a:pt x="2357531" y="1380720"/>
                </a:cubicBezTo>
                <a:cubicBezTo>
                  <a:pt x="2352156" y="1348471"/>
                  <a:pt x="2331773" y="1320619"/>
                  <a:pt x="2318894" y="1290568"/>
                </a:cubicBezTo>
                <a:cubicBezTo>
                  <a:pt x="2294887" y="1314575"/>
                  <a:pt x="2223147" y="1379031"/>
                  <a:pt x="2202984" y="1419356"/>
                </a:cubicBezTo>
                <a:cubicBezTo>
                  <a:pt x="2195068" y="1435188"/>
                  <a:pt x="2196321" y="1454299"/>
                  <a:pt x="2190106" y="1470872"/>
                </a:cubicBezTo>
                <a:cubicBezTo>
                  <a:pt x="2169425" y="1526022"/>
                  <a:pt x="2129885" y="1573297"/>
                  <a:pt x="2087075" y="1612539"/>
                </a:cubicBezTo>
                <a:cubicBezTo>
                  <a:pt x="2036111" y="1659256"/>
                  <a:pt x="1981739" y="1676082"/>
                  <a:pt x="1919649" y="1702692"/>
                </a:cubicBezTo>
                <a:cubicBezTo>
                  <a:pt x="1855255" y="1698399"/>
                  <a:pt x="1789398" y="1704116"/>
                  <a:pt x="1726466" y="1689813"/>
                </a:cubicBezTo>
                <a:cubicBezTo>
                  <a:pt x="1676856" y="1678538"/>
                  <a:pt x="1617548" y="1626082"/>
                  <a:pt x="1584798" y="1586782"/>
                </a:cubicBezTo>
                <a:cubicBezTo>
                  <a:pt x="1557315" y="1553803"/>
                  <a:pt x="1537881" y="1514107"/>
                  <a:pt x="1507525" y="1483751"/>
                </a:cubicBezTo>
                <a:cubicBezTo>
                  <a:pt x="1281540" y="1257765"/>
                  <a:pt x="1605518" y="1665924"/>
                  <a:pt x="1352979" y="1329204"/>
                </a:cubicBezTo>
                <a:cubicBezTo>
                  <a:pt x="1336875" y="1264790"/>
                  <a:pt x="1334809" y="1240694"/>
                  <a:pt x="1288584" y="1174658"/>
                </a:cubicBezTo>
                <a:cubicBezTo>
                  <a:pt x="1279708" y="1161978"/>
                  <a:pt x="1264175" y="1154997"/>
                  <a:pt x="1249948" y="1148900"/>
                </a:cubicBezTo>
                <a:cubicBezTo>
                  <a:pt x="1233679" y="1141927"/>
                  <a:pt x="1215604" y="1140314"/>
                  <a:pt x="1198432" y="1136021"/>
                </a:cubicBezTo>
                <a:cubicBezTo>
                  <a:pt x="1185553" y="1114556"/>
                  <a:pt x="1170990" y="1094016"/>
                  <a:pt x="1159796" y="1071627"/>
                </a:cubicBezTo>
                <a:cubicBezTo>
                  <a:pt x="1153725" y="1059485"/>
                  <a:pt x="1150818" y="1045993"/>
                  <a:pt x="1146917" y="1032990"/>
                </a:cubicBezTo>
                <a:cubicBezTo>
                  <a:pt x="1137936" y="1003055"/>
                  <a:pt x="1129745" y="972889"/>
                  <a:pt x="1121159" y="942838"/>
                </a:cubicBezTo>
                <a:cubicBezTo>
                  <a:pt x="1116866" y="891323"/>
                  <a:pt x="1122481" y="837997"/>
                  <a:pt x="1108280" y="788292"/>
                </a:cubicBezTo>
                <a:cubicBezTo>
                  <a:pt x="1104028" y="773409"/>
                  <a:pt x="1080589" y="773479"/>
                  <a:pt x="1069644" y="762534"/>
                </a:cubicBezTo>
                <a:cubicBezTo>
                  <a:pt x="983788" y="676677"/>
                  <a:pt x="1108277" y="766824"/>
                  <a:pt x="1005249" y="698139"/>
                </a:cubicBezTo>
                <a:cubicBezTo>
                  <a:pt x="999499" y="689515"/>
                  <a:pt x="937058" y="576125"/>
                  <a:pt x="966613" y="723897"/>
                </a:cubicBezTo>
                <a:cubicBezTo>
                  <a:pt x="971522" y="748443"/>
                  <a:pt x="991982" y="767065"/>
                  <a:pt x="1005249" y="788292"/>
                </a:cubicBezTo>
                <a:cubicBezTo>
                  <a:pt x="1034847" y="835649"/>
                  <a:pt x="1053068" y="856576"/>
                  <a:pt x="1095401" y="904201"/>
                </a:cubicBezTo>
                <a:cubicBezTo>
                  <a:pt x="1107501" y="917814"/>
                  <a:pt x="1121159" y="929959"/>
                  <a:pt x="1134038" y="942838"/>
                </a:cubicBezTo>
                <a:cubicBezTo>
                  <a:pt x="1190706" y="1169511"/>
                  <a:pt x="1091295" y="758119"/>
                  <a:pt x="1172675" y="1457993"/>
                </a:cubicBezTo>
                <a:cubicBezTo>
                  <a:pt x="1180493" y="1525225"/>
                  <a:pt x="1238517" y="1587868"/>
                  <a:pt x="1288584" y="1625418"/>
                </a:cubicBezTo>
                <a:cubicBezTo>
                  <a:pt x="1305756" y="1638297"/>
                  <a:pt x="1319737" y="1657267"/>
                  <a:pt x="1340100" y="1664055"/>
                </a:cubicBezTo>
                <a:cubicBezTo>
                  <a:pt x="1385633" y="1679233"/>
                  <a:pt x="1433919" y="1686036"/>
                  <a:pt x="1481767" y="1689813"/>
                </a:cubicBezTo>
                <a:cubicBezTo>
                  <a:pt x="1597397" y="1698942"/>
                  <a:pt x="1713587" y="1698399"/>
                  <a:pt x="1829497" y="1702692"/>
                </a:cubicBezTo>
                <a:cubicBezTo>
                  <a:pt x="2216567" y="1684260"/>
                  <a:pt x="2460110" y="1843453"/>
                  <a:pt x="2344652" y="1612539"/>
                </a:cubicBezTo>
                <a:cubicBezTo>
                  <a:pt x="2337730" y="1598695"/>
                  <a:pt x="2327480" y="1586782"/>
                  <a:pt x="2318894" y="1573903"/>
                </a:cubicBezTo>
                <a:cubicBezTo>
                  <a:pt x="2323187" y="1496630"/>
                  <a:pt x="2324435" y="1419127"/>
                  <a:pt x="2331773" y="1342083"/>
                </a:cubicBezTo>
                <a:cubicBezTo>
                  <a:pt x="2346009" y="1192601"/>
                  <a:pt x="2344652" y="1350783"/>
                  <a:pt x="2344652" y="1290568"/>
                </a:cubicBezTo>
              </a:path>
            </a:pathLst>
          </a:cu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784421" y="5867400"/>
            <a:ext cx="609600" cy="2262993"/>
          </a:xfrm>
          <a:custGeom>
            <a:avLst/>
            <a:gdLst>
              <a:gd name="connsiteX0" fmla="*/ 66010 w 884080"/>
              <a:gd name="connsiteY0" fmla="*/ 163381 h 2262993"/>
              <a:gd name="connsiteX1" fmla="*/ 284951 w 884080"/>
              <a:gd name="connsiteY1" fmla="*/ 652778 h 2262993"/>
              <a:gd name="connsiteX2" fmla="*/ 349346 w 884080"/>
              <a:gd name="connsiteY2" fmla="*/ 755809 h 2262993"/>
              <a:gd name="connsiteX3" fmla="*/ 452377 w 884080"/>
              <a:gd name="connsiteY3" fmla="*/ 974750 h 2262993"/>
              <a:gd name="connsiteX4" fmla="*/ 452377 w 884080"/>
              <a:gd name="connsiteY4" fmla="*/ 2030818 h 2262993"/>
              <a:gd name="connsiteX5" fmla="*/ 413740 w 884080"/>
              <a:gd name="connsiteY5" fmla="*/ 2159606 h 2262993"/>
              <a:gd name="connsiteX6" fmla="*/ 400861 w 884080"/>
              <a:gd name="connsiteY6" fmla="*/ 2236880 h 2262993"/>
              <a:gd name="connsiteX7" fmla="*/ 413740 w 884080"/>
              <a:gd name="connsiteY7" fmla="*/ 2108091 h 2262993"/>
              <a:gd name="connsiteX8" fmla="*/ 426619 w 884080"/>
              <a:gd name="connsiteY8" fmla="*/ 1966423 h 2262993"/>
              <a:gd name="connsiteX9" fmla="*/ 439498 w 884080"/>
              <a:gd name="connsiteY9" fmla="*/ 1721725 h 2262993"/>
              <a:gd name="connsiteX10" fmla="*/ 478134 w 884080"/>
              <a:gd name="connsiteY10" fmla="*/ 1232328 h 2262993"/>
              <a:gd name="connsiteX11" fmla="*/ 503892 w 884080"/>
              <a:gd name="connsiteY11" fmla="*/ 1129297 h 2262993"/>
              <a:gd name="connsiteX12" fmla="*/ 619802 w 884080"/>
              <a:gd name="connsiteY12" fmla="*/ 923235 h 2262993"/>
              <a:gd name="connsiteX13" fmla="*/ 632681 w 884080"/>
              <a:gd name="connsiteY13" fmla="*/ 420959 h 2262993"/>
              <a:gd name="connsiteX14" fmla="*/ 645560 w 884080"/>
              <a:gd name="connsiteY14" fmla="*/ 343685 h 2262993"/>
              <a:gd name="connsiteX15" fmla="*/ 658439 w 884080"/>
              <a:gd name="connsiteY15" fmla="*/ 292170 h 2262993"/>
              <a:gd name="connsiteX16" fmla="*/ 709954 w 884080"/>
              <a:gd name="connsiteY16" fmla="*/ 279291 h 2262993"/>
              <a:gd name="connsiteX17" fmla="*/ 748591 w 884080"/>
              <a:gd name="connsiteY17" fmla="*/ 266412 h 2262993"/>
              <a:gd name="connsiteX18" fmla="*/ 864501 w 884080"/>
              <a:gd name="connsiteY18" fmla="*/ 202018 h 2262993"/>
              <a:gd name="connsiteX19" fmla="*/ 877379 w 884080"/>
              <a:gd name="connsiteY19" fmla="*/ 266412 h 2262993"/>
              <a:gd name="connsiteX20" fmla="*/ 774348 w 884080"/>
              <a:gd name="connsiteY20" fmla="*/ 588384 h 2262993"/>
              <a:gd name="connsiteX21" fmla="*/ 735712 w 884080"/>
              <a:gd name="connsiteY21" fmla="*/ 704294 h 2262993"/>
              <a:gd name="connsiteX22" fmla="*/ 697075 w 884080"/>
              <a:gd name="connsiteY22" fmla="*/ 884598 h 2262993"/>
              <a:gd name="connsiteX23" fmla="*/ 684196 w 884080"/>
              <a:gd name="connsiteY23" fmla="*/ 974750 h 2262993"/>
              <a:gd name="connsiteX24" fmla="*/ 606923 w 884080"/>
              <a:gd name="connsiteY24" fmla="*/ 1142175 h 2262993"/>
              <a:gd name="connsiteX25" fmla="*/ 555408 w 884080"/>
              <a:gd name="connsiteY25" fmla="*/ 1219449 h 2262993"/>
              <a:gd name="connsiteX26" fmla="*/ 491013 w 884080"/>
              <a:gd name="connsiteY26" fmla="*/ 1335359 h 2262993"/>
              <a:gd name="connsiteX27" fmla="*/ 478134 w 884080"/>
              <a:gd name="connsiteY27" fmla="*/ 1399753 h 2262993"/>
              <a:gd name="connsiteX28" fmla="*/ 439498 w 884080"/>
              <a:gd name="connsiteY28" fmla="*/ 1863392 h 2262993"/>
              <a:gd name="connsiteX29" fmla="*/ 426619 w 884080"/>
              <a:gd name="connsiteY29" fmla="*/ 1760361 h 2262993"/>
              <a:gd name="connsiteX30" fmla="*/ 413740 w 884080"/>
              <a:gd name="connsiteY30" fmla="*/ 1618694 h 2262993"/>
              <a:gd name="connsiteX31" fmla="*/ 387982 w 884080"/>
              <a:gd name="connsiteY31" fmla="*/ 1489905 h 2262993"/>
              <a:gd name="connsiteX32" fmla="*/ 272072 w 884080"/>
              <a:gd name="connsiteY32" fmla="*/ 1219449 h 2262993"/>
              <a:gd name="connsiteX33" fmla="*/ 156163 w 884080"/>
              <a:gd name="connsiteY33" fmla="*/ 1103539 h 2262993"/>
              <a:gd name="connsiteX34" fmla="*/ 117526 w 884080"/>
              <a:gd name="connsiteY34" fmla="*/ 1039144 h 2262993"/>
              <a:gd name="connsiteX35" fmla="*/ 104647 w 884080"/>
              <a:gd name="connsiteY35" fmla="*/ 974750 h 2262993"/>
              <a:gd name="connsiteX36" fmla="*/ 78889 w 884080"/>
              <a:gd name="connsiteY36" fmla="*/ 910356 h 2262993"/>
              <a:gd name="connsiteX37" fmla="*/ 66010 w 884080"/>
              <a:gd name="connsiteY37" fmla="*/ 755809 h 2262993"/>
              <a:gd name="connsiteX38" fmla="*/ 40253 w 884080"/>
              <a:gd name="connsiteY38" fmla="*/ 639899 h 2262993"/>
              <a:gd name="connsiteX39" fmla="*/ 27374 w 884080"/>
              <a:gd name="connsiteY39" fmla="*/ 137623 h 2262993"/>
              <a:gd name="connsiteX40" fmla="*/ 40253 w 884080"/>
              <a:gd name="connsiteY40" fmla="*/ 34592 h 2262993"/>
              <a:gd name="connsiteX41" fmla="*/ 66010 w 884080"/>
              <a:gd name="connsiteY41" fmla="*/ 1309601 h 2262993"/>
              <a:gd name="connsiteX42" fmla="*/ 117526 w 884080"/>
              <a:gd name="connsiteY42" fmla="*/ 1438389 h 2262993"/>
              <a:gd name="connsiteX43" fmla="*/ 194799 w 884080"/>
              <a:gd name="connsiteY43" fmla="*/ 1721725 h 2262993"/>
              <a:gd name="connsiteX44" fmla="*/ 259194 w 884080"/>
              <a:gd name="connsiteY44" fmla="*/ 1786119 h 2262993"/>
              <a:gd name="connsiteX45" fmla="*/ 310709 w 884080"/>
              <a:gd name="connsiteY45" fmla="*/ 1876271 h 2262993"/>
              <a:gd name="connsiteX46" fmla="*/ 323588 w 884080"/>
              <a:gd name="connsiteY46" fmla="*/ 1953544 h 2262993"/>
              <a:gd name="connsiteX47" fmla="*/ 349346 w 884080"/>
              <a:gd name="connsiteY47" fmla="*/ 1914908 h 2262993"/>
              <a:gd name="connsiteX48" fmla="*/ 439498 w 884080"/>
              <a:gd name="connsiteY48" fmla="*/ 1786119 h 2262993"/>
              <a:gd name="connsiteX49" fmla="*/ 465255 w 884080"/>
              <a:gd name="connsiteY49" fmla="*/ 1708846 h 2262993"/>
              <a:gd name="connsiteX50" fmla="*/ 516771 w 884080"/>
              <a:gd name="connsiteY50" fmla="*/ 1541420 h 2262993"/>
              <a:gd name="connsiteX51" fmla="*/ 606923 w 884080"/>
              <a:gd name="connsiteY51" fmla="*/ 1425511 h 2262993"/>
              <a:gd name="connsiteX52" fmla="*/ 645560 w 884080"/>
              <a:gd name="connsiteY52" fmla="*/ 1322480 h 2262993"/>
              <a:gd name="connsiteX53" fmla="*/ 697075 w 884080"/>
              <a:gd name="connsiteY53" fmla="*/ 1039144 h 2262993"/>
              <a:gd name="connsiteX54" fmla="*/ 761470 w 884080"/>
              <a:gd name="connsiteY54" fmla="*/ 948992 h 2262993"/>
              <a:gd name="connsiteX55" fmla="*/ 774348 w 884080"/>
              <a:gd name="connsiteY55" fmla="*/ 897477 h 2262993"/>
              <a:gd name="connsiteX56" fmla="*/ 812985 w 884080"/>
              <a:gd name="connsiteY56" fmla="*/ 781567 h 2262993"/>
              <a:gd name="connsiteX57" fmla="*/ 838743 w 884080"/>
              <a:gd name="connsiteY57" fmla="*/ 704294 h 2262993"/>
              <a:gd name="connsiteX58" fmla="*/ 851622 w 884080"/>
              <a:gd name="connsiteY58" fmla="*/ 652778 h 2262993"/>
              <a:gd name="connsiteX59" fmla="*/ 838743 w 884080"/>
              <a:gd name="connsiteY59" fmla="*/ 369443 h 2262993"/>
              <a:gd name="connsiteX60" fmla="*/ 825864 w 884080"/>
              <a:gd name="connsiteY60" fmla="*/ 498232 h 2262993"/>
              <a:gd name="connsiteX61" fmla="*/ 748591 w 884080"/>
              <a:gd name="connsiteY61" fmla="*/ 652778 h 2262993"/>
              <a:gd name="connsiteX62" fmla="*/ 722833 w 884080"/>
              <a:gd name="connsiteY62" fmla="*/ 755809 h 2262993"/>
              <a:gd name="connsiteX63" fmla="*/ 709954 w 884080"/>
              <a:gd name="connsiteY63" fmla="*/ 807325 h 2262993"/>
              <a:gd name="connsiteX64" fmla="*/ 697075 w 884080"/>
              <a:gd name="connsiteY64" fmla="*/ 845961 h 2262993"/>
              <a:gd name="connsiteX65" fmla="*/ 684196 w 884080"/>
              <a:gd name="connsiteY65" fmla="*/ 974750 h 2262993"/>
              <a:gd name="connsiteX66" fmla="*/ 619802 w 884080"/>
              <a:gd name="connsiteY66" fmla="*/ 1077781 h 2262993"/>
              <a:gd name="connsiteX67" fmla="*/ 606923 w 884080"/>
              <a:gd name="connsiteY67" fmla="*/ 1142175 h 2262993"/>
              <a:gd name="connsiteX68" fmla="*/ 555408 w 884080"/>
              <a:gd name="connsiteY68" fmla="*/ 1206570 h 2262993"/>
              <a:gd name="connsiteX69" fmla="*/ 491013 w 884080"/>
              <a:gd name="connsiteY69" fmla="*/ 1335359 h 2262993"/>
              <a:gd name="connsiteX70" fmla="*/ 439498 w 884080"/>
              <a:gd name="connsiteY70" fmla="*/ 1489905 h 2262993"/>
              <a:gd name="connsiteX71" fmla="*/ 426619 w 884080"/>
              <a:gd name="connsiteY71" fmla="*/ 1541420 h 2262993"/>
              <a:gd name="connsiteX72" fmla="*/ 413740 w 884080"/>
              <a:gd name="connsiteY72" fmla="*/ 1580057 h 2262993"/>
              <a:gd name="connsiteX73" fmla="*/ 387982 w 884080"/>
              <a:gd name="connsiteY73" fmla="*/ 1644451 h 2262993"/>
              <a:gd name="connsiteX74" fmla="*/ 362224 w 884080"/>
              <a:gd name="connsiteY74" fmla="*/ 1734604 h 2262993"/>
              <a:gd name="connsiteX75" fmla="*/ 375103 w 884080"/>
              <a:gd name="connsiteY75" fmla="*/ 1902029 h 2262993"/>
              <a:gd name="connsiteX76" fmla="*/ 387982 w 884080"/>
              <a:gd name="connsiteY76" fmla="*/ 1940666 h 2262993"/>
              <a:gd name="connsiteX77" fmla="*/ 362224 w 884080"/>
              <a:gd name="connsiteY77" fmla="*/ 1889150 h 2262993"/>
              <a:gd name="connsiteX78" fmla="*/ 310709 w 884080"/>
              <a:gd name="connsiteY78" fmla="*/ 1747482 h 2262993"/>
              <a:gd name="connsiteX79" fmla="*/ 323588 w 884080"/>
              <a:gd name="connsiteY79" fmla="*/ 1399753 h 2262993"/>
              <a:gd name="connsiteX80" fmla="*/ 284951 w 884080"/>
              <a:gd name="connsiteY80" fmla="*/ 730051 h 2262993"/>
              <a:gd name="connsiteX81" fmla="*/ 272072 w 884080"/>
              <a:gd name="connsiteY81" fmla="*/ 691415 h 2262993"/>
              <a:gd name="connsiteX82" fmla="*/ 259194 w 884080"/>
              <a:gd name="connsiteY82" fmla="*/ 627020 h 2262993"/>
              <a:gd name="connsiteX83" fmla="*/ 233436 w 884080"/>
              <a:gd name="connsiteY83" fmla="*/ 575505 h 2262993"/>
              <a:gd name="connsiteX84" fmla="*/ 220557 w 884080"/>
              <a:gd name="connsiteY84" fmla="*/ 536868 h 2262993"/>
              <a:gd name="connsiteX85" fmla="*/ 181920 w 884080"/>
              <a:gd name="connsiteY85" fmla="*/ 433837 h 2262993"/>
              <a:gd name="connsiteX86" fmla="*/ 156163 w 884080"/>
              <a:gd name="connsiteY86" fmla="*/ 395201 h 2262993"/>
              <a:gd name="connsiteX87" fmla="*/ 130405 w 884080"/>
              <a:gd name="connsiteY87" fmla="*/ 317928 h 2262993"/>
              <a:gd name="connsiteX88" fmla="*/ 117526 w 884080"/>
              <a:gd name="connsiteY88" fmla="*/ 279291 h 2262993"/>
              <a:gd name="connsiteX89" fmla="*/ 40253 w 884080"/>
              <a:gd name="connsiteY89" fmla="*/ 137623 h 2262993"/>
              <a:gd name="connsiteX90" fmla="*/ 40253 w 884080"/>
              <a:gd name="connsiteY90" fmla="*/ 111866 h 22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84080" h="2262993">
                <a:moveTo>
                  <a:pt x="66010" y="163381"/>
                </a:moveTo>
                <a:cubicBezTo>
                  <a:pt x="0" y="361426"/>
                  <a:pt x="43263" y="200927"/>
                  <a:pt x="284951" y="652778"/>
                </a:cubicBezTo>
                <a:cubicBezTo>
                  <a:pt x="304053" y="688490"/>
                  <a:pt x="329491" y="720510"/>
                  <a:pt x="349346" y="755809"/>
                </a:cubicBezTo>
                <a:cubicBezTo>
                  <a:pt x="386625" y="822082"/>
                  <a:pt x="421763" y="905870"/>
                  <a:pt x="452377" y="974750"/>
                </a:cubicBezTo>
                <a:cubicBezTo>
                  <a:pt x="518086" y="1369030"/>
                  <a:pt x="475693" y="1086484"/>
                  <a:pt x="452377" y="2030818"/>
                </a:cubicBezTo>
                <a:cubicBezTo>
                  <a:pt x="451231" y="2077213"/>
                  <a:pt x="430447" y="2117838"/>
                  <a:pt x="413740" y="2159606"/>
                </a:cubicBezTo>
                <a:cubicBezTo>
                  <a:pt x="409447" y="2185364"/>
                  <a:pt x="400861" y="2262993"/>
                  <a:pt x="400861" y="2236880"/>
                </a:cubicBezTo>
                <a:cubicBezTo>
                  <a:pt x="400861" y="2193736"/>
                  <a:pt x="409650" y="2151040"/>
                  <a:pt x="413740" y="2108091"/>
                </a:cubicBezTo>
                <a:cubicBezTo>
                  <a:pt x="418236" y="2060887"/>
                  <a:pt x="423465" y="2013735"/>
                  <a:pt x="426619" y="1966423"/>
                </a:cubicBezTo>
                <a:cubicBezTo>
                  <a:pt x="432052" y="1884925"/>
                  <a:pt x="436233" y="1803339"/>
                  <a:pt x="439498" y="1721725"/>
                </a:cubicBezTo>
                <a:cubicBezTo>
                  <a:pt x="460429" y="1198449"/>
                  <a:pt x="414145" y="1472289"/>
                  <a:pt x="478134" y="1232328"/>
                </a:cubicBezTo>
                <a:cubicBezTo>
                  <a:pt x="487255" y="1198123"/>
                  <a:pt x="489142" y="1161478"/>
                  <a:pt x="503892" y="1129297"/>
                </a:cubicBezTo>
                <a:cubicBezTo>
                  <a:pt x="536728" y="1057655"/>
                  <a:pt x="619802" y="923235"/>
                  <a:pt x="619802" y="923235"/>
                </a:cubicBezTo>
                <a:cubicBezTo>
                  <a:pt x="624095" y="755810"/>
                  <a:pt x="625245" y="588274"/>
                  <a:pt x="632681" y="420959"/>
                </a:cubicBezTo>
                <a:cubicBezTo>
                  <a:pt x="633840" y="394871"/>
                  <a:pt x="640439" y="369291"/>
                  <a:pt x="645560" y="343685"/>
                </a:cubicBezTo>
                <a:cubicBezTo>
                  <a:pt x="649031" y="326329"/>
                  <a:pt x="645923" y="304686"/>
                  <a:pt x="658439" y="292170"/>
                </a:cubicBezTo>
                <a:cubicBezTo>
                  <a:pt x="670955" y="279654"/>
                  <a:pt x="692935" y="284154"/>
                  <a:pt x="709954" y="279291"/>
                </a:cubicBezTo>
                <a:cubicBezTo>
                  <a:pt x="723007" y="275561"/>
                  <a:pt x="735712" y="270705"/>
                  <a:pt x="748591" y="266412"/>
                </a:cubicBezTo>
                <a:cubicBezTo>
                  <a:pt x="762231" y="256182"/>
                  <a:pt x="840888" y="190212"/>
                  <a:pt x="864501" y="202018"/>
                </a:cubicBezTo>
                <a:cubicBezTo>
                  <a:pt x="884080" y="211807"/>
                  <a:pt x="873086" y="244947"/>
                  <a:pt x="877379" y="266412"/>
                </a:cubicBezTo>
                <a:cubicBezTo>
                  <a:pt x="841454" y="410122"/>
                  <a:pt x="870101" y="301126"/>
                  <a:pt x="774348" y="588384"/>
                </a:cubicBezTo>
                <a:cubicBezTo>
                  <a:pt x="761469" y="627021"/>
                  <a:pt x="744547" y="664537"/>
                  <a:pt x="735712" y="704294"/>
                </a:cubicBezTo>
                <a:cubicBezTo>
                  <a:pt x="730087" y="729605"/>
                  <a:pt x="703955" y="843318"/>
                  <a:pt x="697075" y="884598"/>
                </a:cubicBezTo>
                <a:cubicBezTo>
                  <a:pt x="692084" y="914541"/>
                  <a:pt x="692535" y="945562"/>
                  <a:pt x="684196" y="974750"/>
                </a:cubicBezTo>
                <a:cubicBezTo>
                  <a:pt x="676542" y="1001539"/>
                  <a:pt x="622899" y="1114787"/>
                  <a:pt x="606923" y="1142175"/>
                </a:cubicBezTo>
                <a:cubicBezTo>
                  <a:pt x="591325" y="1168915"/>
                  <a:pt x="571335" y="1192904"/>
                  <a:pt x="555408" y="1219449"/>
                </a:cubicBezTo>
                <a:cubicBezTo>
                  <a:pt x="532668" y="1257349"/>
                  <a:pt x="512478" y="1296722"/>
                  <a:pt x="491013" y="1335359"/>
                </a:cubicBezTo>
                <a:cubicBezTo>
                  <a:pt x="486720" y="1356824"/>
                  <a:pt x="479045" y="1377882"/>
                  <a:pt x="478134" y="1399753"/>
                </a:cubicBezTo>
                <a:cubicBezTo>
                  <a:pt x="455128" y="1951887"/>
                  <a:pt x="517571" y="2136656"/>
                  <a:pt x="439498" y="1863392"/>
                </a:cubicBezTo>
                <a:cubicBezTo>
                  <a:pt x="435205" y="1829048"/>
                  <a:pt x="430242" y="1794782"/>
                  <a:pt x="426619" y="1760361"/>
                </a:cubicBezTo>
                <a:cubicBezTo>
                  <a:pt x="421655" y="1713204"/>
                  <a:pt x="420446" y="1665634"/>
                  <a:pt x="413740" y="1618694"/>
                </a:cubicBezTo>
                <a:cubicBezTo>
                  <a:pt x="407549" y="1575354"/>
                  <a:pt x="398009" y="1532521"/>
                  <a:pt x="387982" y="1489905"/>
                </a:cubicBezTo>
                <a:cubicBezTo>
                  <a:pt x="365242" y="1393260"/>
                  <a:pt x="330022" y="1302753"/>
                  <a:pt x="272072" y="1219449"/>
                </a:cubicBezTo>
                <a:cubicBezTo>
                  <a:pt x="240869" y="1174594"/>
                  <a:pt x="184275" y="1150393"/>
                  <a:pt x="156163" y="1103539"/>
                </a:cubicBezTo>
                <a:lnTo>
                  <a:pt x="117526" y="1039144"/>
                </a:lnTo>
                <a:cubicBezTo>
                  <a:pt x="113233" y="1017679"/>
                  <a:pt x="110937" y="995717"/>
                  <a:pt x="104647" y="974750"/>
                </a:cubicBezTo>
                <a:cubicBezTo>
                  <a:pt x="98004" y="952607"/>
                  <a:pt x="82907" y="933122"/>
                  <a:pt x="78889" y="910356"/>
                </a:cubicBezTo>
                <a:cubicBezTo>
                  <a:pt x="69905" y="859448"/>
                  <a:pt x="72050" y="807149"/>
                  <a:pt x="66010" y="755809"/>
                </a:cubicBezTo>
                <a:cubicBezTo>
                  <a:pt x="62376" y="724919"/>
                  <a:pt x="48159" y="671524"/>
                  <a:pt x="40253" y="639899"/>
                </a:cubicBezTo>
                <a:cubicBezTo>
                  <a:pt x="35960" y="472474"/>
                  <a:pt x="27374" y="305103"/>
                  <a:pt x="27374" y="137623"/>
                </a:cubicBezTo>
                <a:cubicBezTo>
                  <a:pt x="27374" y="103012"/>
                  <a:pt x="39113" y="0"/>
                  <a:pt x="40253" y="34592"/>
                </a:cubicBezTo>
                <a:cubicBezTo>
                  <a:pt x="54259" y="459451"/>
                  <a:pt x="49980" y="884814"/>
                  <a:pt x="66010" y="1309601"/>
                </a:cubicBezTo>
                <a:cubicBezTo>
                  <a:pt x="68411" y="1373223"/>
                  <a:pt x="88105" y="1394259"/>
                  <a:pt x="117526" y="1438389"/>
                </a:cubicBezTo>
                <a:cubicBezTo>
                  <a:pt x="126855" y="1494364"/>
                  <a:pt x="145162" y="1672089"/>
                  <a:pt x="194799" y="1721725"/>
                </a:cubicBezTo>
                <a:cubicBezTo>
                  <a:pt x="216264" y="1743190"/>
                  <a:pt x="239205" y="1763274"/>
                  <a:pt x="259194" y="1786119"/>
                </a:cubicBezTo>
                <a:cubicBezTo>
                  <a:pt x="280428" y="1810386"/>
                  <a:pt x="296848" y="1848549"/>
                  <a:pt x="310709" y="1876271"/>
                </a:cubicBezTo>
                <a:cubicBezTo>
                  <a:pt x="315002" y="1902029"/>
                  <a:pt x="305123" y="1935079"/>
                  <a:pt x="323588" y="1953544"/>
                </a:cubicBezTo>
                <a:cubicBezTo>
                  <a:pt x="334533" y="1964489"/>
                  <a:pt x="340349" y="1927503"/>
                  <a:pt x="349346" y="1914908"/>
                </a:cubicBezTo>
                <a:cubicBezTo>
                  <a:pt x="444689" y="1781427"/>
                  <a:pt x="321078" y="1963746"/>
                  <a:pt x="439498" y="1786119"/>
                </a:cubicBezTo>
                <a:cubicBezTo>
                  <a:pt x="448084" y="1760361"/>
                  <a:pt x="458111" y="1735040"/>
                  <a:pt x="465255" y="1708846"/>
                </a:cubicBezTo>
                <a:cubicBezTo>
                  <a:pt x="485347" y="1635175"/>
                  <a:pt x="470415" y="1620224"/>
                  <a:pt x="516771" y="1541420"/>
                </a:cubicBezTo>
                <a:cubicBezTo>
                  <a:pt x="541588" y="1499231"/>
                  <a:pt x="606923" y="1425511"/>
                  <a:pt x="606923" y="1425511"/>
                </a:cubicBezTo>
                <a:cubicBezTo>
                  <a:pt x="619802" y="1391167"/>
                  <a:pt x="637768" y="1358322"/>
                  <a:pt x="645560" y="1322480"/>
                </a:cubicBezTo>
                <a:cubicBezTo>
                  <a:pt x="656494" y="1272182"/>
                  <a:pt x="662588" y="1108117"/>
                  <a:pt x="697075" y="1039144"/>
                </a:cubicBezTo>
                <a:cubicBezTo>
                  <a:pt x="713590" y="1006113"/>
                  <a:pt x="740005" y="979043"/>
                  <a:pt x="761470" y="948992"/>
                </a:cubicBezTo>
                <a:cubicBezTo>
                  <a:pt x="765763" y="931820"/>
                  <a:pt x="769143" y="914394"/>
                  <a:pt x="774348" y="897477"/>
                </a:cubicBezTo>
                <a:cubicBezTo>
                  <a:pt x="786325" y="858551"/>
                  <a:pt x="800106" y="820204"/>
                  <a:pt x="812985" y="781567"/>
                </a:cubicBezTo>
                <a:cubicBezTo>
                  <a:pt x="821571" y="755809"/>
                  <a:pt x="832158" y="730634"/>
                  <a:pt x="838743" y="704294"/>
                </a:cubicBezTo>
                <a:lnTo>
                  <a:pt x="851622" y="652778"/>
                </a:lnTo>
                <a:cubicBezTo>
                  <a:pt x="847329" y="558333"/>
                  <a:pt x="854286" y="462699"/>
                  <a:pt x="838743" y="369443"/>
                </a:cubicBezTo>
                <a:cubicBezTo>
                  <a:pt x="831650" y="326886"/>
                  <a:pt x="838945" y="457119"/>
                  <a:pt x="825864" y="498232"/>
                </a:cubicBezTo>
                <a:cubicBezTo>
                  <a:pt x="808401" y="553117"/>
                  <a:pt x="762560" y="596902"/>
                  <a:pt x="748591" y="652778"/>
                </a:cubicBezTo>
                <a:lnTo>
                  <a:pt x="722833" y="755809"/>
                </a:lnTo>
                <a:cubicBezTo>
                  <a:pt x="718540" y="772981"/>
                  <a:pt x="715552" y="790533"/>
                  <a:pt x="709954" y="807325"/>
                </a:cubicBezTo>
                <a:lnTo>
                  <a:pt x="697075" y="845961"/>
                </a:lnTo>
                <a:cubicBezTo>
                  <a:pt x="692782" y="888891"/>
                  <a:pt x="697839" y="933820"/>
                  <a:pt x="684196" y="974750"/>
                </a:cubicBezTo>
                <a:cubicBezTo>
                  <a:pt x="671389" y="1013171"/>
                  <a:pt x="636774" y="1041009"/>
                  <a:pt x="619802" y="1077781"/>
                </a:cubicBezTo>
                <a:cubicBezTo>
                  <a:pt x="610629" y="1097656"/>
                  <a:pt x="616712" y="1122596"/>
                  <a:pt x="606923" y="1142175"/>
                </a:cubicBezTo>
                <a:cubicBezTo>
                  <a:pt x="594630" y="1166761"/>
                  <a:pt x="569551" y="1182999"/>
                  <a:pt x="555408" y="1206570"/>
                </a:cubicBezTo>
                <a:cubicBezTo>
                  <a:pt x="530714" y="1247727"/>
                  <a:pt x="512478" y="1292429"/>
                  <a:pt x="491013" y="1335359"/>
                </a:cubicBezTo>
                <a:cubicBezTo>
                  <a:pt x="466882" y="1480143"/>
                  <a:pt x="497000" y="1346150"/>
                  <a:pt x="439498" y="1489905"/>
                </a:cubicBezTo>
                <a:cubicBezTo>
                  <a:pt x="432924" y="1506339"/>
                  <a:pt x="431482" y="1524401"/>
                  <a:pt x="426619" y="1541420"/>
                </a:cubicBezTo>
                <a:cubicBezTo>
                  <a:pt x="422889" y="1554473"/>
                  <a:pt x="418507" y="1567346"/>
                  <a:pt x="413740" y="1580057"/>
                </a:cubicBezTo>
                <a:cubicBezTo>
                  <a:pt x="405623" y="1601703"/>
                  <a:pt x="396099" y="1622805"/>
                  <a:pt x="387982" y="1644451"/>
                </a:cubicBezTo>
                <a:cubicBezTo>
                  <a:pt x="374125" y="1681403"/>
                  <a:pt x="372373" y="1694009"/>
                  <a:pt x="362224" y="1734604"/>
                </a:cubicBezTo>
                <a:cubicBezTo>
                  <a:pt x="366517" y="1790412"/>
                  <a:pt x="368160" y="1846488"/>
                  <a:pt x="375103" y="1902029"/>
                </a:cubicBezTo>
                <a:cubicBezTo>
                  <a:pt x="376787" y="1915500"/>
                  <a:pt x="397581" y="1950265"/>
                  <a:pt x="387982" y="1940666"/>
                </a:cubicBezTo>
                <a:cubicBezTo>
                  <a:pt x="374406" y="1927090"/>
                  <a:pt x="370021" y="1906694"/>
                  <a:pt x="362224" y="1889150"/>
                </a:cubicBezTo>
                <a:cubicBezTo>
                  <a:pt x="338332" y="1835393"/>
                  <a:pt x="329744" y="1804587"/>
                  <a:pt x="310709" y="1747482"/>
                </a:cubicBezTo>
                <a:cubicBezTo>
                  <a:pt x="315002" y="1631572"/>
                  <a:pt x="325155" y="1515732"/>
                  <a:pt x="323588" y="1399753"/>
                </a:cubicBezTo>
                <a:cubicBezTo>
                  <a:pt x="323071" y="1361491"/>
                  <a:pt x="334599" y="928642"/>
                  <a:pt x="284951" y="730051"/>
                </a:cubicBezTo>
                <a:cubicBezTo>
                  <a:pt x="281658" y="716881"/>
                  <a:pt x="275364" y="704585"/>
                  <a:pt x="272072" y="691415"/>
                </a:cubicBezTo>
                <a:cubicBezTo>
                  <a:pt x="266763" y="670179"/>
                  <a:pt x="266116" y="647787"/>
                  <a:pt x="259194" y="627020"/>
                </a:cubicBezTo>
                <a:cubicBezTo>
                  <a:pt x="253123" y="608807"/>
                  <a:pt x="240999" y="593151"/>
                  <a:pt x="233436" y="575505"/>
                </a:cubicBezTo>
                <a:cubicBezTo>
                  <a:pt x="228088" y="563027"/>
                  <a:pt x="225196" y="549626"/>
                  <a:pt x="220557" y="536868"/>
                </a:cubicBezTo>
                <a:cubicBezTo>
                  <a:pt x="208022" y="502397"/>
                  <a:pt x="197098" y="467228"/>
                  <a:pt x="181920" y="433837"/>
                </a:cubicBezTo>
                <a:cubicBezTo>
                  <a:pt x="175515" y="419746"/>
                  <a:pt x="162449" y="409345"/>
                  <a:pt x="156163" y="395201"/>
                </a:cubicBezTo>
                <a:cubicBezTo>
                  <a:pt x="145136" y="370390"/>
                  <a:pt x="138991" y="343686"/>
                  <a:pt x="130405" y="317928"/>
                </a:cubicBezTo>
                <a:cubicBezTo>
                  <a:pt x="126112" y="305049"/>
                  <a:pt x="124721" y="290803"/>
                  <a:pt x="117526" y="279291"/>
                </a:cubicBezTo>
                <a:cubicBezTo>
                  <a:pt x="91012" y="236868"/>
                  <a:pt x="50830" y="190506"/>
                  <a:pt x="40253" y="137623"/>
                </a:cubicBezTo>
                <a:cubicBezTo>
                  <a:pt x="38569" y="129204"/>
                  <a:pt x="40253" y="120452"/>
                  <a:pt x="40253" y="111866"/>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168912" y="6080726"/>
            <a:ext cx="691709" cy="2262993"/>
          </a:xfrm>
          <a:custGeom>
            <a:avLst/>
            <a:gdLst>
              <a:gd name="connsiteX0" fmla="*/ 66010 w 884080"/>
              <a:gd name="connsiteY0" fmla="*/ 163381 h 2262993"/>
              <a:gd name="connsiteX1" fmla="*/ 284951 w 884080"/>
              <a:gd name="connsiteY1" fmla="*/ 652778 h 2262993"/>
              <a:gd name="connsiteX2" fmla="*/ 349346 w 884080"/>
              <a:gd name="connsiteY2" fmla="*/ 755809 h 2262993"/>
              <a:gd name="connsiteX3" fmla="*/ 452377 w 884080"/>
              <a:gd name="connsiteY3" fmla="*/ 974750 h 2262993"/>
              <a:gd name="connsiteX4" fmla="*/ 452377 w 884080"/>
              <a:gd name="connsiteY4" fmla="*/ 2030818 h 2262993"/>
              <a:gd name="connsiteX5" fmla="*/ 413740 w 884080"/>
              <a:gd name="connsiteY5" fmla="*/ 2159606 h 2262993"/>
              <a:gd name="connsiteX6" fmla="*/ 400861 w 884080"/>
              <a:gd name="connsiteY6" fmla="*/ 2236880 h 2262993"/>
              <a:gd name="connsiteX7" fmla="*/ 413740 w 884080"/>
              <a:gd name="connsiteY7" fmla="*/ 2108091 h 2262993"/>
              <a:gd name="connsiteX8" fmla="*/ 426619 w 884080"/>
              <a:gd name="connsiteY8" fmla="*/ 1966423 h 2262993"/>
              <a:gd name="connsiteX9" fmla="*/ 439498 w 884080"/>
              <a:gd name="connsiteY9" fmla="*/ 1721725 h 2262993"/>
              <a:gd name="connsiteX10" fmla="*/ 478134 w 884080"/>
              <a:gd name="connsiteY10" fmla="*/ 1232328 h 2262993"/>
              <a:gd name="connsiteX11" fmla="*/ 503892 w 884080"/>
              <a:gd name="connsiteY11" fmla="*/ 1129297 h 2262993"/>
              <a:gd name="connsiteX12" fmla="*/ 619802 w 884080"/>
              <a:gd name="connsiteY12" fmla="*/ 923235 h 2262993"/>
              <a:gd name="connsiteX13" fmla="*/ 632681 w 884080"/>
              <a:gd name="connsiteY13" fmla="*/ 420959 h 2262993"/>
              <a:gd name="connsiteX14" fmla="*/ 645560 w 884080"/>
              <a:gd name="connsiteY14" fmla="*/ 343685 h 2262993"/>
              <a:gd name="connsiteX15" fmla="*/ 658439 w 884080"/>
              <a:gd name="connsiteY15" fmla="*/ 292170 h 2262993"/>
              <a:gd name="connsiteX16" fmla="*/ 709954 w 884080"/>
              <a:gd name="connsiteY16" fmla="*/ 279291 h 2262993"/>
              <a:gd name="connsiteX17" fmla="*/ 748591 w 884080"/>
              <a:gd name="connsiteY17" fmla="*/ 266412 h 2262993"/>
              <a:gd name="connsiteX18" fmla="*/ 864501 w 884080"/>
              <a:gd name="connsiteY18" fmla="*/ 202018 h 2262993"/>
              <a:gd name="connsiteX19" fmla="*/ 877379 w 884080"/>
              <a:gd name="connsiteY19" fmla="*/ 266412 h 2262993"/>
              <a:gd name="connsiteX20" fmla="*/ 774348 w 884080"/>
              <a:gd name="connsiteY20" fmla="*/ 588384 h 2262993"/>
              <a:gd name="connsiteX21" fmla="*/ 735712 w 884080"/>
              <a:gd name="connsiteY21" fmla="*/ 704294 h 2262993"/>
              <a:gd name="connsiteX22" fmla="*/ 697075 w 884080"/>
              <a:gd name="connsiteY22" fmla="*/ 884598 h 2262993"/>
              <a:gd name="connsiteX23" fmla="*/ 684196 w 884080"/>
              <a:gd name="connsiteY23" fmla="*/ 974750 h 2262993"/>
              <a:gd name="connsiteX24" fmla="*/ 606923 w 884080"/>
              <a:gd name="connsiteY24" fmla="*/ 1142175 h 2262993"/>
              <a:gd name="connsiteX25" fmla="*/ 555408 w 884080"/>
              <a:gd name="connsiteY25" fmla="*/ 1219449 h 2262993"/>
              <a:gd name="connsiteX26" fmla="*/ 491013 w 884080"/>
              <a:gd name="connsiteY26" fmla="*/ 1335359 h 2262993"/>
              <a:gd name="connsiteX27" fmla="*/ 478134 w 884080"/>
              <a:gd name="connsiteY27" fmla="*/ 1399753 h 2262993"/>
              <a:gd name="connsiteX28" fmla="*/ 439498 w 884080"/>
              <a:gd name="connsiteY28" fmla="*/ 1863392 h 2262993"/>
              <a:gd name="connsiteX29" fmla="*/ 426619 w 884080"/>
              <a:gd name="connsiteY29" fmla="*/ 1760361 h 2262993"/>
              <a:gd name="connsiteX30" fmla="*/ 413740 w 884080"/>
              <a:gd name="connsiteY30" fmla="*/ 1618694 h 2262993"/>
              <a:gd name="connsiteX31" fmla="*/ 387982 w 884080"/>
              <a:gd name="connsiteY31" fmla="*/ 1489905 h 2262993"/>
              <a:gd name="connsiteX32" fmla="*/ 272072 w 884080"/>
              <a:gd name="connsiteY32" fmla="*/ 1219449 h 2262993"/>
              <a:gd name="connsiteX33" fmla="*/ 156163 w 884080"/>
              <a:gd name="connsiteY33" fmla="*/ 1103539 h 2262993"/>
              <a:gd name="connsiteX34" fmla="*/ 117526 w 884080"/>
              <a:gd name="connsiteY34" fmla="*/ 1039144 h 2262993"/>
              <a:gd name="connsiteX35" fmla="*/ 104647 w 884080"/>
              <a:gd name="connsiteY35" fmla="*/ 974750 h 2262993"/>
              <a:gd name="connsiteX36" fmla="*/ 78889 w 884080"/>
              <a:gd name="connsiteY36" fmla="*/ 910356 h 2262993"/>
              <a:gd name="connsiteX37" fmla="*/ 66010 w 884080"/>
              <a:gd name="connsiteY37" fmla="*/ 755809 h 2262993"/>
              <a:gd name="connsiteX38" fmla="*/ 40253 w 884080"/>
              <a:gd name="connsiteY38" fmla="*/ 639899 h 2262993"/>
              <a:gd name="connsiteX39" fmla="*/ 27374 w 884080"/>
              <a:gd name="connsiteY39" fmla="*/ 137623 h 2262993"/>
              <a:gd name="connsiteX40" fmla="*/ 40253 w 884080"/>
              <a:gd name="connsiteY40" fmla="*/ 34592 h 2262993"/>
              <a:gd name="connsiteX41" fmla="*/ 66010 w 884080"/>
              <a:gd name="connsiteY41" fmla="*/ 1309601 h 2262993"/>
              <a:gd name="connsiteX42" fmla="*/ 117526 w 884080"/>
              <a:gd name="connsiteY42" fmla="*/ 1438389 h 2262993"/>
              <a:gd name="connsiteX43" fmla="*/ 194799 w 884080"/>
              <a:gd name="connsiteY43" fmla="*/ 1721725 h 2262993"/>
              <a:gd name="connsiteX44" fmla="*/ 259194 w 884080"/>
              <a:gd name="connsiteY44" fmla="*/ 1786119 h 2262993"/>
              <a:gd name="connsiteX45" fmla="*/ 310709 w 884080"/>
              <a:gd name="connsiteY45" fmla="*/ 1876271 h 2262993"/>
              <a:gd name="connsiteX46" fmla="*/ 323588 w 884080"/>
              <a:gd name="connsiteY46" fmla="*/ 1953544 h 2262993"/>
              <a:gd name="connsiteX47" fmla="*/ 349346 w 884080"/>
              <a:gd name="connsiteY47" fmla="*/ 1914908 h 2262993"/>
              <a:gd name="connsiteX48" fmla="*/ 439498 w 884080"/>
              <a:gd name="connsiteY48" fmla="*/ 1786119 h 2262993"/>
              <a:gd name="connsiteX49" fmla="*/ 465255 w 884080"/>
              <a:gd name="connsiteY49" fmla="*/ 1708846 h 2262993"/>
              <a:gd name="connsiteX50" fmla="*/ 516771 w 884080"/>
              <a:gd name="connsiteY50" fmla="*/ 1541420 h 2262993"/>
              <a:gd name="connsiteX51" fmla="*/ 606923 w 884080"/>
              <a:gd name="connsiteY51" fmla="*/ 1425511 h 2262993"/>
              <a:gd name="connsiteX52" fmla="*/ 645560 w 884080"/>
              <a:gd name="connsiteY52" fmla="*/ 1322480 h 2262993"/>
              <a:gd name="connsiteX53" fmla="*/ 697075 w 884080"/>
              <a:gd name="connsiteY53" fmla="*/ 1039144 h 2262993"/>
              <a:gd name="connsiteX54" fmla="*/ 761470 w 884080"/>
              <a:gd name="connsiteY54" fmla="*/ 948992 h 2262993"/>
              <a:gd name="connsiteX55" fmla="*/ 774348 w 884080"/>
              <a:gd name="connsiteY55" fmla="*/ 897477 h 2262993"/>
              <a:gd name="connsiteX56" fmla="*/ 812985 w 884080"/>
              <a:gd name="connsiteY56" fmla="*/ 781567 h 2262993"/>
              <a:gd name="connsiteX57" fmla="*/ 838743 w 884080"/>
              <a:gd name="connsiteY57" fmla="*/ 704294 h 2262993"/>
              <a:gd name="connsiteX58" fmla="*/ 851622 w 884080"/>
              <a:gd name="connsiteY58" fmla="*/ 652778 h 2262993"/>
              <a:gd name="connsiteX59" fmla="*/ 838743 w 884080"/>
              <a:gd name="connsiteY59" fmla="*/ 369443 h 2262993"/>
              <a:gd name="connsiteX60" fmla="*/ 825864 w 884080"/>
              <a:gd name="connsiteY60" fmla="*/ 498232 h 2262993"/>
              <a:gd name="connsiteX61" fmla="*/ 748591 w 884080"/>
              <a:gd name="connsiteY61" fmla="*/ 652778 h 2262993"/>
              <a:gd name="connsiteX62" fmla="*/ 722833 w 884080"/>
              <a:gd name="connsiteY62" fmla="*/ 755809 h 2262993"/>
              <a:gd name="connsiteX63" fmla="*/ 709954 w 884080"/>
              <a:gd name="connsiteY63" fmla="*/ 807325 h 2262993"/>
              <a:gd name="connsiteX64" fmla="*/ 697075 w 884080"/>
              <a:gd name="connsiteY64" fmla="*/ 845961 h 2262993"/>
              <a:gd name="connsiteX65" fmla="*/ 684196 w 884080"/>
              <a:gd name="connsiteY65" fmla="*/ 974750 h 2262993"/>
              <a:gd name="connsiteX66" fmla="*/ 619802 w 884080"/>
              <a:gd name="connsiteY66" fmla="*/ 1077781 h 2262993"/>
              <a:gd name="connsiteX67" fmla="*/ 606923 w 884080"/>
              <a:gd name="connsiteY67" fmla="*/ 1142175 h 2262993"/>
              <a:gd name="connsiteX68" fmla="*/ 555408 w 884080"/>
              <a:gd name="connsiteY68" fmla="*/ 1206570 h 2262993"/>
              <a:gd name="connsiteX69" fmla="*/ 491013 w 884080"/>
              <a:gd name="connsiteY69" fmla="*/ 1335359 h 2262993"/>
              <a:gd name="connsiteX70" fmla="*/ 439498 w 884080"/>
              <a:gd name="connsiteY70" fmla="*/ 1489905 h 2262993"/>
              <a:gd name="connsiteX71" fmla="*/ 426619 w 884080"/>
              <a:gd name="connsiteY71" fmla="*/ 1541420 h 2262993"/>
              <a:gd name="connsiteX72" fmla="*/ 413740 w 884080"/>
              <a:gd name="connsiteY72" fmla="*/ 1580057 h 2262993"/>
              <a:gd name="connsiteX73" fmla="*/ 387982 w 884080"/>
              <a:gd name="connsiteY73" fmla="*/ 1644451 h 2262993"/>
              <a:gd name="connsiteX74" fmla="*/ 362224 w 884080"/>
              <a:gd name="connsiteY74" fmla="*/ 1734604 h 2262993"/>
              <a:gd name="connsiteX75" fmla="*/ 375103 w 884080"/>
              <a:gd name="connsiteY75" fmla="*/ 1902029 h 2262993"/>
              <a:gd name="connsiteX76" fmla="*/ 387982 w 884080"/>
              <a:gd name="connsiteY76" fmla="*/ 1940666 h 2262993"/>
              <a:gd name="connsiteX77" fmla="*/ 362224 w 884080"/>
              <a:gd name="connsiteY77" fmla="*/ 1889150 h 2262993"/>
              <a:gd name="connsiteX78" fmla="*/ 310709 w 884080"/>
              <a:gd name="connsiteY78" fmla="*/ 1747482 h 2262993"/>
              <a:gd name="connsiteX79" fmla="*/ 323588 w 884080"/>
              <a:gd name="connsiteY79" fmla="*/ 1399753 h 2262993"/>
              <a:gd name="connsiteX80" fmla="*/ 284951 w 884080"/>
              <a:gd name="connsiteY80" fmla="*/ 730051 h 2262993"/>
              <a:gd name="connsiteX81" fmla="*/ 272072 w 884080"/>
              <a:gd name="connsiteY81" fmla="*/ 691415 h 2262993"/>
              <a:gd name="connsiteX82" fmla="*/ 259194 w 884080"/>
              <a:gd name="connsiteY82" fmla="*/ 627020 h 2262993"/>
              <a:gd name="connsiteX83" fmla="*/ 233436 w 884080"/>
              <a:gd name="connsiteY83" fmla="*/ 575505 h 2262993"/>
              <a:gd name="connsiteX84" fmla="*/ 220557 w 884080"/>
              <a:gd name="connsiteY84" fmla="*/ 536868 h 2262993"/>
              <a:gd name="connsiteX85" fmla="*/ 181920 w 884080"/>
              <a:gd name="connsiteY85" fmla="*/ 433837 h 2262993"/>
              <a:gd name="connsiteX86" fmla="*/ 156163 w 884080"/>
              <a:gd name="connsiteY86" fmla="*/ 395201 h 2262993"/>
              <a:gd name="connsiteX87" fmla="*/ 130405 w 884080"/>
              <a:gd name="connsiteY87" fmla="*/ 317928 h 2262993"/>
              <a:gd name="connsiteX88" fmla="*/ 117526 w 884080"/>
              <a:gd name="connsiteY88" fmla="*/ 279291 h 2262993"/>
              <a:gd name="connsiteX89" fmla="*/ 40253 w 884080"/>
              <a:gd name="connsiteY89" fmla="*/ 137623 h 2262993"/>
              <a:gd name="connsiteX90" fmla="*/ 40253 w 884080"/>
              <a:gd name="connsiteY90" fmla="*/ 111866 h 22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84080" h="2262993">
                <a:moveTo>
                  <a:pt x="66010" y="163381"/>
                </a:moveTo>
                <a:cubicBezTo>
                  <a:pt x="0" y="361426"/>
                  <a:pt x="43263" y="200927"/>
                  <a:pt x="284951" y="652778"/>
                </a:cubicBezTo>
                <a:cubicBezTo>
                  <a:pt x="304053" y="688490"/>
                  <a:pt x="329491" y="720510"/>
                  <a:pt x="349346" y="755809"/>
                </a:cubicBezTo>
                <a:cubicBezTo>
                  <a:pt x="386625" y="822082"/>
                  <a:pt x="421763" y="905870"/>
                  <a:pt x="452377" y="974750"/>
                </a:cubicBezTo>
                <a:cubicBezTo>
                  <a:pt x="518086" y="1369030"/>
                  <a:pt x="475693" y="1086484"/>
                  <a:pt x="452377" y="2030818"/>
                </a:cubicBezTo>
                <a:cubicBezTo>
                  <a:pt x="451231" y="2077213"/>
                  <a:pt x="430447" y="2117838"/>
                  <a:pt x="413740" y="2159606"/>
                </a:cubicBezTo>
                <a:cubicBezTo>
                  <a:pt x="409447" y="2185364"/>
                  <a:pt x="400861" y="2262993"/>
                  <a:pt x="400861" y="2236880"/>
                </a:cubicBezTo>
                <a:cubicBezTo>
                  <a:pt x="400861" y="2193736"/>
                  <a:pt x="409650" y="2151040"/>
                  <a:pt x="413740" y="2108091"/>
                </a:cubicBezTo>
                <a:cubicBezTo>
                  <a:pt x="418236" y="2060887"/>
                  <a:pt x="423465" y="2013735"/>
                  <a:pt x="426619" y="1966423"/>
                </a:cubicBezTo>
                <a:cubicBezTo>
                  <a:pt x="432052" y="1884925"/>
                  <a:pt x="436233" y="1803339"/>
                  <a:pt x="439498" y="1721725"/>
                </a:cubicBezTo>
                <a:cubicBezTo>
                  <a:pt x="460429" y="1198449"/>
                  <a:pt x="414145" y="1472289"/>
                  <a:pt x="478134" y="1232328"/>
                </a:cubicBezTo>
                <a:cubicBezTo>
                  <a:pt x="487255" y="1198123"/>
                  <a:pt x="489142" y="1161478"/>
                  <a:pt x="503892" y="1129297"/>
                </a:cubicBezTo>
                <a:cubicBezTo>
                  <a:pt x="536728" y="1057655"/>
                  <a:pt x="619802" y="923235"/>
                  <a:pt x="619802" y="923235"/>
                </a:cubicBezTo>
                <a:cubicBezTo>
                  <a:pt x="624095" y="755810"/>
                  <a:pt x="625245" y="588274"/>
                  <a:pt x="632681" y="420959"/>
                </a:cubicBezTo>
                <a:cubicBezTo>
                  <a:pt x="633840" y="394871"/>
                  <a:pt x="640439" y="369291"/>
                  <a:pt x="645560" y="343685"/>
                </a:cubicBezTo>
                <a:cubicBezTo>
                  <a:pt x="649031" y="326329"/>
                  <a:pt x="645923" y="304686"/>
                  <a:pt x="658439" y="292170"/>
                </a:cubicBezTo>
                <a:cubicBezTo>
                  <a:pt x="670955" y="279654"/>
                  <a:pt x="692935" y="284154"/>
                  <a:pt x="709954" y="279291"/>
                </a:cubicBezTo>
                <a:cubicBezTo>
                  <a:pt x="723007" y="275561"/>
                  <a:pt x="735712" y="270705"/>
                  <a:pt x="748591" y="266412"/>
                </a:cubicBezTo>
                <a:cubicBezTo>
                  <a:pt x="762231" y="256182"/>
                  <a:pt x="840888" y="190212"/>
                  <a:pt x="864501" y="202018"/>
                </a:cubicBezTo>
                <a:cubicBezTo>
                  <a:pt x="884080" y="211807"/>
                  <a:pt x="873086" y="244947"/>
                  <a:pt x="877379" y="266412"/>
                </a:cubicBezTo>
                <a:cubicBezTo>
                  <a:pt x="841454" y="410122"/>
                  <a:pt x="870101" y="301126"/>
                  <a:pt x="774348" y="588384"/>
                </a:cubicBezTo>
                <a:cubicBezTo>
                  <a:pt x="761469" y="627021"/>
                  <a:pt x="744547" y="664537"/>
                  <a:pt x="735712" y="704294"/>
                </a:cubicBezTo>
                <a:cubicBezTo>
                  <a:pt x="730087" y="729605"/>
                  <a:pt x="703955" y="843318"/>
                  <a:pt x="697075" y="884598"/>
                </a:cubicBezTo>
                <a:cubicBezTo>
                  <a:pt x="692084" y="914541"/>
                  <a:pt x="692535" y="945562"/>
                  <a:pt x="684196" y="974750"/>
                </a:cubicBezTo>
                <a:cubicBezTo>
                  <a:pt x="676542" y="1001539"/>
                  <a:pt x="622899" y="1114787"/>
                  <a:pt x="606923" y="1142175"/>
                </a:cubicBezTo>
                <a:cubicBezTo>
                  <a:pt x="591325" y="1168915"/>
                  <a:pt x="571335" y="1192904"/>
                  <a:pt x="555408" y="1219449"/>
                </a:cubicBezTo>
                <a:cubicBezTo>
                  <a:pt x="532668" y="1257349"/>
                  <a:pt x="512478" y="1296722"/>
                  <a:pt x="491013" y="1335359"/>
                </a:cubicBezTo>
                <a:cubicBezTo>
                  <a:pt x="486720" y="1356824"/>
                  <a:pt x="479045" y="1377882"/>
                  <a:pt x="478134" y="1399753"/>
                </a:cubicBezTo>
                <a:cubicBezTo>
                  <a:pt x="455128" y="1951887"/>
                  <a:pt x="517571" y="2136656"/>
                  <a:pt x="439498" y="1863392"/>
                </a:cubicBezTo>
                <a:cubicBezTo>
                  <a:pt x="435205" y="1829048"/>
                  <a:pt x="430242" y="1794782"/>
                  <a:pt x="426619" y="1760361"/>
                </a:cubicBezTo>
                <a:cubicBezTo>
                  <a:pt x="421655" y="1713204"/>
                  <a:pt x="420446" y="1665634"/>
                  <a:pt x="413740" y="1618694"/>
                </a:cubicBezTo>
                <a:cubicBezTo>
                  <a:pt x="407549" y="1575354"/>
                  <a:pt x="398009" y="1532521"/>
                  <a:pt x="387982" y="1489905"/>
                </a:cubicBezTo>
                <a:cubicBezTo>
                  <a:pt x="365242" y="1393260"/>
                  <a:pt x="330022" y="1302753"/>
                  <a:pt x="272072" y="1219449"/>
                </a:cubicBezTo>
                <a:cubicBezTo>
                  <a:pt x="240869" y="1174594"/>
                  <a:pt x="184275" y="1150393"/>
                  <a:pt x="156163" y="1103539"/>
                </a:cubicBezTo>
                <a:lnTo>
                  <a:pt x="117526" y="1039144"/>
                </a:lnTo>
                <a:cubicBezTo>
                  <a:pt x="113233" y="1017679"/>
                  <a:pt x="110937" y="995717"/>
                  <a:pt x="104647" y="974750"/>
                </a:cubicBezTo>
                <a:cubicBezTo>
                  <a:pt x="98004" y="952607"/>
                  <a:pt x="82907" y="933122"/>
                  <a:pt x="78889" y="910356"/>
                </a:cubicBezTo>
                <a:cubicBezTo>
                  <a:pt x="69905" y="859448"/>
                  <a:pt x="72050" y="807149"/>
                  <a:pt x="66010" y="755809"/>
                </a:cubicBezTo>
                <a:cubicBezTo>
                  <a:pt x="62376" y="724919"/>
                  <a:pt x="48159" y="671524"/>
                  <a:pt x="40253" y="639899"/>
                </a:cubicBezTo>
                <a:cubicBezTo>
                  <a:pt x="35960" y="472474"/>
                  <a:pt x="27374" y="305103"/>
                  <a:pt x="27374" y="137623"/>
                </a:cubicBezTo>
                <a:cubicBezTo>
                  <a:pt x="27374" y="103012"/>
                  <a:pt x="39113" y="0"/>
                  <a:pt x="40253" y="34592"/>
                </a:cubicBezTo>
                <a:cubicBezTo>
                  <a:pt x="54259" y="459451"/>
                  <a:pt x="49980" y="884814"/>
                  <a:pt x="66010" y="1309601"/>
                </a:cubicBezTo>
                <a:cubicBezTo>
                  <a:pt x="68411" y="1373223"/>
                  <a:pt x="88105" y="1394259"/>
                  <a:pt x="117526" y="1438389"/>
                </a:cubicBezTo>
                <a:cubicBezTo>
                  <a:pt x="126855" y="1494364"/>
                  <a:pt x="145162" y="1672089"/>
                  <a:pt x="194799" y="1721725"/>
                </a:cubicBezTo>
                <a:cubicBezTo>
                  <a:pt x="216264" y="1743190"/>
                  <a:pt x="239205" y="1763274"/>
                  <a:pt x="259194" y="1786119"/>
                </a:cubicBezTo>
                <a:cubicBezTo>
                  <a:pt x="280428" y="1810386"/>
                  <a:pt x="296848" y="1848549"/>
                  <a:pt x="310709" y="1876271"/>
                </a:cubicBezTo>
                <a:cubicBezTo>
                  <a:pt x="315002" y="1902029"/>
                  <a:pt x="305123" y="1935079"/>
                  <a:pt x="323588" y="1953544"/>
                </a:cubicBezTo>
                <a:cubicBezTo>
                  <a:pt x="334533" y="1964489"/>
                  <a:pt x="340349" y="1927503"/>
                  <a:pt x="349346" y="1914908"/>
                </a:cubicBezTo>
                <a:cubicBezTo>
                  <a:pt x="444689" y="1781427"/>
                  <a:pt x="321078" y="1963746"/>
                  <a:pt x="439498" y="1786119"/>
                </a:cubicBezTo>
                <a:cubicBezTo>
                  <a:pt x="448084" y="1760361"/>
                  <a:pt x="458111" y="1735040"/>
                  <a:pt x="465255" y="1708846"/>
                </a:cubicBezTo>
                <a:cubicBezTo>
                  <a:pt x="485347" y="1635175"/>
                  <a:pt x="470415" y="1620224"/>
                  <a:pt x="516771" y="1541420"/>
                </a:cubicBezTo>
                <a:cubicBezTo>
                  <a:pt x="541588" y="1499231"/>
                  <a:pt x="606923" y="1425511"/>
                  <a:pt x="606923" y="1425511"/>
                </a:cubicBezTo>
                <a:cubicBezTo>
                  <a:pt x="619802" y="1391167"/>
                  <a:pt x="637768" y="1358322"/>
                  <a:pt x="645560" y="1322480"/>
                </a:cubicBezTo>
                <a:cubicBezTo>
                  <a:pt x="656494" y="1272182"/>
                  <a:pt x="662588" y="1108117"/>
                  <a:pt x="697075" y="1039144"/>
                </a:cubicBezTo>
                <a:cubicBezTo>
                  <a:pt x="713590" y="1006113"/>
                  <a:pt x="740005" y="979043"/>
                  <a:pt x="761470" y="948992"/>
                </a:cubicBezTo>
                <a:cubicBezTo>
                  <a:pt x="765763" y="931820"/>
                  <a:pt x="769143" y="914394"/>
                  <a:pt x="774348" y="897477"/>
                </a:cubicBezTo>
                <a:cubicBezTo>
                  <a:pt x="786325" y="858551"/>
                  <a:pt x="800106" y="820204"/>
                  <a:pt x="812985" y="781567"/>
                </a:cubicBezTo>
                <a:cubicBezTo>
                  <a:pt x="821571" y="755809"/>
                  <a:pt x="832158" y="730634"/>
                  <a:pt x="838743" y="704294"/>
                </a:cubicBezTo>
                <a:lnTo>
                  <a:pt x="851622" y="652778"/>
                </a:lnTo>
                <a:cubicBezTo>
                  <a:pt x="847329" y="558333"/>
                  <a:pt x="854286" y="462699"/>
                  <a:pt x="838743" y="369443"/>
                </a:cubicBezTo>
                <a:cubicBezTo>
                  <a:pt x="831650" y="326886"/>
                  <a:pt x="838945" y="457119"/>
                  <a:pt x="825864" y="498232"/>
                </a:cubicBezTo>
                <a:cubicBezTo>
                  <a:pt x="808401" y="553117"/>
                  <a:pt x="762560" y="596902"/>
                  <a:pt x="748591" y="652778"/>
                </a:cubicBezTo>
                <a:lnTo>
                  <a:pt x="722833" y="755809"/>
                </a:lnTo>
                <a:cubicBezTo>
                  <a:pt x="718540" y="772981"/>
                  <a:pt x="715552" y="790533"/>
                  <a:pt x="709954" y="807325"/>
                </a:cubicBezTo>
                <a:lnTo>
                  <a:pt x="697075" y="845961"/>
                </a:lnTo>
                <a:cubicBezTo>
                  <a:pt x="692782" y="888891"/>
                  <a:pt x="697839" y="933820"/>
                  <a:pt x="684196" y="974750"/>
                </a:cubicBezTo>
                <a:cubicBezTo>
                  <a:pt x="671389" y="1013171"/>
                  <a:pt x="636774" y="1041009"/>
                  <a:pt x="619802" y="1077781"/>
                </a:cubicBezTo>
                <a:cubicBezTo>
                  <a:pt x="610629" y="1097656"/>
                  <a:pt x="616712" y="1122596"/>
                  <a:pt x="606923" y="1142175"/>
                </a:cubicBezTo>
                <a:cubicBezTo>
                  <a:pt x="594630" y="1166761"/>
                  <a:pt x="569551" y="1182999"/>
                  <a:pt x="555408" y="1206570"/>
                </a:cubicBezTo>
                <a:cubicBezTo>
                  <a:pt x="530714" y="1247727"/>
                  <a:pt x="512478" y="1292429"/>
                  <a:pt x="491013" y="1335359"/>
                </a:cubicBezTo>
                <a:cubicBezTo>
                  <a:pt x="466882" y="1480143"/>
                  <a:pt x="497000" y="1346150"/>
                  <a:pt x="439498" y="1489905"/>
                </a:cubicBezTo>
                <a:cubicBezTo>
                  <a:pt x="432924" y="1506339"/>
                  <a:pt x="431482" y="1524401"/>
                  <a:pt x="426619" y="1541420"/>
                </a:cubicBezTo>
                <a:cubicBezTo>
                  <a:pt x="422889" y="1554473"/>
                  <a:pt x="418507" y="1567346"/>
                  <a:pt x="413740" y="1580057"/>
                </a:cubicBezTo>
                <a:cubicBezTo>
                  <a:pt x="405623" y="1601703"/>
                  <a:pt x="396099" y="1622805"/>
                  <a:pt x="387982" y="1644451"/>
                </a:cubicBezTo>
                <a:cubicBezTo>
                  <a:pt x="374125" y="1681403"/>
                  <a:pt x="372373" y="1694009"/>
                  <a:pt x="362224" y="1734604"/>
                </a:cubicBezTo>
                <a:cubicBezTo>
                  <a:pt x="366517" y="1790412"/>
                  <a:pt x="368160" y="1846488"/>
                  <a:pt x="375103" y="1902029"/>
                </a:cubicBezTo>
                <a:cubicBezTo>
                  <a:pt x="376787" y="1915500"/>
                  <a:pt x="397581" y="1950265"/>
                  <a:pt x="387982" y="1940666"/>
                </a:cubicBezTo>
                <a:cubicBezTo>
                  <a:pt x="374406" y="1927090"/>
                  <a:pt x="370021" y="1906694"/>
                  <a:pt x="362224" y="1889150"/>
                </a:cubicBezTo>
                <a:cubicBezTo>
                  <a:pt x="338332" y="1835393"/>
                  <a:pt x="329744" y="1804587"/>
                  <a:pt x="310709" y="1747482"/>
                </a:cubicBezTo>
                <a:cubicBezTo>
                  <a:pt x="315002" y="1631572"/>
                  <a:pt x="325155" y="1515732"/>
                  <a:pt x="323588" y="1399753"/>
                </a:cubicBezTo>
                <a:cubicBezTo>
                  <a:pt x="323071" y="1361491"/>
                  <a:pt x="334599" y="928642"/>
                  <a:pt x="284951" y="730051"/>
                </a:cubicBezTo>
                <a:cubicBezTo>
                  <a:pt x="281658" y="716881"/>
                  <a:pt x="275364" y="704585"/>
                  <a:pt x="272072" y="691415"/>
                </a:cubicBezTo>
                <a:cubicBezTo>
                  <a:pt x="266763" y="670179"/>
                  <a:pt x="266116" y="647787"/>
                  <a:pt x="259194" y="627020"/>
                </a:cubicBezTo>
                <a:cubicBezTo>
                  <a:pt x="253123" y="608807"/>
                  <a:pt x="240999" y="593151"/>
                  <a:pt x="233436" y="575505"/>
                </a:cubicBezTo>
                <a:cubicBezTo>
                  <a:pt x="228088" y="563027"/>
                  <a:pt x="225196" y="549626"/>
                  <a:pt x="220557" y="536868"/>
                </a:cubicBezTo>
                <a:cubicBezTo>
                  <a:pt x="208022" y="502397"/>
                  <a:pt x="197098" y="467228"/>
                  <a:pt x="181920" y="433837"/>
                </a:cubicBezTo>
                <a:cubicBezTo>
                  <a:pt x="175515" y="419746"/>
                  <a:pt x="162449" y="409345"/>
                  <a:pt x="156163" y="395201"/>
                </a:cubicBezTo>
                <a:cubicBezTo>
                  <a:pt x="145136" y="370390"/>
                  <a:pt x="138991" y="343686"/>
                  <a:pt x="130405" y="317928"/>
                </a:cubicBezTo>
                <a:cubicBezTo>
                  <a:pt x="126112" y="305049"/>
                  <a:pt x="124721" y="290803"/>
                  <a:pt x="117526" y="279291"/>
                </a:cubicBezTo>
                <a:cubicBezTo>
                  <a:pt x="91012" y="236868"/>
                  <a:pt x="50830" y="190506"/>
                  <a:pt x="40253" y="137623"/>
                </a:cubicBezTo>
                <a:cubicBezTo>
                  <a:pt x="38569" y="129204"/>
                  <a:pt x="40253" y="120452"/>
                  <a:pt x="40253" y="111866"/>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478571" y="1712890"/>
            <a:ext cx="2017630" cy="2034862"/>
          </a:xfrm>
          <a:custGeom>
            <a:avLst/>
            <a:gdLst>
              <a:gd name="connsiteX0" fmla="*/ 317619 w 2017630"/>
              <a:gd name="connsiteY0" fmla="*/ 592428 h 2034862"/>
              <a:gd name="connsiteX1" fmla="*/ 317619 w 2017630"/>
              <a:gd name="connsiteY1" fmla="*/ 901521 h 2034862"/>
              <a:gd name="connsiteX2" fmla="*/ 356256 w 2017630"/>
              <a:gd name="connsiteY2" fmla="*/ 875764 h 2034862"/>
              <a:gd name="connsiteX3" fmla="*/ 278982 w 2017630"/>
              <a:gd name="connsiteY3" fmla="*/ 708338 h 2034862"/>
              <a:gd name="connsiteX4" fmla="*/ 72920 w 2017630"/>
              <a:gd name="connsiteY4" fmla="*/ 450761 h 2034862"/>
              <a:gd name="connsiteX5" fmla="*/ 21405 w 2017630"/>
              <a:gd name="connsiteY5" fmla="*/ 360609 h 2034862"/>
              <a:gd name="connsiteX6" fmla="*/ 8526 w 2017630"/>
              <a:gd name="connsiteY6" fmla="*/ 309093 h 2034862"/>
              <a:gd name="connsiteX7" fmla="*/ 21405 w 2017630"/>
              <a:gd name="connsiteY7" fmla="*/ 180304 h 2034862"/>
              <a:gd name="connsiteX8" fmla="*/ 60042 w 2017630"/>
              <a:gd name="connsiteY8" fmla="*/ 218941 h 2034862"/>
              <a:gd name="connsiteX9" fmla="*/ 201709 w 2017630"/>
              <a:gd name="connsiteY9" fmla="*/ 360609 h 2034862"/>
              <a:gd name="connsiteX10" fmla="*/ 227467 w 2017630"/>
              <a:gd name="connsiteY10" fmla="*/ 425003 h 2034862"/>
              <a:gd name="connsiteX11" fmla="*/ 382013 w 2017630"/>
              <a:gd name="connsiteY11" fmla="*/ 708338 h 2034862"/>
              <a:gd name="connsiteX12" fmla="*/ 459287 w 2017630"/>
              <a:gd name="connsiteY12" fmla="*/ 785611 h 2034862"/>
              <a:gd name="connsiteX13" fmla="*/ 433529 w 2017630"/>
              <a:gd name="connsiteY13" fmla="*/ 772733 h 2034862"/>
              <a:gd name="connsiteX14" fmla="*/ 382013 w 2017630"/>
              <a:gd name="connsiteY14" fmla="*/ 721217 h 2034862"/>
              <a:gd name="connsiteX15" fmla="*/ 317619 w 2017630"/>
              <a:gd name="connsiteY15" fmla="*/ 618186 h 2034862"/>
              <a:gd name="connsiteX16" fmla="*/ 253225 w 2017630"/>
              <a:gd name="connsiteY16" fmla="*/ 502276 h 2034862"/>
              <a:gd name="connsiteX17" fmla="*/ 253225 w 2017630"/>
              <a:gd name="connsiteY17" fmla="*/ 231820 h 2034862"/>
              <a:gd name="connsiteX18" fmla="*/ 291861 w 2017630"/>
              <a:gd name="connsiteY18" fmla="*/ 218941 h 2034862"/>
              <a:gd name="connsiteX19" fmla="*/ 472165 w 2017630"/>
              <a:gd name="connsiteY19" fmla="*/ 154547 h 2034862"/>
              <a:gd name="connsiteX20" fmla="*/ 510802 w 2017630"/>
              <a:gd name="connsiteY20" fmla="*/ 128789 h 2034862"/>
              <a:gd name="connsiteX21" fmla="*/ 626712 w 2017630"/>
              <a:gd name="connsiteY21" fmla="*/ 90152 h 2034862"/>
              <a:gd name="connsiteX22" fmla="*/ 1489596 w 2017630"/>
              <a:gd name="connsiteY22" fmla="*/ 103031 h 2034862"/>
              <a:gd name="connsiteX23" fmla="*/ 1631264 w 2017630"/>
              <a:gd name="connsiteY23" fmla="*/ 115910 h 2034862"/>
              <a:gd name="connsiteX24" fmla="*/ 1644143 w 2017630"/>
              <a:gd name="connsiteY24" fmla="*/ 283335 h 2034862"/>
              <a:gd name="connsiteX25" fmla="*/ 1811568 w 2017630"/>
              <a:gd name="connsiteY25" fmla="*/ 437882 h 2034862"/>
              <a:gd name="connsiteX26" fmla="*/ 1850205 w 2017630"/>
              <a:gd name="connsiteY26" fmla="*/ 463640 h 2034862"/>
              <a:gd name="connsiteX27" fmla="*/ 1953236 w 2017630"/>
              <a:gd name="connsiteY27" fmla="*/ 579549 h 2034862"/>
              <a:gd name="connsiteX28" fmla="*/ 1966115 w 2017630"/>
              <a:gd name="connsiteY28" fmla="*/ 631065 h 2034862"/>
              <a:gd name="connsiteX29" fmla="*/ 1888842 w 2017630"/>
              <a:gd name="connsiteY29" fmla="*/ 746975 h 2034862"/>
              <a:gd name="connsiteX30" fmla="*/ 1850205 w 2017630"/>
              <a:gd name="connsiteY30" fmla="*/ 785611 h 2034862"/>
              <a:gd name="connsiteX31" fmla="*/ 1760053 w 2017630"/>
              <a:gd name="connsiteY31" fmla="*/ 837127 h 2034862"/>
              <a:gd name="connsiteX32" fmla="*/ 1721416 w 2017630"/>
              <a:gd name="connsiteY32" fmla="*/ 862885 h 2034862"/>
              <a:gd name="connsiteX33" fmla="*/ 1760053 w 2017630"/>
              <a:gd name="connsiteY33" fmla="*/ 785611 h 2034862"/>
              <a:gd name="connsiteX34" fmla="*/ 1914599 w 2017630"/>
              <a:gd name="connsiteY34" fmla="*/ 656823 h 2034862"/>
              <a:gd name="connsiteX35" fmla="*/ 1953236 w 2017630"/>
              <a:gd name="connsiteY35" fmla="*/ 618186 h 2034862"/>
              <a:gd name="connsiteX36" fmla="*/ 1978994 w 2017630"/>
              <a:gd name="connsiteY36" fmla="*/ 553792 h 2034862"/>
              <a:gd name="connsiteX37" fmla="*/ 1940357 w 2017630"/>
              <a:gd name="connsiteY37" fmla="*/ 592428 h 2034862"/>
              <a:gd name="connsiteX38" fmla="*/ 1927478 w 2017630"/>
              <a:gd name="connsiteY38" fmla="*/ 631065 h 2034862"/>
              <a:gd name="connsiteX39" fmla="*/ 1850205 w 2017630"/>
              <a:gd name="connsiteY39" fmla="*/ 746975 h 2034862"/>
              <a:gd name="connsiteX40" fmla="*/ 1785811 w 2017630"/>
              <a:gd name="connsiteY40" fmla="*/ 772733 h 2034862"/>
              <a:gd name="connsiteX41" fmla="*/ 1747174 w 2017630"/>
              <a:gd name="connsiteY41" fmla="*/ 734096 h 2034862"/>
              <a:gd name="connsiteX42" fmla="*/ 1721416 w 2017630"/>
              <a:gd name="connsiteY42" fmla="*/ 656823 h 2034862"/>
              <a:gd name="connsiteX43" fmla="*/ 1682780 w 2017630"/>
              <a:gd name="connsiteY43" fmla="*/ 643944 h 2034862"/>
              <a:gd name="connsiteX44" fmla="*/ 1631264 w 2017630"/>
              <a:gd name="connsiteY44" fmla="*/ 631065 h 2034862"/>
              <a:gd name="connsiteX45" fmla="*/ 1592627 w 2017630"/>
              <a:gd name="connsiteY45" fmla="*/ 656823 h 2034862"/>
              <a:gd name="connsiteX46" fmla="*/ 1605506 w 2017630"/>
              <a:gd name="connsiteY46" fmla="*/ 1442434 h 2034862"/>
              <a:gd name="connsiteX47" fmla="*/ 1669901 w 2017630"/>
              <a:gd name="connsiteY47" fmla="*/ 1493949 h 2034862"/>
              <a:gd name="connsiteX48" fmla="*/ 1785811 w 2017630"/>
              <a:gd name="connsiteY48" fmla="*/ 1635617 h 2034862"/>
              <a:gd name="connsiteX49" fmla="*/ 1824447 w 2017630"/>
              <a:gd name="connsiteY49" fmla="*/ 1648496 h 2034862"/>
              <a:gd name="connsiteX50" fmla="*/ 1888842 w 2017630"/>
              <a:gd name="connsiteY50" fmla="*/ 1661375 h 2034862"/>
              <a:gd name="connsiteX51" fmla="*/ 1966115 w 2017630"/>
              <a:gd name="connsiteY51" fmla="*/ 1687133 h 2034862"/>
              <a:gd name="connsiteX52" fmla="*/ 1785811 w 2017630"/>
              <a:gd name="connsiteY52" fmla="*/ 1700011 h 2034862"/>
              <a:gd name="connsiteX53" fmla="*/ 1682780 w 2017630"/>
              <a:gd name="connsiteY53" fmla="*/ 1712890 h 2034862"/>
              <a:gd name="connsiteX54" fmla="*/ 562318 w 2017630"/>
              <a:gd name="connsiteY54" fmla="*/ 1725769 h 2034862"/>
              <a:gd name="connsiteX55" fmla="*/ 420650 w 2017630"/>
              <a:gd name="connsiteY55" fmla="*/ 1828800 h 2034862"/>
              <a:gd name="connsiteX56" fmla="*/ 240346 w 2017630"/>
              <a:gd name="connsiteY56" fmla="*/ 1906073 h 2034862"/>
              <a:gd name="connsiteX57" fmla="*/ 227467 w 2017630"/>
              <a:gd name="connsiteY57" fmla="*/ 1983347 h 2034862"/>
              <a:gd name="connsiteX58" fmla="*/ 278982 w 2017630"/>
              <a:gd name="connsiteY58" fmla="*/ 1931831 h 2034862"/>
              <a:gd name="connsiteX59" fmla="*/ 317619 w 2017630"/>
              <a:gd name="connsiteY59" fmla="*/ 1906073 h 2034862"/>
              <a:gd name="connsiteX60" fmla="*/ 394892 w 2017630"/>
              <a:gd name="connsiteY60" fmla="*/ 1777285 h 2034862"/>
              <a:gd name="connsiteX61" fmla="*/ 446408 w 2017630"/>
              <a:gd name="connsiteY61" fmla="*/ 1751527 h 2034862"/>
              <a:gd name="connsiteX62" fmla="*/ 510802 w 2017630"/>
              <a:gd name="connsiteY62" fmla="*/ 1712890 h 2034862"/>
              <a:gd name="connsiteX63" fmla="*/ 600954 w 2017630"/>
              <a:gd name="connsiteY63" fmla="*/ 1609859 h 2034862"/>
              <a:gd name="connsiteX64" fmla="*/ 626712 w 2017630"/>
              <a:gd name="connsiteY64" fmla="*/ 1532586 h 2034862"/>
              <a:gd name="connsiteX65" fmla="*/ 665349 w 2017630"/>
              <a:gd name="connsiteY65" fmla="*/ 1481071 h 2034862"/>
              <a:gd name="connsiteX66" fmla="*/ 703985 w 2017630"/>
              <a:gd name="connsiteY66" fmla="*/ 1171978 h 2034862"/>
              <a:gd name="connsiteX67" fmla="*/ 742622 w 2017630"/>
              <a:gd name="connsiteY67" fmla="*/ 927279 h 2034862"/>
              <a:gd name="connsiteX68" fmla="*/ 768380 w 2017630"/>
              <a:gd name="connsiteY68" fmla="*/ 643944 h 2034862"/>
              <a:gd name="connsiteX69" fmla="*/ 794137 w 2017630"/>
              <a:gd name="connsiteY69" fmla="*/ 566671 h 2034862"/>
              <a:gd name="connsiteX70" fmla="*/ 807016 w 2017630"/>
              <a:gd name="connsiteY70" fmla="*/ 515155 h 2034862"/>
              <a:gd name="connsiteX71" fmla="*/ 768380 w 2017630"/>
              <a:gd name="connsiteY71" fmla="*/ 553792 h 2034862"/>
              <a:gd name="connsiteX72" fmla="*/ 716864 w 2017630"/>
              <a:gd name="connsiteY72" fmla="*/ 643944 h 2034862"/>
              <a:gd name="connsiteX73" fmla="*/ 665349 w 2017630"/>
              <a:gd name="connsiteY73" fmla="*/ 708338 h 2034862"/>
              <a:gd name="connsiteX74" fmla="*/ 407771 w 2017630"/>
              <a:gd name="connsiteY74" fmla="*/ 824248 h 2034862"/>
              <a:gd name="connsiteX75" fmla="*/ 330498 w 2017630"/>
              <a:gd name="connsiteY75" fmla="*/ 837127 h 2034862"/>
              <a:gd name="connsiteX76" fmla="*/ 201709 w 2017630"/>
              <a:gd name="connsiteY76" fmla="*/ 927279 h 2034862"/>
              <a:gd name="connsiteX77" fmla="*/ 163073 w 2017630"/>
              <a:gd name="connsiteY77" fmla="*/ 940158 h 2034862"/>
              <a:gd name="connsiteX78" fmla="*/ 175951 w 2017630"/>
              <a:gd name="connsiteY78" fmla="*/ 901521 h 2034862"/>
              <a:gd name="connsiteX79" fmla="*/ 266104 w 2017630"/>
              <a:gd name="connsiteY79" fmla="*/ 875764 h 2034862"/>
              <a:gd name="connsiteX80" fmla="*/ 446408 w 2017630"/>
              <a:gd name="connsiteY80" fmla="*/ 837127 h 2034862"/>
              <a:gd name="connsiteX81" fmla="*/ 665349 w 2017630"/>
              <a:gd name="connsiteY81" fmla="*/ 682580 h 2034862"/>
              <a:gd name="connsiteX82" fmla="*/ 703985 w 2017630"/>
              <a:gd name="connsiteY82" fmla="*/ 643944 h 2034862"/>
              <a:gd name="connsiteX83" fmla="*/ 716864 w 2017630"/>
              <a:gd name="connsiteY83" fmla="*/ 605307 h 2034862"/>
              <a:gd name="connsiteX84" fmla="*/ 703985 w 2017630"/>
              <a:gd name="connsiteY84" fmla="*/ 824248 h 2034862"/>
              <a:gd name="connsiteX85" fmla="*/ 665349 w 2017630"/>
              <a:gd name="connsiteY85" fmla="*/ 1017431 h 2034862"/>
              <a:gd name="connsiteX86" fmla="*/ 652470 w 2017630"/>
              <a:gd name="connsiteY86" fmla="*/ 1094704 h 2034862"/>
              <a:gd name="connsiteX87" fmla="*/ 639591 w 2017630"/>
              <a:gd name="connsiteY87" fmla="*/ 1378040 h 2034862"/>
              <a:gd name="connsiteX88" fmla="*/ 588075 w 2017630"/>
              <a:gd name="connsiteY88" fmla="*/ 1519707 h 2034862"/>
              <a:gd name="connsiteX89" fmla="*/ 536560 w 2017630"/>
              <a:gd name="connsiteY89" fmla="*/ 1571223 h 2034862"/>
              <a:gd name="connsiteX90" fmla="*/ 485044 w 2017630"/>
              <a:gd name="connsiteY90" fmla="*/ 1635617 h 2034862"/>
              <a:gd name="connsiteX91" fmla="*/ 343377 w 2017630"/>
              <a:gd name="connsiteY91" fmla="*/ 1803042 h 2034862"/>
              <a:gd name="connsiteX92" fmla="*/ 330498 w 2017630"/>
              <a:gd name="connsiteY92" fmla="*/ 1867437 h 2034862"/>
              <a:gd name="connsiteX93" fmla="*/ 317619 w 2017630"/>
              <a:gd name="connsiteY93" fmla="*/ 1918952 h 2034862"/>
              <a:gd name="connsiteX94" fmla="*/ 330498 w 2017630"/>
              <a:gd name="connsiteY94" fmla="*/ 2034862 h 2034862"/>
              <a:gd name="connsiteX95" fmla="*/ 459287 w 2017630"/>
              <a:gd name="connsiteY95" fmla="*/ 1880316 h 2034862"/>
              <a:gd name="connsiteX96" fmla="*/ 523681 w 2017630"/>
              <a:gd name="connsiteY96" fmla="*/ 1841679 h 2034862"/>
              <a:gd name="connsiteX97" fmla="*/ 588075 w 2017630"/>
              <a:gd name="connsiteY97" fmla="*/ 1828800 h 2034862"/>
              <a:gd name="connsiteX98" fmla="*/ 639591 w 2017630"/>
              <a:gd name="connsiteY98" fmla="*/ 1815921 h 2034862"/>
              <a:gd name="connsiteX99" fmla="*/ 755501 w 2017630"/>
              <a:gd name="connsiteY99" fmla="*/ 1777285 h 2034862"/>
              <a:gd name="connsiteX100" fmla="*/ 1025957 w 2017630"/>
              <a:gd name="connsiteY100" fmla="*/ 1751527 h 2034862"/>
              <a:gd name="connsiteX101" fmla="*/ 1940357 w 2017630"/>
              <a:gd name="connsiteY101" fmla="*/ 1738648 h 2034862"/>
              <a:gd name="connsiteX102" fmla="*/ 1863084 w 2017630"/>
              <a:gd name="connsiteY102" fmla="*/ 1700011 h 2034862"/>
              <a:gd name="connsiteX103" fmla="*/ 1798689 w 2017630"/>
              <a:gd name="connsiteY103" fmla="*/ 1674254 h 2034862"/>
              <a:gd name="connsiteX104" fmla="*/ 1772932 w 2017630"/>
              <a:gd name="connsiteY104" fmla="*/ 1596980 h 2034862"/>
              <a:gd name="connsiteX105" fmla="*/ 1734295 w 2017630"/>
              <a:gd name="connsiteY105" fmla="*/ 1545465 h 2034862"/>
              <a:gd name="connsiteX106" fmla="*/ 1657022 w 2017630"/>
              <a:gd name="connsiteY106" fmla="*/ 1455313 h 2034862"/>
              <a:gd name="connsiteX107" fmla="*/ 1618385 w 2017630"/>
              <a:gd name="connsiteY107" fmla="*/ 1352282 h 2034862"/>
              <a:gd name="connsiteX108" fmla="*/ 1631264 w 2017630"/>
              <a:gd name="connsiteY108" fmla="*/ 1081825 h 2034862"/>
              <a:gd name="connsiteX109" fmla="*/ 1644143 w 2017630"/>
              <a:gd name="connsiteY109" fmla="*/ 734096 h 2034862"/>
              <a:gd name="connsiteX110" fmla="*/ 1657022 w 2017630"/>
              <a:gd name="connsiteY110" fmla="*/ 695459 h 2034862"/>
              <a:gd name="connsiteX111" fmla="*/ 1695658 w 2017630"/>
              <a:gd name="connsiteY111" fmla="*/ 669702 h 2034862"/>
              <a:gd name="connsiteX112" fmla="*/ 1850205 w 2017630"/>
              <a:gd name="connsiteY112" fmla="*/ 785611 h 2034862"/>
              <a:gd name="connsiteX113" fmla="*/ 1863084 w 2017630"/>
              <a:gd name="connsiteY113" fmla="*/ 682580 h 2034862"/>
              <a:gd name="connsiteX114" fmla="*/ 1978994 w 2017630"/>
              <a:gd name="connsiteY114" fmla="*/ 592428 h 2034862"/>
              <a:gd name="connsiteX115" fmla="*/ 2004751 w 2017630"/>
              <a:gd name="connsiteY115" fmla="*/ 515155 h 2034862"/>
              <a:gd name="connsiteX116" fmla="*/ 2017630 w 2017630"/>
              <a:gd name="connsiteY116" fmla="*/ 476518 h 2034862"/>
              <a:gd name="connsiteX117" fmla="*/ 1966115 w 2017630"/>
              <a:gd name="connsiteY117" fmla="*/ 450761 h 2034862"/>
              <a:gd name="connsiteX118" fmla="*/ 1888842 w 2017630"/>
              <a:gd name="connsiteY118" fmla="*/ 373487 h 2034862"/>
              <a:gd name="connsiteX119" fmla="*/ 1811568 w 2017630"/>
              <a:gd name="connsiteY119" fmla="*/ 296214 h 2034862"/>
              <a:gd name="connsiteX120" fmla="*/ 1734295 w 2017630"/>
              <a:gd name="connsiteY120" fmla="*/ 218941 h 2034862"/>
              <a:gd name="connsiteX121" fmla="*/ 1669901 w 2017630"/>
              <a:gd name="connsiteY121" fmla="*/ 167425 h 2034862"/>
              <a:gd name="connsiteX122" fmla="*/ 1541112 w 2017630"/>
              <a:gd name="connsiteY122" fmla="*/ 115910 h 2034862"/>
              <a:gd name="connsiteX123" fmla="*/ 1450960 w 2017630"/>
              <a:gd name="connsiteY123" fmla="*/ 51516 h 2034862"/>
              <a:gd name="connsiteX124" fmla="*/ 1347929 w 2017630"/>
              <a:gd name="connsiteY124" fmla="*/ 25758 h 2034862"/>
              <a:gd name="connsiteX125" fmla="*/ 1283535 w 2017630"/>
              <a:gd name="connsiteY125" fmla="*/ 0 h 2034862"/>
              <a:gd name="connsiteX126" fmla="*/ 1013078 w 2017630"/>
              <a:gd name="connsiteY126" fmla="*/ 25758 h 2034862"/>
              <a:gd name="connsiteX127" fmla="*/ 884289 w 2017630"/>
              <a:gd name="connsiteY127" fmla="*/ 77273 h 2034862"/>
              <a:gd name="connsiteX128" fmla="*/ 665349 w 2017630"/>
              <a:gd name="connsiteY128" fmla="*/ 90152 h 2034862"/>
              <a:gd name="connsiteX129" fmla="*/ 562318 w 2017630"/>
              <a:gd name="connsiteY129" fmla="*/ 115910 h 2034862"/>
              <a:gd name="connsiteX130" fmla="*/ 523681 w 2017630"/>
              <a:gd name="connsiteY130" fmla="*/ 141668 h 2034862"/>
              <a:gd name="connsiteX131" fmla="*/ 459287 w 2017630"/>
              <a:gd name="connsiteY131" fmla="*/ 180304 h 2034862"/>
              <a:gd name="connsiteX132" fmla="*/ 407771 w 2017630"/>
              <a:gd name="connsiteY132" fmla="*/ 218941 h 2034862"/>
              <a:gd name="connsiteX133" fmla="*/ 330498 w 2017630"/>
              <a:gd name="connsiteY133" fmla="*/ 244699 h 2034862"/>
              <a:gd name="connsiteX134" fmla="*/ 291861 w 2017630"/>
              <a:gd name="connsiteY134" fmla="*/ 257578 h 2034862"/>
              <a:gd name="connsiteX135" fmla="*/ 227467 w 2017630"/>
              <a:gd name="connsiteY135" fmla="*/ 296214 h 2034862"/>
              <a:gd name="connsiteX136" fmla="*/ 201709 w 2017630"/>
              <a:gd name="connsiteY136" fmla="*/ 347730 h 2034862"/>
              <a:gd name="connsiteX137" fmla="*/ 150194 w 2017630"/>
              <a:gd name="connsiteY137" fmla="*/ 399245 h 2034862"/>
              <a:gd name="connsiteX138" fmla="*/ 124436 w 2017630"/>
              <a:gd name="connsiteY138" fmla="*/ 437882 h 2034862"/>
              <a:gd name="connsiteX139" fmla="*/ 150194 w 2017630"/>
              <a:gd name="connsiteY139" fmla="*/ 489397 h 2034862"/>
              <a:gd name="connsiteX140" fmla="*/ 343377 w 2017630"/>
              <a:gd name="connsiteY140" fmla="*/ 605307 h 2034862"/>
              <a:gd name="connsiteX141" fmla="*/ 382013 w 2017630"/>
              <a:gd name="connsiteY141" fmla="*/ 631065 h 2034862"/>
              <a:gd name="connsiteX142" fmla="*/ 394892 w 2017630"/>
              <a:gd name="connsiteY142" fmla="*/ 695459 h 2034862"/>
              <a:gd name="connsiteX143" fmla="*/ 407771 w 2017630"/>
              <a:gd name="connsiteY143" fmla="*/ 785611 h 2034862"/>
              <a:gd name="connsiteX144" fmla="*/ 446408 w 2017630"/>
              <a:gd name="connsiteY144" fmla="*/ 798490 h 2034862"/>
              <a:gd name="connsiteX145" fmla="*/ 523681 w 2017630"/>
              <a:gd name="connsiteY145" fmla="*/ 772733 h 2034862"/>
              <a:gd name="connsiteX146" fmla="*/ 549439 w 2017630"/>
              <a:gd name="connsiteY146" fmla="*/ 734096 h 2034862"/>
              <a:gd name="connsiteX147" fmla="*/ 600954 w 2017630"/>
              <a:gd name="connsiteY147" fmla="*/ 708338 h 2034862"/>
              <a:gd name="connsiteX148" fmla="*/ 613833 w 2017630"/>
              <a:gd name="connsiteY148" fmla="*/ 669702 h 2034862"/>
              <a:gd name="connsiteX149" fmla="*/ 652470 w 2017630"/>
              <a:gd name="connsiteY149" fmla="*/ 656823 h 2034862"/>
              <a:gd name="connsiteX150" fmla="*/ 678227 w 2017630"/>
              <a:gd name="connsiteY150" fmla="*/ 643944 h 203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2017630" h="2034862">
                <a:moveTo>
                  <a:pt x="317619" y="592428"/>
                </a:moveTo>
                <a:cubicBezTo>
                  <a:pt x="289058" y="706674"/>
                  <a:pt x="278759" y="726653"/>
                  <a:pt x="317619" y="901521"/>
                </a:cubicBezTo>
                <a:cubicBezTo>
                  <a:pt x="320977" y="916631"/>
                  <a:pt x="343377" y="884350"/>
                  <a:pt x="356256" y="875764"/>
                </a:cubicBezTo>
                <a:cubicBezTo>
                  <a:pt x="330498" y="819955"/>
                  <a:pt x="310318" y="761217"/>
                  <a:pt x="278982" y="708338"/>
                </a:cubicBezTo>
                <a:cubicBezTo>
                  <a:pt x="36996" y="299987"/>
                  <a:pt x="247807" y="678113"/>
                  <a:pt x="72920" y="450761"/>
                </a:cubicBezTo>
                <a:cubicBezTo>
                  <a:pt x="51817" y="423328"/>
                  <a:pt x="38577" y="390660"/>
                  <a:pt x="21405" y="360609"/>
                </a:cubicBezTo>
                <a:cubicBezTo>
                  <a:pt x="17112" y="343437"/>
                  <a:pt x="8526" y="326793"/>
                  <a:pt x="8526" y="309093"/>
                </a:cubicBezTo>
                <a:cubicBezTo>
                  <a:pt x="8526" y="265949"/>
                  <a:pt x="0" y="217763"/>
                  <a:pt x="21405" y="180304"/>
                </a:cubicBezTo>
                <a:cubicBezTo>
                  <a:pt x="30442" y="164490"/>
                  <a:pt x="46335" y="206947"/>
                  <a:pt x="60042" y="218941"/>
                </a:cubicBezTo>
                <a:cubicBezTo>
                  <a:pt x="179847" y="323771"/>
                  <a:pt x="71263" y="208420"/>
                  <a:pt x="201709" y="360609"/>
                </a:cubicBezTo>
                <a:cubicBezTo>
                  <a:pt x="210295" y="382074"/>
                  <a:pt x="217779" y="404013"/>
                  <a:pt x="227467" y="425003"/>
                </a:cubicBezTo>
                <a:cubicBezTo>
                  <a:pt x="254625" y="483845"/>
                  <a:pt x="359650" y="685975"/>
                  <a:pt x="382013" y="708338"/>
                </a:cubicBezTo>
                <a:lnTo>
                  <a:pt x="459287" y="785611"/>
                </a:lnTo>
                <a:cubicBezTo>
                  <a:pt x="481987" y="853715"/>
                  <a:pt x="475513" y="820714"/>
                  <a:pt x="433529" y="772733"/>
                </a:cubicBezTo>
                <a:cubicBezTo>
                  <a:pt x="417537" y="754457"/>
                  <a:pt x="399185" y="738389"/>
                  <a:pt x="382013" y="721217"/>
                </a:cubicBezTo>
                <a:cubicBezTo>
                  <a:pt x="311768" y="580724"/>
                  <a:pt x="406783" y="763078"/>
                  <a:pt x="317619" y="618186"/>
                </a:cubicBezTo>
                <a:cubicBezTo>
                  <a:pt x="294455" y="580544"/>
                  <a:pt x="274690" y="540913"/>
                  <a:pt x="253225" y="502276"/>
                </a:cubicBezTo>
                <a:cubicBezTo>
                  <a:pt x="224395" y="386958"/>
                  <a:pt x="205140" y="366459"/>
                  <a:pt x="253225" y="231820"/>
                </a:cubicBezTo>
                <a:cubicBezTo>
                  <a:pt x="257791" y="219036"/>
                  <a:pt x="279191" y="223814"/>
                  <a:pt x="291861" y="218941"/>
                </a:cubicBezTo>
                <a:cubicBezTo>
                  <a:pt x="453677" y="156703"/>
                  <a:pt x="369442" y="180226"/>
                  <a:pt x="472165" y="154547"/>
                </a:cubicBezTo>
                <a:cubicBezTo>
                  <a:pt x="485044" y="145961"/>
                  <a:pt x="496958" y="135711"/>
                  <a:pt x="510802" y="128789"/>
                </a:cubicBezTo>
                <a:cubicBezTo>
                  <a:pt x="559300" y="104540"/>
                  <a:pt x="577522" y="102450"/>
                  <a:pt x="626712" y="90152"/>
                </a:cubicBezTo>
                <a:lnTo>
                  <a:pt x="1489596" y="103031"/>
                </a:lnTo>
                <a:cubicBezTo>
                  <a:pt x="1536998" y="104246"/>
                  <a:pt x="1600405" y="79908"/>
                  <a:pt x="1631264" y="115910"/>
                </a:cubicBezTo>
                <a:cubicBezTo>
                  <a:pt x="1667691" y="158408"/>
                  <a:pt x="1629898" y="229205"/>
                  <a:pt x="1644143" y="283335"/>
                </a:cubicBezTo>
                <a:cubicBezTo>
                  <a:pt x="1664695" y="361432"/>
                  <a:pt x="1754981" y="400157"/>
                  <a:pt x="1811568" y="437882"/>
                </a:cubicBezTo>
                <a:cubicBezTo>
                  <a:pt x="1824447" y="446468"/>
                  <a:pt x="1839260" y="452695"/>
                  <a:pt x="1850205" y="463640"/>
                </a:cubicBezTo>
                <a:cubicBezTo>
                  <a:pt x="1912551" y="525984"/>
                  <a:pt x="1877182" y="488284"/>
                  <a:pt x="1953236" y="579549"/>
                </a:cubicBezTo>
                <a:cubicBezTo>
                  <a:pt x="1957529" y="596721"/>
                  <a:pt x="1966115" y="613365"/>
                  <a:pt x="1966115" y="631065"/>
                </a:cubicBezTo>
                <a:cubicBezTo>
                  <a:pt x="1966115" y="672874"/>
                  <a:pt x="1903932" y="729999"/>
                  <a:pt x="1888842" y="746975"/>
                </a:cubicBezTo>
                <a:cubicBezTo>
                  <a:pt x="1876742" y="760588"/>
                  <a:pt x="1865126" y="775166"/>
                  <a:pt x="1850205" y="785611"/>
                </a:cubicBezTo>
                <a:cubicBezTo>
                  <a:pt x="1821851" y="805459"/>
                  <a:pt x="1789732" y="819320"/>
                  <a:pt x="1760053" y="837127"/>
                </a:cubicBezTo>
                <a:cubicBezTo>
                  <a:pt x="1746780" y="845091"/>
                  <a:pt x="1734295" y="854299"/>
                  <a:pt x="1721416" y="862885"/>
                </a:cubicBezTo>
                <a:cubicBezTo>
                  <a:pt x="1734295" y="837127"/>
                  <a:pt x="1740357" y="806620"/>
                  <a:pt x="1760053" y="785611"/>
                </a:cubicBezTo>
                <a:cubicBezTo>
                  <a:pt x="1805917" y="736690"/>
                  <a:pt x="1867182" y="704240"/>
                  <a:pt x="1914599" y="656823"/>
                </a:cubicBezTo>
                <a:lnTo>
                  <a:pt x="1953236" y="618186"/>
                </a:lnTo>
                <a:cubicBezTo>
                  <a:pt x="1961822" y="596721"/>
                  <a:pt x="1989333" y="574470"/>
                  <a:pt x="1978994" y="553792"/>
                </a:cubicBezTo>
                <a:cubicBezTo>
                  <a:pt x="1970849" y="537501"/>
                  <a:pt x="1950460" y="577274"/>
                  <a:pt x="1940357" y="592428"/>
                </a:cubicBezTo>
                <a:cubicBezTo>
                  <a:pt x="1932827" y="603724"/>
                  <a:pt x="1932245" y="618354"/>
                  <a:pt x="1927478" y="631065"/>
                </a:cubicBezTo>
                <a:cubicBezTo>
                  <a:pt x="1906367" y="687361"/>
                  <a:pt x="1903711" y="711303"/>
                  <a:pt x="1850205" y="746975"/>
                </a:cubicBezTo>
                <a:cubicBezTo>
                  <a:pt x="1830970" y="759799"/>
                  <a:pt x="1807276" y="764147"/>
                  <a:pt x="1785811" y="772733"/>
                </a:cubicBezTo>
                <a:cubicBezTo>
                  <a:pt x="1772932" y="759854"/>
                  <a:pt x="1756019" y="750018"/>
                  <a:pt x="1747174" y="734096"/>
                </a:cubicBezTo>
                <a:cubicBezTo>
                  <a:pt x="1733988" y="710362"/>
                  <a:pt x="1737197" y="678917"/>
                  <a:pt x="1721416" y="656823"/>
                </a:cubicBezTo>
                <a:cubicBezTo>
                  <a:pt x="1713526" y="645776"/>
                  <a:pt x="1695833" y="647673"/>
                  <a:pt x="1682780" y="643944"/>
                </a:cubicBezTo>
                <a:cubicBezTo>
                  <a:pt x="1665761" y="639081"/>
                  <a:pt x="1648436" y="635358"/>
                  <a:pt x="1631264" y="631065"/>
                </a:cubicBezTo>
                <a:cubicBezTo>
                  <a:pt x="1605617" y="579771"/>
                  <a:pt x="1592627" y="528541"/>
                  <a:pt x="1592627" y="656823"/>
                </a:cubicBezTo>
                <a:cubicBezTo>
                  <a:pt x="1592627" y="918729"/>
                  <a:pt x="1581432" y="1181637"/>
                  <a:pt x="1605506" y="1442434"/>
                </a:cubicBezTo>
                <a:cubicBezTo>
                  <a:pt x="1608033" y="1469806"/>
                  <a:pt x="1651512" y="1473517"/>
                  <a:pt x="1669901" y="1493949"/>
                </a:cubicBezTo>
                <a:cubicBezTo>
                  <a:pt x="1750955" y="1584009"/>
                  <a:pt x="1687072" y="1561563"/>
                  <a:pt x="1785811" y="1635617"/>
                </a:cubicBezTo>
                <a:cubicBezTo>
                  <a:pt x="1796671" y="1643762"/>
                  <a:pt x="1811277" y="1645203"/>
                  <a:pt x="1824447" y="1648496"/>
                </a:cubicBezTo>
                <a:cubicBezTo>
                  <a:pt x="1845683" y="1653805"/>
                  <a:pt x="1867723" y="1655615"/>
                  <a:pt x="1888842" y="1661375"/>
                </a:cubicBezTo>
                <a:cubicBezTo>
                  <a:pt x="1915036" y="1668519"/>
                  <a:pt x="1966115" y="1687133"/>
                  <a:pt x="1966115" y="1687133"/>
                </a:cubicBezTo>
                <a:lnTo>
                  <a:pt x="1785811" y="1700011"/>
                </a:lnTo>
                <a:cubicBezTo>
                  <a:pt x="1751342" y="1703144"/>
                  <a:pt x="1717383" y="1712162"/>
                  <a:pt x="1682780" y="1712890"/>
                </a:cubicBezTo>
                <a:lnTo>
                  <a:pt x="562318" y="1725769"/>
                </a:lnTo>
                <a:cubicBezTo>
                  <a:pt x="503368" y="1784719"/>
                  <a:pt x="520615" y="1773264"/>
                  <a:pt x="420650" y="1828800"/>
                </a:cubicBezTo>
                <a:cubicBezTo>
                  <a:pt x="302321" y="1894538"/>
                  <a:pt x="328729" y="1883978"/>
                  <a:pt x="240346" y="1906073"/>
                </a:cubicBezTo>
                <a:cubicBezTo>
                  <a:pt x="236053" y="1931831"/>
                  <a:pt x="205740" y="1968862"/>
                  <a:pt x="227467" y="1983347"/>
                </a:cubicBezTo>
                <a:cubicBezTo>
                  <a:pt x="247673" y="1996818"/>
                  <a:pt x="260544" y="1947635"/>
                  <a:pt x="278982" y="1931831"/>
                </a:cubicBezTo>
                <a:cubicBezTo>
                  <a:pt x="290734" y="1921758"/>
                  <a:pt x="304740" y="1914659"/>
                  <a:pt x="317619" y="1906073"/>
                </a:cubicBezTo>
                <a:cubicBezTo>
                  <a:pt x="334596" y="1872119"/>
                  <a:pt x="362276" y="1805241"/>
                  <a:pt x="394892" y="1777285"/>
                </a:cubicBezTo>
                <a:cubicBezTo>
                  <a:pt x="409469" y="1764791"/>
                  <a:pt x="429625" y="1760851"/>
                  <a:pt x="446408" y="1751527"/>
                </a:cubicBezTo>
                <a:cubicBezTo>
                  <a:pt x="468290" y="1739370"/>
                  <a:pt x="490776" y="1727909"/>
                  <a:pt x="510802" y="1712890"/>
                </a:cubicBezTo>
                <a:cubicBezTo>
                  <a:pt x="539844" y="1691109"/>
                  <a:pt x="581879" y="1633703"/>
                  <a:pt x="600954" y="1609859"/>
                </a:cubicBezTo>
                <a:cubicBezTo>
                  <a:pt x="609540" y="1584101"/>
                  <a:pt x="614570" y="1556871"/>
                  <a:pt x="626712" y="1532586"/>
                </a:cubicBezTo>
                <a:cubicBezTo>
                  <a:pt x="636311" y="1513387"/>
                  <a:pt x="661820" y="1502244"/>
                  <a:pt x="665349" y="1481071"/>
                </a:cubicBezTo>
                <a:cubicBezTo>
                  <a:pt x="727617" y="1107457"/>
                  <a:pt x="628965" y="1322015"/>
                  <a:pt x="703985" y="1171978"/>
                </a:cubicBezTo>
                <a:cubicBezTo>
                  <a:pt x="723569" y="1074060"/>
                  <a:pt x="728195" y="1057118"/>
                  <a:pt x="742622" y="927279"/>
                </a:cubicBezTo>
                <a:cubicBezTo>
                  <a:pt x="753095" y="833025"/>
                  <a:pt x="754968" y="737825"/>
                  <a:pt x="768380" y="643944"/>
                </a:cubicBezTo>
                <a:cubicBezTo>
                  <a:pt x="772220" y="617066"/>
                  <a:pt x="786335" y="592677"/>
                  <a:pt x="794137" y="566671"/>
                </a:cubicBezTo>
                <a:cubicBezTo>
                  <a:pt x="799223" y="549717"/>
                  <a:pt x="822848" y="523071"/>
                  <a:pt x="807016" y="515155"/>
                </a:cubicBezTo>
                <a:cubicBezTo>
                  <a:pt x="790726" y="507009"/>
                  <a:pt x="780040" y="539800"/>
                  <a:pt x="768380" y="553792"/>
                </a:cubicBezTo>
                <a:cubicBezTo>
                  <a:pt x="724464" y="606492"/>
                  <a:pt x="758857" y="580954"/>
                  <a:pt x="716864" y="643944"/>
                </a:cubicBezTo>
                <a:cubicBezTo>
                  <a:pt x="701616" y="666816"/>
                  <a:pt x="688000" y="692765"/>
                  <a:pt x="665349" y="708338"/>
                </a:cubicBezTo>
                <a:cubicBezTo>
                  <a:pt x="620201" y="739377"/>
                  <a:pt x="474170" y="805277"/>
                  <a:pt x="407771" y="824248"/>
                </a:cubicBezTo>
                <a:cubicBezTo>
                  <a:pt x="382663" y="831422"/>
                  <a:pt x="356256" y="832834"/>
                  <a:pt x="330498" y="837127"/>
                </a:cubicBezTo>
                <a:cubicBezTo>
                  <a:pt x="306987" y="854760"/>
                  <a:pt x="220737" y="920936"/>
                  <a:pt x="201709" y="927279"/>
                </a:cubicBezTo>
                <a:lnTo>
                  <a:pt x="163073" y="940158"/>
                </a:lnTo>
                <a:cubicBezTo>
                  <a:pt x="167366" y="927279"/>
                  <a:pt x="166352" y="911120"/>
                  <a:pt x="175951" y="901521"/>
                </a:cubicBezTo>
                <a:cubicBezTo>
                  <a:pt x="182135" y="895336"/>
                  <a:pt x="265625" y="875908"/>
                  <a:pt x="266104" y="875764"/>
                </a:cubicBezTo>
                <a:cubicBezTo>
                  <a:pt x="397192" y="836438"/>
                  <a:pt x="289691" y="856717"/>
                  <a:pt x="446408" y="837127"/>
                </a:cubicBezTo>
                <a:cubicBezTo>
                  <a:pt x="484322" y="811851"/>
                  <a:pt x="630300" y="717629"/>
                  <a:pt x="665349" y="682580"/>
                </a:cubicBezTo>
                <a:lnTo>
                  <a:pt x="703985" y="643944"/>
                </a:lnTo>
                <a:cubicBezTo>
                  <a:pt x="708278" y="631065"/>
                  <a:pt x="716864" y="591731"/>
                  <a:pt x="716864" y="605307"/>
                </a:cubicBezTo>
                <a:cubicBezTo>
                  <a:pt x="716864" y="678413"/>
                  <a:pt x="713053" y="751706"/>
                  <a:pt x="703985" y="824248"/>
                </a:cubicBezTo>
                <a:cubicBezTo>
                  <a:pt x="695840" y="889410"/>
                  <a:pt x="676145" y="952655"/>
                  <a:pt x="665349" y="1017431"/>
                </a:cubicBezTo>
                <a:lnTo>
                  <a:pt x="652470" y="1094704"/>
                </a:lnTo>
                <a:cubicBezTo>
                  <a:pt x="648177" y="1189149"/>
                  <a:pt x="648998" y="1283966"/>
                  <a:pt x="639591" y="1378040"/>
                </a:cubicBezTo>
                <a:cubicBezTo>
                  <a:pt x="634042" y="1433526"/>
                  <a:pt x="622992" y="1478970"/>
                  <a:pt x="588075" y="1519707"/>
                </a:cubicBezTo>
                <a:cubicBezTo>
                  <a:pt x="572271" y="1538145"/>
                  <a:pt x="552694" y="1553072"/>
                  <a:pt x="536560" y="1571223"/>
                </a:cubicBezTo>
                <a:cubicBezTo>
                  <a:pt x="518298" y="1591768"/>
                  <a:pt x="503748" y="1615474"/>
                  <a:pt x="485044" y="1635617"/>
                </a:cubicBezTo>
                <a:cubicBezTo>
                  <a:pt x="344770" y="1786682"/>
                  <a:pt x="397362" y="1695073"/>
                  <a:pt x="343377" y="1803042"/>
                </a:cubicBezTo>
                <a:cubicBezTo>
                  <a:pt x="339084" y="1824507"/>
                  <a:pt x="335247" y="1846068"/>
                  <a:pt x="330498" y="1867437"/>
                </a:cubicBezTo>
                <a:cubicBezTo>
                  <a:pt x="326658" y="1884716"/>
                  <a:pt x="317619" y="1901252"/>
                  <a:pt x="317619" y="1918952"/>
                </a:cubicBezTo>
                <a:cubicBezTo>
                  <a:pt x="317619" y="1957826"/>
                  <a:pt x="326205" y="1996225"/>
                  <a:pt x="330498" y="2034862"/>
                </a:cubicBezTo>
                <a:cubicBezTo>
                  <a:pt x="364767" y="1983459"/>
                  <a:pt x="404193" y="1913373"/>
                  <a:pt x="459287" y="1880316"/>
                </a:cubicBezTo>
                <a:cubicBezTo>
                  <a:pt x="480752" y="1867437"/>
                  <a:pt x="500439" y="1850976"/>
                  <a:pt x="523681" y="1841679"/>
                </a:cubicBezTo>
                <a:cubicBezTo>
                  <a:pt x="544005" y="1833549"/>
                  <a:pt x="566707" y="1833549"/>
                  <a:pt x="588075" y="1828800"/>
                </a:cubicBezTo>
                <a:cubicBezTo>
                  <a:pt x="605354" y="1824960"/>
                  <a:pt x="622673" y="1821126"/>
                  <a:pt x="639591" y="1815921"/>
                </a:cubicBezTo>
                <a:cubicBezTo>
                  <a:pt x="678517" y="1803944"/>
                  <a:pt x="716341" y="1788473"/>
                  <a:pt x="755501" y="1777285"/>
                </a:cubicBezTo>
                <a:cubicBezTo>
                  <a:pt x="833455" y="1755013"/>
                  <a:pt x="967589" y="1752869"/>
                  <a:pt x="1025957" y="1751527"/>
                </a:cubicBezTo>
                <a:lnTo>
                  <a:pt x="1940357" y="1738648"/>
                </a:lnTo>
                <a:cubicBezTo>
                  <a:pt x="1914599" y="1725769"/>
                  <a:pt x="1889301" y="1711928"/>
                  <a:pt x="1863084" y="1700011"/>
                </a:cubicBezTo>
                <a:cubicBezTo>
                  <a:pt x="1842038" y="1690445"/>
                  <a:pt x="1813913" y="1691652"/>
                  <a:pt x="1798689" y="1674254"/>
                </a:cubicBezTo>
                <a:cubicBezTo>
                  <a:pt x="1780810" y="1653821"/>
                  <a:pt x="1789223" y="1618701"/>
                  <a:pt x="1772932" y="1596980"/>
                </a:cubicBezTo>
                <a:cubicBezTo>
                  <a:pt x="1760053" y="1579808"/>
                  <a:pt x="1748264" y="1561762"/>
                  <a:pt x="1734295" y="1545465"/>
                </a:cubicBezTo>
                <a:cubicBezTo>
                  <a:pt x="1697309" y="1502315"/>
                  <a:pt x="1686754" y="1508831"/>
                  <a:pt x="1657022" y="1455313"/>
                </a:cubicBezTo>
                <a:cubicBezTo>
                  <a:pt x="1644190" y="1432215"/>
                  <a:pt x="1628024" y="1381199"/>
                  <a:pt x="1618385" y="1352282"/>
                </a:cubicBezTo>
                <a:cubicBezTo>
                  <a:pt x="1622678" y="1262130"/>
                  <a:pt x="1627507" y="1172001"/>
                  <a:pt x="1631264" y="1081825"/>
                </a:cubicBezTo>
                <a:cubicBezTo>
                  <a:pt x="1636093" y="965936"/>
                  <a:pt x="1636427" y="849828"/>
                  <a:pt x="1644143" y="734096"/>
                </a:cubicBezTo>
                <a:cubicBezTo>
                  <a:pt x="1645046" y="720550"/>
                  <a:pt x="1648541" y="706060"/>
                  <a:pt x="1657022" y="695459"/>
                </a:cubicBezTo>
                <a:cubicBezTo>
                  <a:pt x="1666691" y="683373"/>
                  <a:pt x="1682779" y="678288"/>
                  <a:pt x="1695658" y="669702"/>
                </a:cubicBezTo>
                <a:cubicBezTo>
                  <a:pt x="1708289" y="732856"/>
                  <a:pt x="1699129" y="909219"/>
                  <a:pt x="1850205" y="785611"/>
                </a:cubicBezTo>
                <a:cubicBezTo>
                  <a:pt x="1876992" y="763694"/>
                  <a:pt x="1843885" y="711378"/>
                  <a:pt x="1863084" y="682580"/>
                </a:cubicBezTo>
                <a:cubicBezTo>
                  <a:pt x="1890235" y="641853"/>
                  <a:pt x="1978994" y="592428"/>
                  <a:pt x="1978994" y="592428"/>
                </a:cubicBezTo>
                <a:lnTo>
                  <a:pt x="2004751" y="515155"/>
                </a:lnTo>
                <a:lnTo>
                  <a:pt x="2017630" y="476518"/>
                </a:lnTo>
                <a:cubicBezTo>
                  <a:pt x="2000458" y="467932"/>
                  <a:pt x="1981106" y="462754"/>
                  <a:pt x="1966115" y="450761"/>
                </a:cubicBezTo>
                <a:cubicBezTo>
                  <a:pt x="1937670" y="428005"/>
                  <a:pt x="1914600" y="399245"/>
                  <a:pt x="1888842" y="373487"/>
                </a:cubicBezTo>
                <a:lnTo>
                  <a:pt x="1811568" y="296214"/>
                </a:lnTo>
                <a:cubicBezTo>
                  <a:pt x="1785810" y="270456"/>
                  <a:pt x="1762739" y="241697"/>
                  <a:pt x="1734295" y="218941"/>
                </a:cubicBezTo>
                <a:cubicBezTo>
                  <a:pt x="1712830" y="201769"/>
                  <a:pt x="1694155" y="180361"/>
                  <a:pt x="1669901" y="167425"/>
                </a:cubicBezTo>
                <a:cubicBezTo>
                  <a:pt x="1629104" y="145667"/>
                  <a:pt x="1578101" y="143652"/>
                  <a:pt x="1541112" y="115910"/>
                </a:cubicBezTo>
                <a:cubicBezTo>
                  <a:pt x="1529444" y="107159"/>
                  <a:pt x="1469793" y="60933"/>
                  <a:pt x="1450960" y="51516"/>
                </a:cubicBezTo>
                <a:cubicBezTo>
                  <a:pt x="1416963" y="34518"/>
                  <a:pt x="1384670" y="36780"/>
                  <a:pt x="1347929" y="25758"/>
                </a:cubicBezTo>
                <a:cubicBezTo>
                  <a:pt x="1325786" y="19115"/>
                  <a:pt x="1305000" y="8586"/>
                  <a:pt x="1283535" y="0"/>
                </a:cubicBezTo>
                <a:cubicBezTo>
                  <a:pt x="1193383" y="8586"/>
                  <a:pt x="1102993" y="14968"/>
                  <a:pt x="1013078" y="25758"/>
                </a:cubicBezTo>
                <a:cubicBezTo>
                  <a:pt x="779098" y="53836"/>
                  <a:pt x="1228809" y="17357"/>
                  <a:pt x="884289" y="77273"/>
                </a:cubicBezTo>
                <a:cubicBezTo>
                  <a:pt x="812264" y="89799"/>
                  <a:pt x="738329" y="85859"/>
                  <a:pt x="665349" y="90152"/>
                </a:cubicBezTo>
                <a:cubicBezTo>
                  <a:pt x="631005" y="98738"/>
                  <a:pt x="591773" y="96273"/>
                  <a:pt x="562318" y="115910"/>
                </a:cubicBezTo>
                <a:cubicBezTo>
                  <a:pt x="549439" y="124496"/>
                  <a:pt x="536807" y="133464"/>
                  <a:pt x="523681" y="141668"/>
                </a:cubicBezTo>
                <a:cubicBezTo>
                  <a:pt x="502454" y="154935"/>
                  <a:pt x="480115" y="166419"/>
                  <a:pt x="459287" y="180304"/>
                </a:cubicBezTo>
                <a:cubicBezTo>
                  <a:pt x="441427" y="192211"/>
                  <a:pt x="426970" y="209342"/>
                  <a:pt x="407771" y="218941"/>
                </a:cubicBezTo>
                <a:cubicBezTo>
                  <a:pt x="383486" y="231083"/>
                  <a:pt x="356256" y="236113"/>
                  <a:pt x="330498" y="244699"/>
                </a:cubicBezTo>
                <a:cubicBezTo>
                  <a:pt x="317619" y="248992"/>
                  <a:pt x="303502" y="250593"/>
                  <a:pt x="291861" y="257578"/>
                </a:cubicBezTo>
                <a:lnTo>
                  <a:pt x="227467" y="296214"/>
                </a:lnTo>
                <a:cubicBezTo>
                  <a:pt x="218881" y="313386"/>
                  <a:pt x="213228" y="332371"/>
                  <a:pt x="201709" y="347730"/>
                </a:cubicBezTo>
                <a:cubicBezTo>
                  <a:pt x="187138" y="367158"/>
                  <a:pt x="165998" y="380807"/>
                  <a:pt x="150194" y="399245"/>
                </a:cubicBezTo>
                <a:cubicBezTo>
                  <a:pt x="140121" y="410997"/>
                  <a:pt x="133022" y="425003"/>
                  <a:pt x="124436" y="437882"/>
                </a:cubicBezTo>
                <a:cubicBezTo>
                  <a:pt x="133022" y="455054"/>
                  <a:pt x="137552" y="474949"/>
                  <a:pt x="150194" y="489397"/>
                </a:cubicBezTo>
                <a:cubicBezTo>
                  <a:pt x="209467" y="557138"/>
                  <a:pt x="264384" y="552644"/>
                  <a:pt x="343377" y="605307"/>
                </a:cubicBezTo>
                <a:lnTo>
                  <a:pt x="382013" y="631065"/>
                </a:lnTo>
                <a:cubicBezTo>
                  <a:pt x="386306" y="652530"/>
                  <a:pt x="391293" y="673867"/>
                  <a:pt x="394892" y="695459"/>
                </a:cubicBezTo>
                <a:cubicBezTo>
                  <a:pt x="399883" y="725402"/>
                  <a:pt x="394195" y="758460"/>
                  <a:pt x="407771" y="785611"/>
                </a:cubicBezTo>
                <a:cubicBezTo>
                  <a:pt x="413842" y="797753"/>
                  <a:pt x="433529" y="794197"/>
                  <a:pt x="446408" y="798490"/>
                </a:cubicBezTo>
                <a:cubicBezTo>
                  <a:pt x="472166" y="789904"/>
                  <a:pt x="500657" y="787123"/>
                  <a:pt x="523681" y="772733"/>
                </a:cubicBezTo>
                <a:cubicBezTo>
                  <a:pt x="536807" y="764529"/>
                  <a:pt x="537548" y="744005"/>
                  <a:pt x="549439" y="734096"/>
                </a:cubicBezTo>
                <a:cubicBezTo>
                  <a:pt x="564188" y="721805"/>
                  <a:pt x="583782" y="716924"/>
                  <a:pt x="600954" y="708338"/>
                </a:cubicBezTo>
                <a:cubicBezTo>
                  <a:pt x="605247" y="695459"/>
                  <a:pt x="604234" y="679301"/>
                  <a:pt x="613833" y="669702"/>
                </a:cubicBezTo>
                <a:cubicBezTo>
                  <a:pt x="623433" y="660103"/>
                  <a:pt x="639865" y="661865"/>
                  <a:pt x="652470" y="656823"/>
                </a:cubicBezTo>
                <a:cubicBezTo>
                  <a:pt x="661383" y="653258"/>
                  <a:pt x="669641" y="648237"/>
                  <a:pt x="678227" y="643944"/>
                </a:cubicBezTo>
              </a:path>
            </a:pathLst>
          </a:custGeom>
          <a:ln w="222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47"/>
          <p:cNvGrpSpPr/>
          <p:nvPr/>
        </p:nvGrpSpPr>
        <p:grpSpPr>
          <a:xfrm>
            <a:off x="5458722" y="419829"/>
            <a:ext cx="2575112" cy="4049140"/>
            <a:chOff x="5458722" y="419829"/>
            <a:chExt cx="2575112" cy="4049140"/>
          </a:xfrm>
        </p:grpSpPr>
        <p:sp>
          <p:nvSpPr>
            <p:cNvPr id="17" name="Freeform 16"/>
            <p:cNvSpPr/>
            <p:nvPr/>
          </p:nvSpPr>
          <p:spPr>
            <a:xfrm>
              <a:off x="5458722" y="1712890"/>
              <a:ext cx="2575112" cy="2756079"/>
            </a:xfrm>
            <a:custGeom>
              <a:avLst/>
              <a:gdLst>
                <a:gd name="connsiteX0" fmla="*/ 826865 w 2575112"/>
                <a:gd name="connsiteY0" fmla="*/ 643944 h 2756079"/>
                <a:gd name="connsiteX1" fmla="*/ 311710 w 2575112"/>
                <a:gd name="connsiteY1" fmla="*/ 862885 h 2756079"/>
                <a:gd name="connsiteX2" fmla="*/ 234437 w 2575112"/>
                <a:gd name="connsiteY2" fmla="*/ 940158 h 2756079"/>
                <a:gd name="connsiteX3" fmla="*/ 208679 w 2575112"/>
                <a:gd name="connsiteY3" fmla="*/ 1017431 h 2756079"/>
                <a:gd name="connsiteX4" fmla="*/ 311710 w 2575112"/>
                <a:gd name="connsiteY4" fmla="*/ 965916 h 2756079"/>
                <a:gd name="connsiteX5" fmla="*/ 479136 w 2575112"/>
                <a:gd name="connsiteY5" fmla="*/ 875764 h 2756079"/>
                <a:gd name="connsiteX6" fmla="*/ 530651 w 2575112"/>
                <a:gd name="connsiteY6" fmla="*/ 811369 h 2756079"/>
                <a:gd name="connsiteX7" fmla="*/ 607924 w 2575112"/>
                <a:gd name="connsiteY7" fmla="*/ 721217 h 2756079"/>
                <a:gd name="connsiteX8" fmla="*/ 672319 w 2575112"/>
                <a:gd name="connsiteY8" fmla="*/ 669702 h 2756079"/>
                <a:gd name="connsiteX9" fmla="*/ 723834 w 2575112"/>
                <a:gd name="connsiteY9" fmla="*/ 656823 h 2756079"/>
                <a:gd name="connsiteX10" fmla="*/ 646561 w 2575112"/>
                <a:gd name="connsiteY10" fmla="*/ 721217 h 2756079"/>
                <a:gd name="connsiteX11" fmla="*/ 492014 w 2575112"/>
                <a:gd name="connsiteY11" fmla="*/ 798490 h 2756079"/>
                <a:gd name="connsiteX12" fmla="*/ 234437 w 2575112"/>
                <a:gd name="connsiteY12" fmla="*/ 875764 h 2756079"/>
                <a:gd name="connsiteX13" fmla="*/ 157164 w 2575112"/>
                <a:gd name="connsiteY13" fmla="*/ 901521 h 2756079"/>
                <a:gd name="connsiteX14" fmla="*/ 131406 w 2575112"/>
                <a:gd name="connsiteY14" fmla="*/ 862885 h 2756079"/>
                <a:gd name="connsiteX15" fmla="*/ 144285 w 2575112"/>
                <a:gd name="connsiteY15" fmla="*/ 386366 h 2756079"/>
                <a:gd name="connsiteX16" fmla="*/ 182922 w 2575112"/>
                <a:gd name="connsiteY16" fmla="*/ 321972 h 2756079"/>
                <a:gd name="connsiteX17" fmla="*/ 260195 w 2575112"/>
                <a:gd name="connsiteY17" fmla="*/ 270456 h 2756079"/>
                <a:gd name="connsiteX18" fmla="*/ 311710 w 2575112"/>
                <a:gd name="connsiteY18" fmla="*/ 231820 h 2756079"/>
                <a:gd name="connsiteX19" fmla="*/ 324589 w 2575112"/>
                <a:gd name="connsiteY19" fmla="*/ 193183 h 2756079"/>
                <a:gd name="connsiteX20" fmla="*/ 363226 w 2575112"/>
                <a:gd name="connsiteY20" fmla="*/ 180304 h 2756079"/>
                <a:gd name="connsiteX21" fmla="*/ 453378 w 2575112"/>
                <a:gd name="connsiteY21" fmla="*/ 167425 h 2756079"/>
                <a:gd name="connsiteX22" fmla="*/ 517772 w 2575112"/>
                <a:gd name="connsiteY22" fmla="*/ 141668 h 2756079"/>
                <a:gd name="connsiteX23" fmla="*/ 556409 w 2575112"/>
                <a:gd name="connsiteY23" fmla="*/ 128789 h 2756079"/>
                <a:gd name="connsiteX24" fmla="*/ 595045 w 2575112"/>
                <a:gd name="connsiteY24" fmla="*/ 103031 h 2756079"/>
                <a:gd name="connsiteX25" fmla="*/ 1380657 w 2575112"/>
                <a:gd name="connsiteY25" fmla="*/ 115910 h 2756079"/>
                <a:gd name="connsiteX26" fmla="*/ 1509445 w 2575112"/>
                <a:gd name="connsiteY26" fmla="*/ 141668 h 2756079"/>
                <a:gd name="connsiteX27" fmla="*/ 1638234 w 2575112"/>
                <a:gd name="connsiteY27" fmla="*/ 154547 h 2756079"/>
                <a:gd name="connsiteX28" fmla="*/ 1728386 w 2575112"/>
                <a:gd name="connsiteY28" fmla="*/ 231820 h 2756079"/>
                <a:gd name="connsiteX29" fmla="*/ 1754144 w 2575112"/>
                <a:gd name="connsiteY29" fmla="*/ 270456 h 2756079"/>
                <a:gd name="connsiteX30" fmla="*/ 1831417 w 2575112"/>
                <a:gd name="connsiteY30" fmla="*/ 334851 h 2756079"/>
                <a:gd name="connsiteX31" fmla="*/ 1882933 w 2575112"/>
                <a:gd name="connsiteY31" fmla="*/ 425003 h 2756079"/>
                <a:gd name="connsiteX32" fmla="*/ 1973085 w 2575112"/>
                <a:gd name="connsiteY32" fmla="*/ 502276 h 2756079"/>
                <a:gd name="connsiteX33" fmla="*/ 2011722 w 2575112"/>
                <a:gd name="connsiteY33" fmla="*/ 553792 h 2756079"/>
                <a:gd name="connsiteX34" fmla="*/ 2076116 w 2575112"/>
                <a:gd name="connsiteY34" fmla="*/ 605307 h 2756079"/>
                <a:gd name="connsiteX35" fmla="*/ 2114753 w 2575112"/>
                <a:gd name="connsiteY35" fmla="*/ 643944 h 2756079"/>
                <a:gd name="connsiteX36" fmla="*/ 2243541 w 2575112"/>
                <a:gd name="connsiteY36" fmla="*/ 759854 h 2756079"/>
                <a:gd name="connsiteX37" fmla="*/ 2256420 w 2575112"/>
                <a:gd name="connsiteY37" fmla="*/ 798490 h 2756079"/>
                <a:gd name="connsiteX38" fmla="*/ 2346572 w 2575112"/>
                <a:gd name="connsiteY38" fmla="*/ 837127 h 2756079"/>
                <a:gd name="connsiteX39" fmla="*/ 2372330 w 2575112"/>
                <a:gd name="connsiteY39" fmla="*/ 875764 h 2756079"/>
                <a:gd name="connsiteX40" fmla="*/ 2385209 w 2575112"/>
                <a:gd name="connsiteY40" fmla="*/ 914400 h 2756079"/>
                <a:gd name="connsiteX41" fmla="*/ 2462482 w 2575112"/>
                <a:gd name="connsiteY41" fmla="*/ 1004552 h 2756079"/>
                <a:gd name="connsiteX42" fmla="*/ 2475361 w 2575112"/>
                <a:gd name="connsiteY42" fmla="*/ 1056068 h 2756079"/>
                <a:gd name="connsiteX43" fmla="*/ 2501119 w 2575112"/>
                <a:gd name="connsiteY43" fmla="*/ 1094704 h 2756079"/>
                <a:gd name="connsiteX44" fmla="*/ 2513998 w 2575112"/>
                <a:gd name="connsiteY44" fmla="*/ 1133341 h 2756079"/>
                <a:gd name="connsiteX45" fmla="*/ 2475361 w 2575112"/>
                <a:gd name="connsiteY45" fmla="*/ 1146220 h 2756079"/>
                <a:gd name="connsiteX46" fmla="*/ 2359451 w 2575112"/>
                <a:gd name="connsiteY46" fmla="*/ 1133341 h 2756079"/>
                <a:gd name="connsiteX47" fmla="*/ 2282178 w 2575112"/>
                <a:gd name="connsiteY47" fmla="*/ 1068947 h 2756079"/>
                <a:gd name="connsiteX48" fmla="*/ 2217784 w 2575112"/>
                <a:gd name="connsiteY48" fmla="*/ 1043189 h 2756079"/>
                <a:gd name="connsiteX49" fmla="*/ 2140510 w 2575112"/>
                <a:gd name="connsiteY49" fmla="*/ 965916 h 2756079"/>
                <a:gd name="connsiteX50" fmla="*/ 2088995 w 2575112"/>
                <a:gd name="connsiteY50" fmla="*/ 914400 h 2756079"/>
                <a:gd name="connsiteX51" fmla="*/ 2011722 w 2575112"/>
                <a:gd name="connsiteY51" fmla="*/ 862885 h 2756079"/>
                <a:gd name="connsiteX52" fmla="*/ 1857175 w 2575112"/>
                <a:gd name="connsiteY52" fmla="*/ 746975 h 2756079"/>
                <a:gd name="connsiteX53" fmla="*/ 1805660 w 2575112"/>
                <a:gd name="connsiteY53" fmla="*/ 721217 h 2756079"/>
                <a:gd name="connsiteX54" fmla="*/ 1818538 w 2575112"/>
                <a:gd name="connsiteY54" fmla="*/ 734096 h 2756079"/>
                <a:gd name="connsiteX55" fmla="*/ 1870054 w 2575112"/>
                <a:gd name="connsiteY55" fmla="*/ 772733 h 2756079"/>
                <a:gd name="connsiteX56" fmla="*/ 1934448 w 2575112"/>
                <a:gd name="connsiteY56" fmla="*/ 837127 h 2756079"/>
                <a:gd name="connsiteX57" fmla="*/ 1973085 w 2575112"/>
                <a:gd name="connsiteY57" fmla="*/ 862885 h 2756079"/>
                <a:gd name="connsiteX58" fmla="*/ 2024600 w 2575112"/>
                <a:gd name="connsiteY58" fmla="*/ 914400 h 2756079"/>
                <a:gd name="connsiteX59" fmla="*/ 2076116 w 2575112"/>
                <a:gd name="connsiteY59" fmla="*/ 927279 h 2756079"/>
                <a:gd name="connsiteX60" fmla="*/ 2166268 w 2575112"/>
                <a:gd name="connsiteY60" fmla="*/ 991673 h 2756079"/>
                <a:gd name="connsiteX61" fmla="*/ 2269299 w 2575112"/>
                <a:gd name="connsiteY61" fmla="*/ 1017431 h 2756079"/>
                <a:gd name="connsiteX62" fmla="*/ 2307936 w 2575112"/>
                <a:gd name="connsiteY62" fmla="*/ 1030310 h 2756079"/>
                <a:gd name="connsiteX63" fmla="*/ 2385209 w 2575112"/>
                <a:gd name="connsiteY63" fmla="*/ 1081825 h 2756079"/>
                <a:gd name="connsiteX64" fmla="*/ 2423845 w 2575112"/>
                <a:gd name="connsiteY64" fmla="*/ 1107583 h 2756079"/>
                <a:gd name="connsiteX65" fmla="*/ 2449603 w 2575112"/>
                <a:gd name="connsiteY65" fmla="*/ 1068947 h 2756079"/>
                <a:gd name="connsiteX66" fmla="*/ 2423845 w 2575112"/>
                <a:gd name="connsiteY66" fmla="*/ 1030310 h 2756079"/>
                <a:gd name="connsiteX67" fmla="*/ 2385209 w 2575112"/>
                <a:gd name="connsiteY67" fmla="*/ 978795 h 2756079"/>
                <a:gd name="connsiteX68" fmla="*/ 2295057 w 2575112"/>
                <a:gd name="connsiteY68" fmla="*/ 914400 h 2756079"/>
                <a:gd name="connsiteX69" fmla="*/ 2230662 w 2575112"/>
                <a:gd name="connsiteY69" fmla="*/ 811369 h 2756079"/>
                <a:gd name="connsiteX70" fmla="*/ 2153389 w 2575112"/>
                <a:gd name="connsiteY70" fmla="*/ 759854 h 2756079"/>
                <a:gd name="connsiteX71" fmla="*/ 2114753 w 2575112"/>
                <a:gd name="connsiteY71" fmla="*/ 708338 h 2756079"/>
                <a:gd name="connsiteX72" fmla="*/ 2101874 w 2575112"/>
                <a:gd name="connsiteY72" fmla="*/ 656823 h 2756079"/>
                <a:gd name="connsiteX73" fmla="*/ 2076116 w 2575112"/>
                <a:gd name="connsiteY73" fmla="*/ 592428 h 2756079"/>
                <a:gd name="connsiteX74" fmla="*/ 2050358 w 2575112"/>
                <a:gd name="connsiteY74" fmla="*/ 515155 h 2756079"/>
                <a:gd name="connsiteX75" fmla="*/ 1985964 w 2575112"/>
                <a:gd name="connsiteY75" fmla="*/ 425003 h 2756079"/>
                <a:gd name="connsiteX76" fmla="*/ 1960206 w 2575112"/>
                <a:gd name="connsiteY76" fmla="*/ 386366 h 2756079"/>
                <a:gd name="connsiteX77" fmla="*/ 1870054 w 2575112"/>
                <a:gd name="connsiteY77" fmla="*/ 309093 h 2756079"/>
                <a:gd name="connsiteX78" fmla="*/ 1908691 w 2575112"/>
                <a:gd name="connsiteY78" fmla="*/ 386366 h 2756079"/>
                <a:gd name="connsiteX79" fmla="*/ 2037479 w 2575112"/>
                <a:gd name="connsiteY79" fmla="*/ 489397 h 2756079"/>
                <a:gd name="connsiteX80" fmla="*/ 2101874 w 2575112"/>
                <a:gd name="connsiteY80" fmla="*/ 566671 h 2756079"/>
                <a:gd name="connsiteX81" fmla="*/ 2179147 w 2575112"/>
                <a:gd name="connsiteY81" fmla="*/ 643944 h 2756079"/>
                <a:gd name="connsiteX82" fmla="*/ 2243541 w 2575112"/>
                <a:gd name="connsiteY82" fmla="*/ 682580 h 2756079"/>
                <a:gd name="connsiteX83" fmla="*/ 2346572 w 2575112"/>
                <a:gd name="connsiteY83" fmla="*/ 785611 h 2756079"/>
                <a:gd name="connsiteX84" fmla="*/ 2359451 w 2575112"/>
                <a:gd name="connsiteY84" fmla="*/ 824248 h 2756079"/>
                <a:gd name="connsiteX85" fmla="*/ 2398088 w 2575112"/>
                <a:gd name="connsiteY85" fmla="*/ 901521 h 2756079"/>
                <a:gd name="connsiteX86" fmla="*/ 2385209 w 2575112"/>
                <a:gd name="connsiteY86" fmla="*/ 1094704 h 2756079"/>
                <a:gd name="connsiteX87" fmla="*/ 2333693 w 2575112"/>
                <a:gd name="connsiteY87" fmla="*/ 1081825 h 2756079"/>
                <a:gd name="connsiteX88" fmla="*/ 2269299 w 2575112"/>
                <a:gd name="connsiteY88" fmla="*/ 1043189 h 2756079"/>
                <a:gd name="connsiteX89" fmla="*/ 2127631 w 2575112"/>
                <a:gd name="connsiteY89" fmla="*/ 978795 h 2756079"/>
                <a:gd name="connsiteX90" fmla="*/ 2011722 w 2575112"/>
                <a:gd name="connsiteY90" fmla="*/ 927279 h 2756079"/>
                <a:gd name="connsiteX91" fmla="*/ 1960206 w 2575112"/>
                <a:gd name="connsiteY91" fmla="*/ 888642 h 2756079"/>
                <a:gd name="connsiteX92" fmla="*/ 1921569 w 2575112"/>
                <a:gd name="connsiteY92" fmla="*/ 837127 h 2756079"/>
                <a:gd name="connsiteX93" fmla="*/ 1831417 w 2575112"/>
                <a:gd name="connsiteY93" fmla="*/ 785611 h 2756079"/>
                <a:gd name="connsiteX94" fmla="*/ 1728386 w 2575112"/>
                <a:gd name="connsiteY94" fmla="*/ 682580 h 2756079"/>
                <a:gd name="connsiteX95" fmla="*/ 1612476 w 2575112"/>
                <a:gd name="connsiteY95" fmla="*/ 592428 h 2756079"/>
                <a:gd name="connsiteX96" fmla="*/ 1651113 w 2575112"/>
                <a:gd name="connsiteY96" fmla="*/ 618186 h 2756079"/>
                <a:gd name="connsiteX97" fmla="*/ 1689750 w 2575112"/>
                <a:gd name="connsiteY97" fmla="*/ 631065 h 2756079"/>
                <a:gd name="connsiteX98" fmla="*/ 1702629 w 2575112"/>
                <a:gd name="connsiteY98" fmla="*/ 2614411 h 2756079"/>
                <a:gd name="connsiteX99" fmla="*/ 1625355 w 2575112"/>
                <a:gd name="connsiteY99" fmla="*/ 2601533 h 2756079"/>
                <a:gd name="connsiteX100" fmla="*/ 1535203 w 2575112"/>
                <a:gd name="connsiteY100" fmla="*/ 2434107 h 2756079"/>
                <a:gd name="connsiteX101" fmla="*/ 1509445 w 2575112"/>
                <a:gd name="connsiteY101" fmla="*/ 2395471 h 2756079"/>
                <a:gd name="connsiteX102" fmla="*/ 1483688 w 2575112"/>
                <a:gd name="connsiteY102" fmla="*/ 2331076 h 2756079"/>
                <a:gd name="connsiteX103" fmla="*/ 1445051 w 2575112"/>
                <a:gd name="connsiteY103" fmla="*/ 2253803 h 2756079"/>
                <a:gd name="connsiteX104" fmla="*/ 1419293 w 2575112"/>
                <a:gd name="connsiteY104" fmla="*/ 2137893 h 2756079"/>
                <a:gd name="connsiteX105" fmla="*/ 1380657 w 2575112"/>
                <a:gd name="connsiteY105" fmla="*/ 2073499 h 2756079"/>
                <a:gd name="connsiteX106" fmla="*/ 1367778 w 2575112"/>
                <a:gd name="connsiteY106" fmla="*/ 2021983 h 2756079"/>
                <a:gd name="connsiteX107" fmla="*/ 1329141 w 2575112"/>
                <a:gd name="connsiteY107" fmla="*/ 1970468 h 2756079"/>
                <a:gd name="connsiteX108" fmla="*/ 1264747 w 2575112"/>
                <a:gd name="connsiteY108" fmla="*/ 1893195 h 2756079"/>
                <a:gd name="connsiteX109" fmla="*/ 1251868 w 2575112"/>
                <a:gd name="connsiteY109" fmla="*/ 1854558 h 2756079"/>
                <a:gd name="connsiteX110" fmla="*/ 1097322 w 2575112"/>
                <a:gd name="connsiteY110" fmla="*/ 1828800 h 2756079"/>
                <a:gd name="connsiteX111" fmla="*/ 1084443 w 2575112"/>
                <a:gd name="connsiteY111" fmla="*/ 1880316 h 2756079"/>
                <a:gd name="connsiteX112" fmla="*/ 1058685 w 2575112"/>
                <a:gd name="connsiteY112" fmla="*/ 2021983 h 2756079"/>
                <a:gd name="connsiteX113" fmla="*/ 968533 w 2575112"/>
                <a:gd name="connsiteY113" fmla="*/ 2125014 h 2756079"/>
                <a:gd name="connsiteX114" fmla="*/ 955654 w 2575112"/>
                <a:gd name="connsiteY114" fmla="*/ 2163651 h 2756079"/>
                <a:gd name="connsiteX115" fmla="*/ 929896 w 2575112"/>
                <a:gd name="connsiteY115" fmla="*/ 2279561 h 2756079"/>
                <a:gd name="connsiteX116" fmla="*/ 917017 w 2575112"/>
                <a:gd name="connsiteY116" fmla="*/ 2382592 h 2756079"/>
                <a:gd name="connsiteX117" fmla="*/ 788229 w 2575112"/>
                <a:gd name="connsiteY117" fmla="*/ 2562896 h 2756079"/>
                <a:gd name="connsiteX118" fmla="*/ 723834 w 2575112"/>
                <a:gd name="connsiteY118" fmla="*/ 2640169 h 2756079"/>
                <a:gd name="connsiteX119" fmla="*/ 685198 w 2575112"/>
                <a:gd name="connsiteY119" fmla="*/ 2678806 h 2756079"/>
                <a:gd name="connsiteX120" fmla="*/ 633682 w 2575112"/>
                <a:gd name="connsiteY120" fmla="*/ 2756079 h 2756079"/>
                <a:gd name="connsiteX121" fmla="*/ 620803 w 2575112"/>
                <a:gd name="connsiteY121" fmla="*/ 2691685 h 2756079"/>
                <a:gd name="connsiteX122" fmla="*/ 646561 w 2575112"/>
                <a:gd name="connsiteY122" fmla="*/ 1918952 h 2756079"/>
                <a:gd name="connsiteX123" fmla="*/ 659440 w 2575112"/>
                <a:gd name="connsiteY123" fmla="*/ 2524259 h 2756079"/>
                <a:gd name="connsiteX124" fmla="*/ 672319 w 2575112"/>
                <a:gd name="connsiteY124" fmla="*/ 2614411 h 2756079"/>
                <a:gd name="connsiteX125" fmla="*/ 710955 w 2575112"/>
                <a:gd name="connsiteY125" fmla="*/ 2524259 h 2756079"/>
                <a:gd name="connsiteX126" fmla="*/ 891260 w 2575112"/>
                <a:gd name="connsiteY126" fmla="*/ 2305318 h 2756079"/>
                <a:gd name="connsiteX127" fmla="*/ 917017 w 2575112"/>
                <a:gd name="connsiteY127" fmla="*/ 2253803 h 2756079"/>
                <a:gd name="connsiteX128" fmla="*/ 968533 w 2575112"/>
                <a:gd name="connsiteY128" fmla="*/ 2163651 h 2756079"/>
                <a:gd name="connsiteX129" fmla="*/ 994291 w 2575112"/>
                <a:gd name="connsiteY129" fmla="*/ 2099256 h 2756079"/>
                <a:gd name="connsiteX130" fmla="*/ 1045806 w 2575112"/>
                <a:gd name="connsiteY130" fmla="*/ 2060620 h 2756079"/>
                <a:gd name="connsiteX131" fmla="*/ 1084443 w 2575112"/>
                <a:gd name="connsiteY131" fmla="*/ 1996225 h 2756079"/>
                <a:gd name="connsiteX132" fmla="*/ 1174595 w 2575112"/>
                <a:gd name="connsiteY132" fmla="*/ 1906073 h 2756079"/>
                <a:gd name="connsiteX133" fmla="*/ 1187474 w 2575112"/>
                <a:gd name="connsiteY133" fmla="*/ 1803042 h 2756079"/>
                <a:gd name="connsiteX134" fmla="*/ 1342020 w 2575112"/>
                <a:gd name="connsiteY134" fmla="*/ 1893195 h 2756079"/>
                <a:gd name="connsiteX135" fmla="*/ 1354899 w 2575112"/>
                <a:gd name="connsiteY135" fmla="*/ 1957589 h 2756079"/>
                <a:gd name="connsiteX136" fmla="*/ 1367778 w 2575112"/>
                <a:gd name="connsiteY136" fmla="*/ 2215166 h 2756079"/>
                <a:gd name="connsiteX137" fmla="*/ 1406414 w 2575112"/>
                <a:gd name="connsiteY137" fmla="*/ 2279561 h 2756079"/>
                <a:gd name="connsiteX138" fmla="*/ 1483688 w 2575112"/>
                <a:gd name="connsiteY138" fmla="*/ 2434107 h 2756079"/>
                <a:gd name="connsiteX139" fmla="*/ 1496567 w 2575112"/>
                <a:gd name="connsiteY139" fmla="*/ 2537138 h 2756079"/>
                <a:gd name="connsiteX140" fmla="*/ 1509445 w 2575112"/>
                <a:gd name="connsiteY140" fmla="*/ 2575775 h 2756079"/>
                <a:gd name="connsiteX141" fmla="*/ 1548082 w 2575112"/>
                <a:gd name="connsiteY141" fmla="*/ 2614411 h 2756079"/>
                <a:gd name="connsiteX142" fmla="*/ 1638234 w 2575112"/>
                <a:gd name="connsiteY142" fmla="*/ 2665927 h 2756079"/>
                <a:gd name="connsiteX143" fmla="*/ 1676871 w 2575112"/>
                <a:gd name="connsiteY143" fmla="*/ 2653048 h 2756079"/>
                <a:gd name="connsiteX144" fmla="*/ 1676871 w 2575112"/>
                <a:gd name="connsiteY144" fmla="*/ 1803042 h 2756079"/>
                <a:gd name="connsiteX145" fmla="*/ 1663992 w 2575112"/>
                <a:gd name="connsiteY145" fmla="*/ 1764406 h 2756079"/>
                <a:gd name="connsiteX146" fmla="*/ 1651113 w 2575112"/>
                <a:gd name="connsiteY146" fmla="*/ 1674254 h 2756079"/>
                <a:gd name="connsiteX147" fmla="*/ 1638234 w 2575112"/>
                <a:gd name="connsiteY147" fmla="*/ 1609859 h 2756079"/>
                <a:gd name="connsiteX148" fmla="*/ 1612476 w 2575112"/>
                <a:gd name="connsiteY148" fmla="*/ 1455313 h 2756079"/>
                <a:gd name="connsiteX149" fmla="*/ 1586719 w 2575112"/>
                <a:gd name="connsiteY149" fmla="*/ 1365161 h 2756079"/>
                <a:gd name="connsiteX150" fmla="*/ 1586719 w 2575112"/>
                <a:gd name="connsiteY150" fmla="*/ 785611 h 2756079"/>
                <a:gd name="connsiteX151" fmla="*/ 1638234 w 2575112"/>
                <a:gd name="connsiteY151" fmla="*/ 695459 h 2756079"/>
                <a:gd name="connsiteX152" fmla="*/ 1831417 w 2575112"/>
                <a:gd name="connsiteY152" fmla="*/ 746975 h 2756079"/>
                <a:gd name="connsiteX153" fmla="*/ 1908691 w 2575112"/>
                <a:gd name="connsiteY153" fmla="*/ 850006 h 2756079"/>
                <a:gd name="connsiteX154" fmla="*/ 1985964 w 2575112"/>
                <a:gd name="connsiteY154" fmla="*/ 914400 h 2756079"/>
                <a:gd name="connsiteX155" fmla="*/ 2114753 w 2575112"/>
                <a:gd name="connsiteY155" fmla="*/ 1017431 h 2756079"/>
                <a:gd name="connsiteX156" fmla="*/ 2166268 w 2575112"/>
                <a:gd name="connsiteY156" fmla="*/ 1030310 h 2756079"/>
                <a:gd name="connsiteX157" fmla="*/ 2282178 w 2575112"/>
                <a:gd name="connsiteY157" fmla="*/ 1107583 h 2756079"/>
                <a:gd name="connsiteX158" fmla="*/ 2333693 w 2575112"/>
                <a:gd name="connsiteY158" fmla="*/ 1133341 h 2756079"/>
                <a:gd name="connsiteX159" fmla="*/ 2462482 w 2575112"/>
                <a:gd name="connsiteY159" fmla="*/ 1146220 h 2756079"/>
                <a:gd name="connsiteX160" fmla="*/ 2526876 w 2575112"/>
                <a:gd name="connsiteY160" fmla="*/ 1171978 h 2756079"/>
                <a:gd name="connsiteX161" fmla="*/ 2565513 w 2575112"/>
                <a:gd name="connsiteY161" fmla="*/ 1184856 h 2756079"/>
                <a:gd name="connsiteX162" fmla="*/ 2501119 w 2575112"/>
                <a:gd name="connsiteY162" fmla="*/ 1146220 h 2756079"/>
                <a:gd name="connsiteX163" fmla="*/ 2462482 w 2575112"/>
                <a:gd name="connsiteY163" fmla="*/ 1081825 h 2756079"/>
                <a:gd name="connsiteX164" fmla="*/ 2410967 w 2575112"/>
                <a:gd name="connsiteY164" fmla="*/ 1043189 h 2756079"/>
                <a:gd name="connsiteX165" fmla="*/ 2346572 w 2575112"/>
                <a:gd name="connsiteY165" fmla="*/ 927279 h 2756079"/>
                <a:gd name="connsiteX166" fmla="*/ 2295057 w 2575112"/>
                <a:gd name="connsiteY166" fmla="*/ 888642 h 2756079"/>
                <a:gd name="connsiteX167" fmla="*/ 2269299 w 2575112"/>
                <a:gd name="connsiteY167" fmla="*/ 850006 h 2756079"/>
                <a:gd name="connsiteX168" fmla="*/ 2217784 w 2575112"/>
                <a:gd name="connsiteY168" fmla="*/ 798490 h 2756079"/>
                <a:gd name="connsiteX169" fmla="*/ 2192026 w 2575112"/>
                <a:gd name="connsiteY169" fmla="*/ 759854 h 2756079"/>
                <a:gd name="connsiteX170" fmla="*/ 2153389 w 2575112"/>
                <a:gd name="connsiteY170" fmla="*/ 721217 h 2756079"/>
                <a:gd name="connsiteX171" fmla="*/ 2127631 w 2575112"/>
                <a:gd name="connsiteY171" fmla="*/ 682580 h 2756079"/>
                <a:gd name="connsiteX172" fmla="*/ 2088995 w 2575112"/>
                <a:gd name="connsiteY172" fmla="*/ 643944 h 2756079"/>
                <a:gd name="connsiteX173" fmla="*/ 2037479 w 2575112"/>
                <a:gd name="connsiteY173" fmla="*/ 566671 h 2756079"/>
                <a:gd name="connsiteX174" fmla="*/ 1921569 w 2575112"/>
                <a:gd name="connsiteY174" fmla="*/ 450761 h 2756079"/>
                <a:gd name="connsiteX175" fmla="*/ 1831417 w 2575112"/>
                <a:gd name="connsiteY175" fmla="*/ 360609 h 2756079"/>
                <a:gd name="connsiteX176" fmla="*/ 1792781 w 2575112"/>
                <a:gd name="connsiteY176" fmla="*/ 321972 h 2756079"/>
                <a:gd name="connsiteX177" fmla="*/ 1754144 w 2575112"/>
                <a:gd name="connsiteY177" fmla="*/ 296214 h 2756079"/>
                <a:gd name="connsiteX178" fmla="*/ 1702629 w 2575112"/>
                <a:gd name="connsiteY178" fmla="*/ 270456 h 2756079"/>
                <a:gd name="connsiteX179" fmla="*/ 1663992 w 2575112"/>
                <a:gd name="connsiteY179" fmla="*/ 231820 h 2756079"/>
                <a:gd name="connsiteX180" fmla="*/ 1509445 w 2575112"/>
                <a:gd name="connsiteY180" fmla="*/ 154547 h 2756079"/>
                <a:gd name="connsiteX181" fmla="*/ 1342020 w 2575112"/>
                <a:gd name="connsiteY181" fmla="*/ 90152 h 2756079"/>
                <a:gd name="connsiteX182" fmla="*/ 1238989 w 2575112"/>
                <a:gd name="connsiteY182" fmla="*/ 12879 h 2756079"/>
                <a:gd name="connsiteX183" fmla="*/ 1174595 w 2575112"/>
                <a:gd name="connsiteY183" fmla="*/ 0 h 2756079"/>
                <a:gd name="connsiteX184" fmla="*/ 1071564 w 2575112"/>
                <a:gd name="connsiteY184" fmla="*/ 12879 h 2756079"/>
                <a:gd name="connsiteX185" fmla="*/ 929896 w 2575112"/>
                <a:gd name="connsiteY185" fmla="*/ 25758 h 2756079"/>
                <a:gd name="connsiteX186" fmla="*/ 852623 w 2575112"/>
                <a:gd name="connsiteY186" fmla="*/ 51516 h 2756079"/>
                <a:gd name="connsiteX187" fmla="*/ 698076 w 2575112"/>
                <a:gd name="connsiteY187" fmla="*/ 77273 h 2756079"/>
                <a:gd name="connsiteX188" fmla="*/ 646561 w 2575112"/>
                <a:gd name="connsiteY188" fmla="*/ 103031 h 2756079"/>
                <a:gd name="connsiteX189" fmla="*/ 517772 w 2575112"/>
                <a:gd name="connsiteY189" fmla="*/ 193183 h 2756079"/>
                <a:gd name="connsiteX190" fmla="*/ 479136 w 2575112"/>
                <a:gd name="connsiteY190" fmla="*/ 218941 h 2756079"/>
                <a:gd name="connsiteX191" fmla="*/ 401862 w 2575112"/>
                <a:gd name="connsiteY191" fmla="*/ 296214 h 2756079"/>
                <a:gd name="connsiteX192" fmla="*/ 260195 w 2575112"/>
                <a:gd name="connsiteY192" fmla="*/ 412124 h 2756079"/>
                <a:gd name="connsiteX193" fmla="*/ 195800 w 2575112"/>
                <a:gd name="connsiteY193" fmla="*/ 502276 h 2756079"/>
                <a:gd name="connsiteX194" fmla="*/ 105648 w 2575112"/>
                <a:gd name="connsiteY194" fmla="*/ 566671 h 2756079"/>
                <a:gd name="connsiteX195" fmla="*/ 79891 w 2575112"/>
                <a:gd name="connsiteY195" fmla="*/ 605307 h 2756079"/>
                <a:gd name="connsiteX196" fmla="*/ 15496 w 2575112"/>
                <a:gd name="connsiteY196" fmla="*/ 695459 h 2756079"/>
                <a:gd name="connsiteX197" fmla="*/ 54133 w 2575112"/>
                <a:gd name="connsiteY197" fmla="*/ 824248 h 2756079"/>
                <a:gd name="connsiteX198" fmla="*/ 144285 w 2575112"/>
                <a:gd name="connsiteY198" fmla="*/ 914400 h 2756079"/>
                <a:gd name="connsiteX199" fmla="*/ 182922 w 2575112"/>
                <a:gd name="connsiteY199" fmla="*/ 965916 h 2756079"/>
                <a:gd name="connsiteX200" fmla="*/ 247316 w 2575112"/>
                <a:gd name="connsiteY200" fmla="*/ 953037 h 2756079"/>
                <a:gd name="connsiteX201" fmla="*/ 324589 w 2575112"/>
                <a:gd name="connsiteY201" fmla="*/ 888642 h 2756079"/>
                <a:gd name="connsiteX202" fmla="*/ 363226 w 2575112"/>
                <a:gd name="connsiteY202" fmla="*/ 862885 h 2756079"/>
                <a:gd name="connsiteX203" fmla="*/ 414741 w 2575112"/>
                <a:gd name="connsiteY203" fmla="*/ 811369 h 2756079"/>
                <a:gd name="connsiteX204" fmla="*/ 453378 w 2575112"/>
                <a:gd name="connsiteY204" fmla="*/ 759854 h 2756079"/>
                <a:gd name="connsiteX205" fmla="*/ 530651 w 2575112"/>
                <a:gd name="connsiteY205" fmla="*/ 708338 h 2756079"/>
                <a:gd name="connsiteX206" fmla="*/ 659440 w 2575112"/>
                <a:gd name="connsiteY206" fmla="*/ 656823 h 2756079"/>
                <a:gd name="connsiteX207" fmla="*/ 698076 w 2575112"/>
                <a:gd name="connsiteY207" fmla="*/ 643944 h 2756079"/>
                <a:gd name="connsiteX208" fmla="*/ 775350 w 2575112"/>
                <a:gd name="connsiteY208" fmla="*/ 618186 h 27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2575112" h="2756079">
                  <a:moveTo>
                    <a:pt x="826865" y="643944"/>
                  </a:moveTo>
                  <a:cubicBezTo>
                    <a:pt x="655147" y="716924"/>
                    <a:pt x="481569" y="785676"/>
                    <a:pt x="311710" y="862885"/>
                  </a:cubicBezTo>
                  <a:cubicBezTo>
                    <a:pt x="280144" y="877233"/>
                    <a:pt x="248786" y="907873"/>
                    <a:pt x="234437" y="940158"/>
                  </a:cubicBezTo>
                  <a:cubicBezTo>
                    <a:pt x="223410" y="964969"/>
                    <a:pt x="186958" y="1033721"/>
                    <a:pt x="208679" y="1017431"/>
                  </a:cubicBezTo>
                  <a:cubicBezTo>
                    <a:pt x="311953" y="939977"/>
                    <a:pt x="208367" y="1007253"/>
                    <a:pt x="311710" y="965916"/>
                  </a:cubicBezTo>
                  <a:cubicBezTo>
                    <a:pt x="356805" y="947878"/>
                    <a:pt x="439859" y="898208"/>
                    <a:pt x="479136" y="875764"/>
                  </a:cubicBezTo>
                  <a:cubicBezTo>
                    <a:pt x="496308" y="854299"/>
                    <a:pt x="514158" y="833360"/>
                    <a:pt x="530651" y="811369"/>
                  </a:cubicBezTo>
                  <a:cubicBezTo>
                    <a:pt x="574633" y="752727"/>
                    <a:pt x="538008" y="783365"/>
                    <a:pt x="607924" y="721217"/>
                  </a:cubicBezTo>
                  <a:cubicBezTo>
                    <a:pt x="628469" y="702955"/>
                    <a:pt x="648290" y="683051"/>
                    <a:pt x="672319" y="669702"/>
                  </a:cubicBezTo>
                  <a:cubicBezTo>
                    <a:pt x="687792" y="661106"/>
                    <a:pt x="706662" y="661116"/>
                    <a:pt x="723834" y="656823"/>
                  </a:cubicBezTo>
                  <a:cubicBezTo>
                    <a:pt x="698076" y="678288"/>
                    <a:pt x="675171" y="703733"/>
                    <a:pt x="646561" y="721217"/>
                  </a:cubicBezTo>
                  <a:cubicBezTo>
                    <a:pt x="597415" y="751250"/>
                    <a:pt x="545943" y="778267"/>
                    <a:pt x="492014" y="798490"/>
                  </a:cubicBezTo>
                  <a:cubicBezTo>
                    <a:pt x="408082" y="829965"/>
                    <a:pt x="319477" y="847418"/>
                    <a:pt x="234437" y="875764"/>
                  </a:cubicBezTo>
                  <a:lnTo>
                    <a:pt x="157164" y="901521"/>
                  </a:lnTo>
                  <a:cubicBezTo>
                    <a:pt x="148578" y="888642"/>
                    <a:pt x="131793" y="878359"/>
                    <a:pt x="131406" y="862885"/>
                  </a:cubicBezTo>
                  <a:cubicBezTo>
                    <a:pt x="127435" y="704037"/>
                    <a:pt x="129220" y="544548"/>
                    <a:pt x="144285" y="386366"/>
                  </a:cubicBezTo>
                  <a:cubicBezTo>
                    <a:pt x="146658" y="361447"/>
                    <a:pt x="165222" y="339672"/>
                    <a:pt x="182922" y="321972"/>
                  </a:cubicBezTo>
                  <a:cubicBezTo>
                    <a:pt x="204812" y="300082"/>
                    <a:pt x="235429" y="289030"/>
                    <a:pt x="260195" y="270456"/>
                  </a:cubicBezTo>
                  <a:lnTo>
                    <a:pt x="311710" y="231820"/>
                  </a:lnTo>
                  <a:cubicBezTo>
                    <a:pt x="316003" y="218941"/>
                    <a:pt x="314990" y="202782"/>
                    <a:pt x="324589" y="193183"/>
                  </a:cubicBezTo>
                  <a:cubicBezTo>
                    <a:pt x="334188" y="183584"/>
                    <a:pt x="349914" y="182966"/>
                    <a:pt x="363226" y="180304"/>
                  </a:cubicBezTo>
                  <a:cubicBezTo>
                    <a:pt x="392992" y="174351"/>
                    <a:pt x="423327" y="171718"/>
                    <a:pt x="453378" y="167425"/>
                  </a:cubicBezTo>
                  <a:cubicBezTo>
                    <a:pt x="474843" y="158839"/>
                    <a:pt x="496126" y="149785"/>
                    <a:pt x="517772" y="141668"/>
                  </a:cubicBezTo>
                  <a:cubicBezTo>
                    <a:pt x="530483" y="136901"/>
                    <a:pt x="544267" y="134860"/>
                    <a:pt x="556409" y="128789"/>
                  </a:cubicBezTo>
                  <a:cubicBezTo>
                    <a:pt x="570253" y="121867"/>
                    <a:pt x="582166" y="111617"/>
                    <a:pt x="595045" y="103031"/>
                  </a:cubicBezTo>
                  <a:cubicBezTo>
                    <a:pt x="856916" y="107324"/>
                    <a:pt x="1118985" y="104853"/>
                    <a:pt x="1380657" y="115910"/>
                  </a:cubicBezTo>
                  <a:cubicBezTo>
                    <a:pt x="1424397" y="117758"/>
                    <a:pt x="1466150" y="135174"/>
                    <a:pt x="1509445" y="141668"/>
                  </a:cubicBezTo>
                  <a:cubicBezTo>
                    <a:pt x="1552111" y="148068"/>
                    <a:pt x="1595304" y="150254"/>
                    <a:pt x="1638234" y="154547"/>
                  </a:cubicBezTo>
                  <a:cubicBezTo>
                    <a:pt x="1676139" y="182975"/>
                    <a:pt x="1698486" y="195939"/>
                    <a:pt x="1728386" y="231820"/>
                  </a:cubicBezTo>
                  <a:cubicBezTo>
                    <a:pt x="1738295" y="243711"/>
                    <a:pt x="1743199" y="259511"/>
                    <a:pt x="1754144" y="270456"/>
                  </a:cubicBezTo>
                  <a:cubicBezTo>
                    <a:pt x="1777853" y="294165"/>
                    <a:pt x="1807708" y="311142"/>
                    <a:pt x="1831417" y="334851"/>
                  </a:cubicBezTo>
                  <a:cubicBezTo>
                    <a:pt x="1861838" y="365272"/>
                    <a:pt x="1857679" y="389646"/>
                    <a:pt x="1882933" y="425003"/>
                  </a:cubicBezTo>
                  <a:cubicBezTo>
                    <a:pt x="1917984" y="474075"/>
                    <a:pt x="1929110" y="458302"/>
                    <a:pt x="1973085" y="502276"/>
                  </a:cubicBezTo>
                  <a:cubicBezTo>
                    <a:pt x="1988263" y="517454"/>
                    <a:pt x="1996544" y="538614"/>
                    <a:pt x="2011722" y="553792"/>
                  </a:cubicBezTo>
                  <a:cubicBezTo>
                    <a:pt x="2031159" y="573229"/>
                    <a:pt x="2055429" y="587206"/>
                    <a:pt x="2076116" y="605307"/>
                  </a:cubicBezTo>
                  <a:cubicBezTo>
                    <a:pt x="2089823" y="617301"/>
                    <a:pt x="2101140" y="631844"/>
                    <a:pt x="2114753" y="643944"/>
                  </a:cubicBezTo>
                  <a:cubicBezTo>
                    <a:pt x="2258639" y="771842"/>
                    <a:pt x="2133583" y="649894"/>
                    <a:pt x="2243541" y="759854"/>
                  </a:cubicBezTo>
                  <a:cubicBezTo>
                    <a:pt x="2247834" y="772733"/>
                    <a:pt x="2246821" y="788891"/>
                    <a:pt x="2256420" y="798490"/>
                  </a:cubicBezTo>
                  <a:cubicBezTo>
                    <a:pt x="2272334" y="814404"/>
                    <a:pt x="2323482" y="829430"/>
                    <a:pt x="2346572" y="837127"/>
                  </a:cubicBezTo>
                  <a:cubicBezTo>
                    <a:pt x="2355158" y="850006"/>
                    <a:pt x="2365408" y="861920"/>
                    <a:pt x="2372330" y="875764"/>
                  </a:cubicBezTo>
                  <a:cubicBezTo>
                    <a:pt x="2378401" y="887906"/>
                    <a:pt x="2378474" y="902613"/>
                    <a:pt x="2385209" y="914400"/>
                  </a:cubicBezTo>
                  <a:cubicBezTo>
                    <a:pt x="2407240" y="952955"/>
                    <a:pt x="2432029" y="974100"/>
                    <a:pt x="2462482" y="1004552"/>
                  </a:cubicBezTo>
                  <a:cubicBezTo>
                    <a:pt x="2466775" y="1021724"/>
                    <a:pt x="2468388" y="1039799"/>
                    <a:pt x="2475361" y="1056068"/>
                  </a:cubicBezTo>
                  <a:cubicBezTo>
                    <a:pt x="2481458" y="1070295"/>
                    <a:pt x="2494197" y="1080860"/>
                    <a:pt x="2501119" y="1094704"/>
                  </a:cubicBezTo>
                  <a:cubicBezTo>
                    <a:pt x="2507190" y="1106846"/>
                    <a:pt x="2509705" y="1120462"/>
                    <a:pt x="2513998" y="1133341"/>
                  </a:cubicBezTo>
                  <a:cubicBezTo>
                    <a:pt x="2501119" y="1137634"/>
                    <a:pt x="2488937" y="1146220"/>
                    <a:pt x="2475361" y="1146220"/>
                  </a:cubicBezTo>
                  <a:cubicBezTo>
                    <a:pt x="2436487" y="1146220"/>
                    <a:pt x="2397165" y="1142769"/>
                    <a:pt x="2359451" y="1133341"/>
                  </a:cubicBezTo>
                  <a:cubicBezTo>
                    <a:pt x="2323291" y="1124301"/>
                    <a:pt x="2311013" y="1086969"/>
                    <a:pt x="2282178" y="1068947"/>
                  </a:cubicBezTo>
                  <a:cubicBezTo>
                    <a:pt x="2262574" y="1056694"/>
                    <a:pt x="2239249" y="1051775"/>
                    <a:pt x="2217784" y="1043189"/>
                  </a:cubicBezTo>
                  <a:lnTo>
                    <a:pt x="2140510" y="965916"/>
                  </a:lnTo>
                  <a:cubicBezTo>
                    <a:pt x="2123338" y="948744"/>
                    <a:pt x="2109201" y="927871"/>
                    <a:pt x="2088995" y="914400"/>
                  </a:cubicBezTo>
                  <a:cubicBezTo>
                    <a:pt x="2063237" y="897228"/>
                    <a:pt x="2036158" y="881891"/>
                    <a:pt x="2011722" y="862885"/>
                  </a:cubicBezTo>
                  <a:cubicBezTo>
                    <a:pt x="1999422" y="853318"/>
                    <a:pt x="1899910" y="771395"/>
                    <a:pt x="1857175" y="746975"/>
                  </a:cubicBezTo>
                  <a:cubicBezTo>
                    <a:pt x="1840506" y="737450"/>
                    <a:pt x="1823873" y="727288"/>
                    <a:pt x="1805660" y="721217"/>
                  </a:cubicBezTo>
                  <a:cubicBezTo>
                    <a:pt x="1799901" y="719297"/>
                    <a:pt x="1813797" y="730303"/>
                    <a:pt x="1818538" y="734096"/>
                  </a:cubicBezTo>
                  <a:cubicBezTo>
                    <a:pt x="1835299" y="747505"/>
                    <a:pt x="1854876" y="757555"/>
                    <a:pt x="1870054" y="772733"/>
                  </a:cubicBezTo>
                  <a:cubicBezTo>
                    <a:pt x="1891519" y="794198"/>
                    <a:pt x="1911603" y="817138"/>
                    <a:pt x="1934448" y="837127"/>
                  </a:cubicBezTo>
                  <a:cubicBezTo>
                    <a:pt x="1946097" y="847320"/>
                    <a:pt x="1961333" y="852812"/>
                    <a:pt x="1973085" y="862885"/>
                  </a:cubicBezTo>
                  <a:cubicBezTo>
                    <a:pt x="1991523" y="878689"/>
                    <a:pt x="2004007" y="901529"/>
                    <a:pt x="2024600" y="914400"/>
                  </a:cubicBezTo>
                  <a:cubicBezTo>
                    <a:pt x="2039610" y="923781"/>
                    <a:pt x="2058944" y="922986"/>
                    <a:pt x="2076116" y="927279"/>
                  </a:cubicBezTo>
                  <a:cubicBezTo>
                    <a:pt x="2087792" y="936036"/>
                    <a:pt x="2147429" y="982254"/>
                    <a:pt x="2166268" y="991673"/>
                  </a:cubicBezTo>
                  <a:cubicBezTo>
                    <a:pt x="2195709" y="1006393"/>
                    <a:pt x="2239906" y="1010083"/>
                    <a:pt x="2269299" y="1017431"/>
                  </a:cubicBezTo>
                  <a:cubicBezTo>
                    <a:pt x="2282469" y="1020724"/>
                    <a:pt x="2295057" y="1026017"/>
                    <a:pt x="2307936" y="1030310"/>
                  </a:cubicBezTo>
                  <a:lnTo>
                    <a:pt x="2385209" y="1081825"/>
                  </a:lnTo>
                  <a:lnTo>
                    <a:pt x="2423845" y="1107583"/>
                  </a:lnTo>
                  <a:cubicBezTo>
                    <a:pt x="2432431" y="1094704"/>
                    <a:pt x="2449603" y="1084425"/>
                    <a:pt x="2449603" y="1068947"/>
                  </a:cubicBezTo>
                  <a:cubicBezTo>
                    <a:pt x="2449603" y="1053468"/>
                    <a:pt x="2432842" y="1042905"/>
                    <a:pt x="2423845" y="1030310"/>
                  </a:cubicBezTo>
                  <a:cubicBezTo>
                    <a:pt x="2411369" y="1012844"/>
                    <a:pt x="2400387" y="993973"/>
                    <a:pt x="2385209" y="978795"/>
                  </a:cubicBezTo>
                  <a:cubicBezTo>
                    <a:pt x="2369237" y="962823"/>
                    <a:pt x="2316993" y="929024"/>
                    <a:pt x="2295057" y="914400"/>
                  </a:cubicBezTo>
                  <a:cubicBezTo>
                    <a:pt x="2271540" y="855608"/>
                    <a:pt x="2278551" y="848616"/>
                    <a:pt x="2230662" y="811369"/>
                  </a:cubicBezTo>
                  <a:cubicBezTo>
                    <a:pt x="2206226" y="792363"/>
                    <a:pt x="2153389" y="759854"/>
                    <a:pt x="2153389" y="759854"/>
                  </a:cubicBezTo>
                  <a:cubicBezTo>
                    <a:pt x="2140510" y="742682"/>
                    <a:pt x="2124352" y="727537"/>
                    <a:pt x="2114753" y="708338"/>
                  </a:cubicBezTo>
                  <a:cubicBezTo>
                    <a:pt x="2106837" y="692506"/>
                    <a:pt x="2107471" y="673615"/>
                    <a:pt x="2101874" y="656823"/>
                  </a:cubicBezTo>
                  <a:cubicBezTo>
                    <a:pt x="2094563" y="634891"/>
                    <a:pt x="2084017" y="614155"/>
                    <a:pt x="2076116" y="592428"/>
                  </a:cubicBezTo>
                  <a:cubicBezTo>
                    <a:pt x="2066837" y="566912"/>
                    <a:pt x="2060442" y="540364"/>
                    <a:pt x="2050358" y="515155"/>
                  </a:cubicBezTo>
                  <a:cubicBezTo>
                    <a:pt x="2021028" y="441831"/>
                    <a:pt x="2033837" y="482451"/>
                    <a:pt x="1985964" y="425003"/>
                  </a:cubicBezTo>
                  <a:cubicBezTo>
                    <a:pt x="1976055" y="413112"/>
                    <a:pt x="1970279" y="398118"/>
                    <a:pt x="1960206" y="386366"/>
                  </a:cubicBezTo>
                  <a:cubicBezTo>
                    <a:pt x="1918566" y="337786"/>
                    <a:pt x="1915626" y="339475"/>
                    <a:pt x="1870054" y="309093"/>
                  </a:cubicBezTo>
                  <a:cubicBezTo>
                    <a:pt x="1882933" y="334851"/>
                    <a:pt x="1892717" y="362405"/>
                    <a:pt x="1908691" y="386366"/>
                  </a:cubicBezTo>
                  <a:cubicBezTo>
                    <a:pt x="1933532" y="423628"/>
                    <a:pt x="2013421" y="470151"/>
                    <a:pt x="2037479" y="489397"/>
                  </a:cubicBezTo>
                  <a:cubicBezTo>
                    <a:pt x="2105238" y="543604"/>
                    <a:pt x="2050565" y="508949"/>
                    <a:pt x="2101874" y="566671"/>
                  </a:cubicBezTo>
                  <a:cubicBezTo>
                    <a:pt x="2126075" y="593897"/>
                    <a:pt x="2150954" y="620877"/>
                    <a:pt x="2179147" y="643944"/>
                  </a:cubicBezTo>
                  <a:cubicBezTo>
                    <a:pt x="2198521" y="659795"/>
                    <a:pt x="2224432" y="666411"/>
                    <a:pt x="2243541" y="682580"/>
                  </a:cubicBezTo>
                  <a:cubicBezTo>
                    <a:pt x="2280618" y="713953"/>
                    <a:pt x="2346572" y="785611"/>
                    <a:pt x="2346572" y="785611"/>
                  </a:cubicBezTo>
                  <a:cubicBezTo>
                    <a:pt x="2350865" y="798490"/>
                    <a:pt x="2353380" y="812106"/>
                    <a:pt x="2359451" y="824248"/>
                  </a:cubicBezTo>
                  <a:cubicBezTo>
                    <a:pt x="2409385" y="924115"/>
                    <a:pt x="2365715" y="804406"/>
                    <a:pt x="2398088" y="901521"/>
                  </a:cubicBezTo>
                  <a:lnTo>
                    <a:pt x="2385209" y="1094704"/>
                  </a:lnTo>
                  <a:cubicBezTo>
                    <a:pt x="2379256" y="1111373"/>
                    <a:pt x="2349868" y="1089014"/>
                    <a:pt x="2333693" y="1081825"/>
                  </a:cubicBezTo>
                  <a:cubicBezTo>
                    <a:pt x="2310819" y="1071659"/>
                    <a:pt x="2291688" y="1054383"/>
                    <a:pt x="2269299" y="1043189"/>
                  </a:cubicBezTo>
                  <a:cubicBezTo>
                    <a:pt x="2222903" y="1019991"/>
                    <a:pt x="2173400" y="1003205"/>
                    <a:pt x="2127631" y="978795"/>
                  </a:cubicBezTo>
                  <a:cubicBezTo>
                    <a:pt x="2013734" y="918050"/>
                    <a:pt x="2142923" y="953520"/>
                    <a:pt x="2011722" y="927279"/>
                  </a:cubicBezTo>
                  <a:cubicBezTo>
                    <a:pt x="1994550" y="914400"/>
                    <a:pt x="1975384" y="903820"/>
                    <a:pt x="1960206" y="888642"/>
                  </a:cubicBezTo>
                  <a:cubicBezTo>
                    <a:pt x="1945028" y="873464"/>
                    <a:pt x="1936747" y="852305"/>
                    <a:pt x="1921569" y="837127"/>
                  </a:cubicBezTo>
                  <a:cubicBezTo>
                    <a:pt x="1882583" y="798141"/>
                    <a:pt x="1875624" y="800347"/>
                    <a:pt x="1831417" y="785611"/>
                  </a:cubicBezTo>
                  <a:lnTo>
                    <a:pt x="1728386" y="682580"/>
                  </a:lnTo>
                  <a:cubicBezTo>
                    <a:pt x="1675705" y="629899"/>
                    <a:pt x="1680651" y="626515"/>
                    <a:pt x="1612476" y="592428"/>
                  </a:cubicBezTo>
                  <a:cubicBezTo>
                    <a:pt x="1598631" y="585506"/>
                    <a:pt x="1637268" y="611264"/>
                    <a:pt x="1651113" y="618186"/>
                  </a:cubicBezTo>
                  <a:cubicBezTo>
                    <a:pt x="1663255" y="624257"/>
                    <a:pt x="1676871" y="626772"/>
                    <a:pt x="1689750" y="631065"/>
                  </a:cubicBezTo>
                  <a:cubicBezTo>
                    <a:pt x="2073330" y="1206458"/>
                    <a:pt x="1788969" y="764267"/>
                    <a:pt x="1702629" y="2614411"/>
                  </a:cubicBezTo>
                  <a:cubicBezTo>
                    <a:pt x="1701412" y="2640496"/>
                    <a:pt x="1651113" y="2605826"/>
                    <a:pt x="1625355" y="2601533"/>
                  </a:cubicBezTo>
                  <a:cubicBezTo>
                    <a:pt x="1526063" y="2436042"/>
                    <a:pt x="1660653" y="2664095"/>
                    <a:pt x="1535203" y="2434107"/>
                  </a:cubicBezTo>
                  <a:cubicBezTo>
                    <a:pt x="1527791" y="2420519"/>
                    <a:pt x="1516367" y="2409315"/>
                    <a:pt x="1509445" y="2395471"/>
                  </a:cubicBezTo>
                  <a:cubicBezTo>
                    <a:pt x="1499106" y="2374793"/>
                    <a:pt x="1493254" y="2352122"/>
                    <a:pt x="1483688" y="2331076"/>
                  </a:cubicBezTo>
                  <a:cubicBezTo>
                    <a:pt x="1471771" y="2304859"/>
                    <a:pt x="1456747" y="2280119"/>
                    <a:pt x="1445051" y="2253803"/>
                  </a:cubicBezTo>
                  <a:cubicBezTo>
                    <a:pt x="1404560" y="2162699"/>
                    <a:pt x="1471633" y="2281827"/>
                    <a:pt x="1419293" y="2137893"/>
                  </a:cubicBezTo>
                  <a:cubicBezTo>
                    <a:pt x="1410739" y="2114368"/>
                    <a:pt x="1393536" y="2094964"/>
                    <a:pt x="1380657" y="2073499"/>
                  </a:cubicBezTo>
                  <a:cubicBezTo>
                    <a:pt x="1376364" y="2056327"/>
                    <a:pt x="1375694" y="2037815"/>
                    <a:pt x="1367778" y="2021983"/>
                  </a:cubicBezTo>
                  <a:cubicBezTo>
                    <a:pt x="1358179" y="2002784"/>
                    <a:pt x="1341617" y="1987935"/>
                    <a:pt x="1329141" y="1970468"/>
                  </a:cubicBezTo>
                  <a:cubicBezTo>
                    <a:pt x="1284312" y="1907708"/>
                    <a:pt x="1324883" y="1953329"/>
                    <a:pt x="1264747" y="1893195"/>
                  </a:cubicBezTo>
                  <a:cubicBezTo>
                    <a:pt x="1260454" y="1880316"/>
                    <a:pt x="1259398" y="1865854"/>
                    <a:pt x="1251868" y="1854558"/>
                  </a:cubicBezTo>
                  <a:cubicBezTo>
                    <a:pt x="1206264" y="1786153"/>
                    <a:pt x="1187533" y="1818776"/>
                    <a:pt x="1097322" y="1828800"/>
                  </a:cubicBezTo>
                  <a:cubicBezTo>
                    <a:pt x="1093029" y="1845972"/>
                    <a:pt x="1087914" y="1862959"/>
                    <a:pt x="1084443" y="1880316"/>
                  </a:cubicBezTo>
                  <a:cubicBezTo>
                    <a:pt x="1075030" y="1927380"/>
                    <a:pt x="1071871" y="1975833"/>
                    <a:pt x="1058685" y="2021983"/>
                  </a:cubicBezTo>
                  <a:cubicBezTo>
                    <a:pt x="1050166" y="2051801"/>
                    <a:pt x="977043" y="2116504"/>
                    <a:pt x="968533" y="2125014"/>
                  </a:cubicBezTo>
                  <a:cubicBezTo>
                    <a:pt x="964240" y="2137893"/>
                    <a:pt x="959384" y="2150598"/>
                    <a:pt x="955654" y="2163651"/>
                  </a:cubicBezTo>
                  <a:cubicBezTo>
                    <a:pt x="947107" y="2193565"/>
                    <a:pt x="934323" y="2250788"/>
                    <a:pt x="929896" y="2279561"/>
                  </a:cubicBezTo>
                  <a:cubicBezTo>
                    <a:pt x="924633" y="2313769"/>
                    <a:pt x="925411" y="2349014"/>
                    <a:pt x="917017" y="2382592"/>
                  </a:cubicBezTo>
                  <a:cubicBezTo>
                    <a:pt x="903583" y="2436329"/>
                    <a:pt x="797561" y="2553564"/>
                    <a:pt x="788229" y="2562896"/>
                  </a:cubicBezTo>
                  <a:cubicBezTo>
                    <a:pt x="675359" y="2675766"/>
                    <a:pt x="813479" y="2532595"/>
                    <a:pt x="723834" y="2640169"/>
                  </a:cubicBezTo>
                  <a:cubicBezTo>
                    <a:pt x="712174" y="2654161"/>
                    <a:pt x="696380" y="2664429"/>
                    <a:pt x="685198" y="2678806"/>
                  </a:cubicBezTo>
                  <a:cubicBezTo>
                    <a:pt x="666192" y="2703242"/>
                    <a:pt x="633682" y="2756079"/>
                    <a:pt x="633682" y="2756079"/>
                  </a:cubicBezTo>
                  <a:cubicBezTo>
                    <a:pt x="629389" y="2734614"/>
                    <a:pt x="620803" y="2713575"/>
                    <a:pt x="620803" y="2691685"/>
                  </a:cubicBezTo>
                  <a:cubicBezTo>
                    <a:pt x="620803" y="1827460"/>
                    <a:pt x="548801" y="1625678"/>
                    <a:pt x="646561" y="1918952"/>
                  </a:cubicBezTo>
                  <a:cubicBezTo>
                    <a:pt x="650854" y="2120721"/>
                    <a:pt x="651970" y="2322583"/>
                    <a:pt x="659440" y="2524259"/>
                  </a:cubicBezTo>
                  <a:cubicBezTo>
                    <a:pt x="660564" y="2554594"/>
                    <a:pt x="641963" y="2614411"/>
                    <a:pt x="672319" y="2614411"/>
                  </a:cubicBezTo>
                  <a:cubicBezTo>
                    <a:pt x="705013" y="2614411"/>
                    <a:pt x="692433" y="2551200"/>
                    <a:pt x="710955" y="2524259"/>
                  </a:cubicBezTo>
                  <a:cubicBezTo>
                    <a:pt x="762604" y="2449134"/>
                    <a:pt x="849326" y="2389188"/>
                    <a:pt x="891260" y="2305318"/>
                  </a:cubicBezTo>
                  <a:cubicBezTo>
                    <a:pt x="899846" y="2288146"/>
                    <a:pt x="907824" y="2270657"/>
                    <a:pt x="917017" y="2253803"/>
                  </a:cubicBezTo>
                  <a:cubicBezTo>
                    <a:pt x="933591" y="2223418"/>
                    <a:pt x="953054" y="2194608"/>
                    <a:pt x="968533" y="2163651"/>
                  </a:cubicBezTo>
                  <a:cubicBezTo>
                    <a:pt x="978872" y="2142973"/>
                    <a:pt x="980420" y="2117751"/>
                    <a:pt x="994291" y="2099256"/>
                  </a:cubicBezTo>
                  <a:cubicBezTo>
                    <a:pt x="1007170" y="2082084"/>
                    <a:pt x="1028634" y="2073499"/>
                    <a:pt x="1045806" y="2060620"/>
                  </a:cubicBezTo>
                  <a:cubicBezTo>
                    <a:pt x="1058685" y="2039155"/>
                    <a:pt x="1068418" y="2015455"/>
                    <a:pt x="1084443" y="1996225"/>
                  </a:cubicBezTo>
                  <a:cubicBezTo>
                    <a:pt x="1111650" y="1963577"/>
                    <a:pt x="1174595" y="1906073"/>
                    <a:pt x="1174595" y="1906073"/>
                  </a:cubicBezTo>
                  <a:cubicBezTo>
                    <a:pt x="1178888" y="1871729"/>
                    <a:pt x="1160154" y="1824291"/>
                    <a:pt x="1187474" y="1803042"/>
                  </a:cubicBezTo>
                  <a:cubicBezTo>
                    <a:pt x="1268213" y="1740245"/>
                    <a:pt x="1318720" y="1858244"/>
                    <a:pt x="1342020" y="1893195"/>
                  </a:cubicBezTo>
                  <a:cubicBezTo>
                    <a:pt x="1346313" y="1914660"/>
                    <a:pt x="1353153" y="1935769"/>
                    <a:pt x="1354899" y="1957589"/>
                  </a:cubicBezTo>
                  <a:cubicBezTo>
                    <a:pt x="1361754" y="2043281"/>
                    <a:pt x="1354196" y="2130279"/>
                    <a:pt x="1367778" y="2215166"/>
                  </a:cubicBezTo>
                  <a:cubicBezTo>
                    <a:pt x="1371733" y="2239884"/>
                    <a:pt x="1394702" y="2257438"/>
                    <a:pt x="1406414" y="2279561"/>
                  </a:cubicBezTo>
                  <a:cubicBezTo>
                    <a:pt x="1433362" y="2330464"/>
                    <a:pt x="1483688" y="2434107"/>
                    <a:pt x="1483688" y="2434107"/>
                  </a:cubicBezTo>
                  <a:cubicBezTo>
                    <a:pt x="1487981" y="2468451"/>
                    <a:pt x="1490376" y="2503085"/>
                    <a:pt x="1496567" y="2537138"/>
                  </a:cubicBezTo>
                  <a:cubicBezTo>
                    <a:pt x="1498995" y="2550495"/>
                    <a:pt x="1501915" y="2564479"/>
                    <a:pt x="1509445" y="2575775"/>
                  </a:cubicBezTo>
                  <a:cubicBezTo>
                    <a:pt x="1519548" y="2590930"/>
                    <a:pt x="1534090" y="2602751"/>
                    <a:pt x="1548082" y="2614411"/>
                  </a:cubicBezTo>
                  <a:cubicBezTo>
                    <a:pt x="1575388" y="2637166"/>
                    <a:pt x="1606742" y="2650181"/>
                    <a:pt x="1638234" y="2665927"/>
                  </a:cubicBezTo>
                  <a:cubicBezTo>
                    <a:pt x="1651113" y="2661634"/>
                    <a:pt x="1675720" y="2666575"/>
                    <a:pt x="1676871" y="2653048"/>
                  </a:cubicBezTo>
                  <a:cubicBezTo>
                    <a:pt x="1694239" y="2448978"/>
                    <a:pt x="1698473" y="2051467"/>
                    <a:pt x="1676871" y="1803042"/>
                  </a:cubicBezTo>
                  <a:cubicBezTo>
                    <a:pt x="1675695" y="1789518"/>
                    <a:pt x="1668285" y="1777285"/>
                    <a:pt x="1663992" y="1764406"/>
                  </a:cubicBezTo>
                  <a:cubicBezTo>
                    <a:pt x="1659699" y="1734355"/>
                    <a:pt x="1656103" y="1704197"/>
                    <a:pt x="1651113" y="1674254"/>
                  </a:cubicBezTo>
                  <a:cubicBezTo>
                    <a:pt x="1647514" y="1652662"/>
                    <a:pt x="1641833" y="1631451"/>
                    <a:pt x="1638234" y="1609859"/>
                  </a:cubicBezTo>
                  <a:cubicBezTo>
                    <a:pt x="1627329" y="1544428"/>
                    <a:pt x="1627653" y="1516021"/>
                    <a:pt x="1612476" y="1455313"/>
                  </a:cubicBezTo>
                  <a:cubicBezTo>
                    <a:pt x="1604896" y="1424993"/>
                    <a:pt x="1595305" y="1395212"/>
                    <a:pt x="1586719" y="1365161"/>
                  </a:cubicBezTo>
                  <a:cubicBezTo>
                    <a:pt x="1564574" y="1099427"/>
                    <a:pt x="1565407" y="1179879"/>
                    <a:pt x="1586719" y="785611"/>
                  </a:cubicBezTo>
                  <a:cubicBezTo>
                    <a:pt x="1589684" y="730758"/>
                    <a:pt x="1601829" y="731865"/>
                    <a:pt x="1638234" y="695459"/>
                  </a:cubicBezTo>
                  <a:cubicBezTo>
                    <a:pt x="1702628" y="712631"/>
                    <a:pt x="1771188" y="718445"/>
                    <a:pt x="1831417" y="746975"/>
                  </a:cubicBezTo>
                  <a:cubicBezTo>
                    <a:pt x="1857285" y="759228"/>
                    <a:pt x="1887572" y="824664"/>
                    <a:pt x="1908691" y="850006"/>
                  </a:cubicBezTo>
                  <a:cubicBezTo>
                    <a:pt x="1959999" y="911576"/>
                    <a:pt x="1930705" y="868350"/>
                    <a:pt x="1985964" y="914400"/>
                  </a:cubicBezTo>
                  <a:cubicBezTo>
                    <a:pt x="2057841" y="974298"/>
                    <a:pt x="1995327" y="952290"/>
                    <a:pt x="2114753" y="1017431"/>
                  </a:cubicBezTo>
                  <a:cubicBezTo>
                    <a:pt x="2130292" y="1025907"/>
                    <a:pt x="2149096" y="1026017"/>
                    <a:pt x="2166268" y="1030310"/>
                  </a:cubicBezTo>
                  <a:cubicBezTo>
                    <a:pt x="2204905" y="1056068"/>
                    <a:pt x="2240645" y="1086816"/>
                    <a:pt x="2282178" y="1107583"/>
                  </a:cubicBezTo>
                  <a:cubicBezTo>
                    <a:pt x="2299350" y="1116169"/>
                    <a:pt x="2314921" y="1129318"/>
                    <a:pt x="2333693" y="1133341"/>
                  </a:cubicBezTo>
                  <a:cubicBezTo>
                    <a:pt x="2375879" y="1142381"/>
                    <a:pt x="2419552" y="1141927"/>
                    <a:pt x="2462482" y="1146220"/>
                  </a:cubicBezTo>
                  <a:cubicBezTo>
                    <a:pt x="2483947" y="1154806"/>
                    <a:pt x="2505230" y="1163861"/>
                    <a:pt x="2526876" y="1171978"/>
                  </a:cubicBezTo>
                  <a:cubicBezTo>
                    <a:pt x="2539587" y="1176745"/>
                    <a:pt x="2575112" y="1194456"/>
                    <a:pt x="2565513" y="1184856"/>
                  </a:cubicBezTo>
                  <a:cubicBezTo>
                    <a:pt x="2547813" y="1167155"/>
                    <a:pt x="2522584" y="1159099"/>
                    <a:pt x="2501119" y="1146220"/>
                  </a:cubicBezTo>
                  <a:cubicBezTo>
                    <a:pt x="2488240" y="1124755"/>
                    <a:pt x="2478966" y="1100664"/>
                    <a:pt x="2462482" y="1081825"/>
                  </a:cubicBezTo>
                  <a:cubicBezTo>
                    <a:pt x="2448348" y="1065671"/>
                    <a:pt x="2424145" y="1060132"/>
                    <a:pt x="2410967" y="1043189"/>
                  </a:cubicBezTo>
                  <a:cubicBezTo>
                    <a:pt x="2387385" y="1012870"/>
                    <a:pt x="2376491" y="957199"/>
                    <a:pt x="2346572" y="927279"/>
                  </a:cubicBezTo>
                  <a:cubicBezTo>
                    <a:pt x="2331394" y="912101"/>
                    <a:pt x="2310235" y="903820"/>
                    <a:pt x="2295057" y="888642"/>
                  </a:cubicBezTo>
                  <a:cubicBezTo>
                    <a:pt x="2284112" y="877697"/>
                    <a:pt x="2279372" y="861758"/>
                    <a:pt x="2269299" y="850006"/>
                  </a:cubicBezTo>
                  <a:cubicBezTo>
                    <a:pt x="2253495" y="831568"/>
                    <a:pt x="2233588" y="816928"/>
                    <a:pt x="2217784" y="798490"/>
                  </a:cubicBezTo>
                  <a:cubicBezTo>
                    <a:pt x="2207711" y="786738"/>
                    <a:pt x="2201935" y="771745"/>
                    <a:pt x="2192026" y="759854"/>
                  </a:cubicBezTo>
                  <a:cubicBezTo>
                    <a:pt x="2180366" y="745862"/>
                    <a:pt x="2165049" y="735209"/>
                    <a:pt x="2153389" y="721217"/>
                  </a:cubicBezTo>
                  <a:cubicBezTo>
                    <a:pt x="2143480" y="709326"/>
                    <a:pt x="2137540" y="694471"/>
                    <a:pt x="2127631" y="682580"/>
                  </a:cubicBezTo>
                  <a:cubicBezTo>
                    <a:pt x="2115971" y="668588"/>
                    <a:pt x="2100177" y="658321"/>
                    <a:pt x="2088995" y="643944"/>
                  </a:cubicBezTo>
                  <a:cubicBezTo>
                    <a:pt x="2069989" y="619508"/>
                    <a:pt x="2059369" y="588561"/>
                    <a:pt x="2037479" y="566671"/>
                  </a:cubicBezTo>
                  <a:lnTo>
                    <a:pt x="1921569" y="450761"/>
                  </a:lnTo>
                  <a:lnTo>
                    <a:pt x="1831417" y="360609"/>
                  </a:lnTo>
                  <a:cubicBezTo>
                    <a:pt x="1818538" y="347730"/>
                    <a:pt x="1807935" y="332075"/>
                    <a:pt x="1792781" y="321972"/>
                  </a:cubicBezTo>
                  <a:cubicBezTo>
                    <a:pt x="1779902" y="313386"/>
                    <a:pt x="1767583" y="303894"/>
                    <a:pt x="1754144" y="296214"/>
                  </a:cubicBezTo>
                  <a:cubicBezTo>
                    <a:pt x="1737475" y="286689"/>
                    <a:pt x="1718252" y="281615"/>
                    <a:pt x="1702629" y="270456"/>
                  </a:cubicBezTo>
                  <a:cubicBezTo>
                    <a:pt x="1687808" y="259870"/>
                    <a:pt x="1678913" y="242265"/>
                    <a:pt x="1663992" y="231820"/>
                  </a:cubicBezTo>
                  <a:cubicBezTo>
                    <a:pt x="1552354" y="153673"/>
                    <a:pt x="1606920" y="203284"/>
                    <a:pt x="1509445" y="154547"/>
                  </a:cubicBezTo>
                  <a:cubicBezTo>
                    <a:pt x="1372440" y="86045"/>
                    <a:pt x="1471676" y="111762"/>
                    <a:pt x="1342020" y="90152"/>
                  </a:cubicBezTo>
                  <a:cubicBezTo>
                    <a:pt x="1305089" y="53221"/>
                    <a:pt x="1292331" y="34216"/>
                    <a:pt x="1238989" y="12879"/>
                  </a:cubicBezTo>
                  <a:cubicBezTo>
                    <a:pt x="1218665" y="4749"/>
                    <a:pt x="1196060" y="4293"/>
                    <a:pt x="1174595" y="0"/>
                  </a:cubicBezTo>
                  <a:lnTo>
                    <a:pt x="1071564" y="12879"/>
                  </a:lnTo>
                  <a:cubicBezTo>
                    <a:pt x="1024407" y="17843"/>
                    <a:pt x="976592" y="17517"/>
                    <a:pt x="929896" y="25758"/>
                  </a:cubicBezTo>
                  <a:cubicBezTo>
                    <a:pt x="903158" y="30476"/>
                    <a:pt x="878629" y="43714"/>
                    <a:pt x="852623" y="51516"/>
                  </a:cubicBezTo>
                  <a:cubicBezTo>
                    <a:pt x="791842" y="69751"/>
                    <a:pt x="771132" y="68142"/>
                    <a:pt x="698076" y="77273"/>
                  </a:cubicBezTo>
                  <a:cubicBezTo>
                    <a:pt x="680904" y="85859"/>
                    <a:pt x="663024" y="93153"/>
                    <a:pt x="646561" y="103031"/>
                  </a:cubicBezTo>
                  <a:cubicBezTo>
                    <a:pt x="572560" y="147432"/>
                    <a:pt x="579402" y="149162"/>
                    <a:pt x="517772" y="193183"/>
                  </a:cubicBezTo>
                  <a:cubicBezTo>
                    <a:pt x="505177" y="202180"/>
                    <a:pt x="490705" y="208658"/>
                    <a:pt x="479136" y="218941"/>
                  </a:cubicBezTo>
                  <a:cubicBezTo>
                    <a:pt x="451910" y="243142"/>
                    <a:pt x="429520" y="272508"/>
                    <a:pt x="401862" y="296214"/>
                  </a:cubicBezTo>
                  <a:cubicBezTo>
                    <a:pt x="295413" y="387456"/>
                    <a:pt x="343373" y="349739"/>
                    <a:pt x="260195" y="412124"/>
                  </a:cubicBezTo>
                  <a:cubicBezTo>
                    <a:pt x="230144" y="502276"/>
                    <a:pt x="260195" y="480811"/>
                    <a:pt x="195800" y="502276"/>
                  </a:cubicBezTo>
                  <a:cubicBezTo>
                    <a:pt x="173864" y="516900"/>
                    <a:pt x="121620" y="550699"/>
                    <a:pt x="105648" y="566671"/>
                  </a:cubicBezTo>
                  <a:cubicBezTo>
                    <a:pt x="94703" y="577616"/>
                    <a:pt x="88887" y="592712"/>
                    <a:pt x="79891" y="605307"/>
                  </a:cubicBezTo>
                  <a:cubicBezTo>
                    <a:pt x="0" y="717155"/>
                    <a:pt x="76212" y="604387"/>
                    <a:pt x="15496" y="695459"/>
                  </a:cubicBezTo>
                  <a:cubicBezTo>
                    <a:pt x="28375" y="738389"/>
                    <a:pt x="36478" y="783052"/>
                    <a:pt x="54133" y="824248"/>
                  </a:cubicBezTo>
                  <a:cubicBezTo>
                    <a:pt x="79892" y="884353"/>
                    <a:pt x="101352" y="871468"/>
                    <a:pt x="144285" y="914400"/>
                  </a:cubicBezTo>
                  <a:cubicBezTo>
                    <a:pt x="159463" y="929578"/>
                    <a:pt x="170043" y="948744"/>
                    <a:pt x="182922" y="965916"/>
                  </a:cubicBezTo>
                  <a:cubicBezTo>
                    <a:pt x="204387" y="961623"/>
                    <a:pt x="228099" y="963519"/>
                    <a:pt x="247316" y="953037"/>
                  </a:cubicBezTo>
                  <a:cubicBezTo>
                    <a:pt x="276751" y="936981"/>
                    <a:pt x="298123" y="909227"/>
                    <a:pt x="324589" y="888642"/>
                  </a:cubicBezTo>
                  <a:cubicBezTo>
                    <a:pt x="336807" y="879139"/>
                    <a:pt x="351474" y="872958"/>
                    <a:pt x="363226" y="862885"/>
                  </a:cubicBezTo>
                  <a:cubicBezTo>
                    <a:pt x="381664" y="847081"/>
                    <a:pt x="398749" y="829645"/>
                    <a:pt x="414741" y="811369"/>
                  </a:cubicBezTo>
                  <a:cubicBezTo>
                    <a:pt x="428876" y="795215"/>
                    <a:pt x="437335" y="774114"/>
                    <a:pt x="453378" y="759854"/>
                  </a:cubicBezTo>
                  <a:cubicBezTo>
                    <a:pt x="476516" y="739287"/>
                    <a:pt x="503911" y="723936"/>
                    <a:pt x="530651" y="708338"/>
                  </a:cubicBezTo>
                  <a:cubicBezTo>
                    <a:pt x="613198" y="660186"/>
                    <a:pt x="586476" y="677670"/>
                    <a:pt x="659440" y="656823"/>
                  </a:cubicBezTo>
                  <a:cubicBezTo>
                    <a:pt x="672493" y="653094"/>
                    <a:pt x="684906" y="647237"/>
                    <a:pt x="698076" y="643944"/>
                  </a:cubicBezTo>
                  <a:cubicBezTo>
                    <a:pt x="773114" y="625184"/>
                    <a:pt x="745692" y="647844"/>
                    <a:pt x="775350" y="618186"/>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971504" y="811369"/>
              <a:ext cx="1395211" cy="1150160"/>
            </a:xfrm>
            <a:custGeom>
              <a:avLst/>
              <a:gdLst>
                <a:gd name="connsiteX0" fmla="*/ 648237 w 1395211"/>
                <a:gd name="connsiteY0" fmla="*/ 927279 h 1150160"/>
                <a:gd name="connsiteX1" fmla="*/ 1124755 w 1395211"/>
                <a:gd name="connsiteY1" fmla="*/ 940158 h 1150160"/>
                <a:gd name="connsiteX2" fmla="*/ 1150513 w 1395211"/>
                <a:gd name="connsiteY2" fmla="*/ 785611 h 1150160"/>
                <a:gd name="connsiteX3" fmla="*/ 1189150 w 1395211"/>
                <a:gd name="connsiteY3" fmla="*/ 746975 h 1150160"/>
                <a:gd name="connsiteX4" fmla="*/ 1253544 w 1395211"/>
                <a:gd name="connsiteY4" fmla="*/ 631065 h 1150160"/>
                <a:gd name="connsiteX5" fmla="*/ 1279302 w 1395211"/>
                <a:gd name="connsiteY5" fmla="*/ 592428 h 1150160"/>
                <a:gd name="connsiteX6" fmla="*/ 1305059 w 1395211"/>
                <a:gd name="connsiteY6" fmla="*/ 489397 h 1150160"/>
                <a:gd name="connsiteX7" fmla="*/ 1253544 w 1395211"/>
                <a:gd name="connsiteY7" fmla="*/ 206062 h 1150160"/>
                <a:gd name="connsiteX8" fmla="*/ 1073240 w 1395211"/>
                <a:gd name="connsiteY8" fmla="*/ 90152 h 1150160"/>
                <a:gd name="connsiteX9" fmla="*/ 995966 w 1395211"/>
                <a:gd name="connsiteY9" fmla="*/ 38637 h 1150160"/>
                <a:gd name="connsiteX10" fmla="*/ 905814 w 1395211"/>
                <a:gd name="connsiteY10" fmla="*/ 25758 h 1150160"/>
                <a:gd name="connsiteX11" fmla="*/ 558085 w 1395211"/>
                <a:gd name="connsiteY11" fmla="*/ 0 h 1150160"/>
                <a:gd name="connsiteX12" fmla="*/ 339144 w 1395211"/>
                <a:gd name="connsiteY12" fmla="*/ 12879 h 1150160"/>
                <a:gd name="connsiteX13" fmla="*/ 287628 w 1395211"/>
                <a:gd name="connsiteY13" fmla="*/ 25758 h 1150160"/>
                <a:gd name="connsiteX14" fmla="*/ 248992 w 1395211"/>
                <a:gd name="connsiteY14" fmla="*/ 51516 h 1150160"/>
                <a:gd name="connsiteX15" fmla="*/ 197476 w 1395211"/>
                <a:gd name="connsiteY15" fmla="*/ 115910 h 1150160"/>
                <a:gd name="connsiteX16" fmla="*/ 120203 w 1395211"/>
                <a:gd name="connsiteY16" fmla="*/ 193183 h 1150160"/>
                <a:gd name="connsiteX17" fmla="*/ 107324 w 1395211"/>
                <a:gd name="connsiteY17" fmla="*/ 244699 h 1150160"/>
                <a:gd name="connsiteX18" fmla="*/ 107324 w 1395211"/>
                <a:gd name="connsiteY18" fmla="*/ 824248 h 1150160"/>
                <a:gd name="connsiteX19" fmla="*/ 171719 w 1395211"/>
                <a:gd name="connsiteY19" fmla="*/ 875763 h 1150160"/>
                <a:gd name="connsiteX20" fmla="*/ 287628 w 1395211"/>
                <a:gd name="connsiteY20" fmla="*/ 914400 h 1150160"/>
                <a:gd name="connsiteX21" fmla="*/ 326265 w 1395211"/>
                <a:gd name="connsiteY21" fmla="*/ 940158 h 1150160"/>
                <a:gd name="connsiteX22" fmla="*/ 442175 w 1395211"/>
                <a:gd name="connsiteY22" fmla="*/ 965916 h 1150160"/>
                <a:gd name="connsiteX23" fmla="*/ 558085 w 1395211"/>
                <a:gd name="connsiteY23" fmla="*/ 1017431 h 1150160"/>
                <a:gd name="connsiteX24" fmla="*/ 648237 w 1395211"/>
                <a:gd name="connsiteY24" fmla="*/ 1030310 h 1150160"/>
                <a:gd name="connsiteX25" fmla="*/ 699752 w 1395211"/>
                <a:gd name="connsiteY25" fmla="*/ 1043189 h 1150160"/>
                <a:gd name="connsiteX26" fmla="*/ 789904 w 1395211"/>
                <a:gd name="connsiteY26" fmla="*/ 1056068 h 1150160"/>
                <a:gd name="connsiteX27" fmla="*/ 1240665 w 1395211"/>
                <a:gd name="connsiteY27" fmla="*/ 1017431 h 1150160"/>
                <a:gd name="connsiteX28" fmla="*/ 1279302 w 1395211"/>
                <a:gd name="connsiteY28" fmla="*/ 978794 h 1150160"/>
                <a:gd name="connsiteX29" fmla="*/ 1305059 w 1395211"/>
                <a:gd name="connsiteY29" fmla="*/ 566670 h 1150160"/>
                <a:gd name="connsiteX30" fmla="*/ 1330817 w 1395211"/>
                <a:gd name="connsiteY30" fmla="*/ 515155 h 1150160"/>
                <a:gd name="connsiteX31" fmla="*/ 1317938 w 1395211"/>
                <a:gd name="connsiteY31" fmla="*/ 193183 h 1150160"/>
                <a:gd name="connsiteX32" fmla="*/ 1227786 w 1395211"/>
                <a:gd name="connsiteY32" fmla="*/ 167425 h 1150160"/>
                <a:gd name="connsiteX33" fmla="*/ 1163392 w 1395211"/>
                <a:gd name="connsiteY33" fmla="*/ 141668 h 1150160"/>
                <a:gd name="connsiteX34" fmla="*/ 1124755 w 1395211"/>
                <a:gd name="connsiteY34" fmla="*/ 115910 h 1150160"/>
                <a:gd name="connsiteX35" fmla="*/ 648237 w 1395211"/>
                <a:gd name="connsiteY35" fmla="*/ 77273 h 1150160"/>
                <a:gd name="connsiteX36" fmla="*/ 236113 w 1395211"/>
                <a:gd name="connsiteY36" fmla="*/ 77273 h 1150160"/>
                <a:gd name="connsiteX37" fmla="*/ 107324 w 1395211"/>
                <a:gd name="connsiteY37" fmla="*/ 321972 h 1150160"/>
                <a:gd name="connsiteX38" fmla="*/ 81566 w 1395211"/>
                <a:gd name="connsiteY38" fmla="*/ 373487 h 1150160"/>
                <a:gd name="connsiteX39" fmla="*/ 68688 w 1395211"/>
                <a:gd name="connsiteY39" fmla="*/ 463639 h 1150160"/>
                <a:gd name="connsiteX40" fmla="*/ 42930 w 1395211"/>
                <a:gd name="connsiteY40" fmla="*/ 618186 h 1150160"/>
                <a:gd name="connsiteX41" fmla="*/ 30051 w 1395211"/>
                <a:gd name="connsiteY41" fmla="*/ 734096 h 1150160"/>
                <a:gd name="connsiteX42" fmla="*/ 55809 w 1395211"/>
                <a:gd name="connsiteY42" fmla="*/ 862885 h 1150160"/>
                <a:gd name="connsiteX43" fmla="*/ 94445 w 1395211"/>
                <a:gd name="connsiteY43" fmla="*/ 914400 h 1150160"/>
                <a:gd name="connsiteX44" fmla="*/ 120203 w 1395211"/>
                <a:gd name="connsiteY44" fmla="*/ 953037 h 1150160"/>
                <a:gd name="connsiteX45" fmla="*/ 248992 w 1395211"/>
                <a:gd name="connsiteY45" fmla="*/ 991673 h 1150160"/>
                <a:gd name="connsiteX46" fmla="*/ 429296 w 1395211"/>
                <a:gd name="connsiteY46" fmla="*/ 1004552 h 1150160"/>
                <a:gd name="connsiteX47" fmla="*/ 570964 w 1395211"/>
                <a:gd name="connsiteY47" fmla="*/ 1017431 h 1150160"/>
                <a:gd name="connsiteX48" fmla="*/ 1060361 w 1395211"/>
                <a:gd name="connsiteY48" fmla="*/ 978794 h 1150160"/>
                <a:gd name="connsiteX49" fmla="*/ 1111876 w 1395211"/>
                <a:gd name="connsiteY49" fmla="*/ 940158 h 1150160"/>
                <a:gd name="connsiteX50" fmla="*/ 1189150 w 1395211"/>
                <a:gd name="connsiteY50" fmla="*/ 888642 h 1150160"/>
                <a:gd name="connsiteX51" fmla="*/ 1305059 w 1395211"/>
                <a:gd name="connsiteY51" fmla="*/ 850006 h 1150160"/>
                <a:gd name="connsiteX52" fmla="*/ 1382333 w 1395211"/>
                <a:gd name="connsiteY52" fmla="*/ 759854 h 1150160"/>
                <a:gd name="connsiteX53" fmla="*/ 1395211 w 1395211"/>
                <a:gd name="connsiteY53" fmla="*/ 721217 h 1150160"/>
                <a:gd name="connsiteX54" fmla="*/ 1343696 w 1395211"/>
                <a:gd name="connsiteY54" fmla="*/ 425003 h 1150160"/>
                <a:gd name="connsiteX55" fmla="*/ 1317938 w 1395211"/>
                <a:gd name="connsiteY55" fmla="*/ 373487 h 1150160"/>
                <a:gd name="connsiteX56" fmla="*/ 1266423 w 1395211"/>
                <a:gd name="connsiteY56" fmla="*/ 270456 h 1150160"/>
                <a:gd name="connsiteX57" fmla="*/ 1189150 w 1395211"/>
                <a:gd name="connsiteY57" fmla="*/ 193183 h 1150160"/>
                <a:gd name="connsiteX58" fmla="*/ 1060361 w 1395211"/>
                <a:gd name="connsiteY58" fmla="*/ 167425 h 1150160"/>
                <a:gd name="connsiteX59" fmla="*/ 970209 w 1395211"/>
                <a:gd name="connsiteY59" fmla="*/ 141668 h 1150160"/>
                <a:gd name="connsiteX60" fmla="*/ 867178 w 1395211"/>
                <a:gd name="connsiteY60" fmla="*/ 128789 h 1150160"/>
                <a:gd name="connsiteX61" fmla="*/ 828541 w 1395211"/>
                <a:gd name="connsiteY61" fmla="*/ 115910 h 1150160"/>
                <a:gd name="connsiteX62" fmla="*/ 377781 w 1395211"/>
                <a:gd name="connsiteY62" fmla="*/ 115910 h 1150160"/>
                <a:gd name="connsiteX63" fmla="*/ 326265 w 1395211"/>
                <a:gd name="connsiteY63" fmla="*/ 128789 h 1150160"/>
                <a:gd name="connsiteX64" fmla="*/ 261871 w 1395211"/>
                <a:gd name="connsiteY64" fmla="*/ 141668 h 1150160"/>
                <a:gd name="connsiteX65" fmla="*/ 223234 w 1395211"/>
                <a:gd name="connsiteY65" fmla="*/ 154546 h 1150160"/>
                <a:gd name="connsiteX66" fmla="*/ 184597 w 1395211"/>
                <a:gd name="connsiteY66" fmla="*/ 206062 h 1150160"/>
                <a:gd name="connsiteX67" fmla="*/ 145961 w 1395211"/>
                <a:gd name="connsiteY67" fmla="*/ 244699 h 1150160"/>
                <a:gd name="connsiteX68" fmla="*/ 120203 w 1395211"/>
                <a:gd name="connsiteY68" fmla="*/ 283335 h 1150160"/>
                <a:gd name="connsiteX69" fmla="*/ 30051 w 1395211"/>
                <a:gd name="connsiteY69" fmla="*/ 373487 h 1150160"/>
                <a:gd name="connsiteX70" fmla="*/ 17172 w 1395211"/>
                <a:gd name="connsiteY70" fmla="*/ 425003 h 1150160"/>
                <a:gd name="connsiteX71" fmla="*/ 4293 w 1395211"/>
                <a:gd name="connsiteY71" fmla="*/ 463639 h 1150160"/>
                <a:gd name="connsiteX72" fmla="*/ 17172 w 1395211"/>
                <a:gd name="connsiteY72" fmla="*/ 798490 h 1150160"/>
                <a:gd name="connsiteX73" fmla="*/ 30051 w 1395211"/>
                <a:gd name="connsiteY73" fmla="*/ 837127 h 1150160"/>
                <a:gd name="connsiteX74" fmla="*/ 81566 w 1395211"/>
                <a:gd name="connsiteY74" fmla="*/ 850006 h 1150160"/>
                <a:gd name="connsiteX75" fmla="*/ 158840 w 1395211"/>
                <a:gd name="connsiteY75" fmla="*/ 914400 h 1150160"/>
                <a:gd name="connsiteX76" fmla="*/ 171719 w 1395211"/>
                <a:gd name="connsiteY76" fmla="*/ 914400 h 115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395211" h="1150160">
                  <a:moveTo>
                    <a:pt x="648237" y="927279"/>
                  </a:moveTo>
                  <a:cubicBezTo>
                    <a:pt x="792862" y="1023698"/>
                    <a:pt x="817712" y="1051035"/>
                    <a:pt x="1124755" y="940158"/>
                  </a:cubicBezTo>
                  <a:cubicBezTo>
                    <a:pt x="1173877" y="922420"/>
                    <a:pt x="1133997" y="835157"/>
                    <a:pt x="1150513" y="785611"/>
                  </a:cubicBezTo>
                  <a:cubicBezTo>
                    <a:pt x="1156273" y="768332"/>
                    <a:pt x="1179047" y="762129"/>
                    <a:pt x="1189150" y="746975"/>
                  </a:cubicBezTo>
                  <a:cubicBezTo>
                    <a:pt x="1213667" y="710200"/>
                    <a:pt x="1231274" y="669243"/>
                    <a:pt x="1253544" y="631065"/>
                  </a:cubicBezTo>
                  <a:cubicBezTo>
                    <a:pt x="1261343" y="617695"/>
                    <a:pt x="1272380" y="606272"/>
                    <a:pt x="1279302" y="592428"/>
                  </a:cubicBezTo>
                  <a:cubicBezTo>
                    <a:pt x="1292504" y="566024"/>
                    <a:pt x="1300160" y="513894"/>
                    <a:pt x="1305059" y="489397"/>
                  </a:cubicBezTo>
                  <a:cubicBezTo>
                    <a:pt x="1299258" y="402377"/>
                    <a:pt x="1312917" y="285225"/>
                    <a:pt x="1253544" y="206062"/>
                  </a:cubicBezTo>
                  <a:cubicBezTo>
                    <a:pt x="1205953" y="142608"/>
                    <a:pt x="1138487" y="127436"/>
                    <a:pt x="1073240" y="90152"/>
                  </a:cubicBezTo>
                  <a:cubicBezTo>
                    <a:pt x="1046362" y="74793"/>
                    <a:pt x="1024860" y="49750"/>
                    <a:pt x="995966" y="38637"/>
                  </a:cubicBezTo>
                  <a:cubicBezTo>
                    <a:pt x="967634" y="27740"/>
                    <a:pt x="935903" y="29770"/>
                    <a:pt x="905814" y="25758"/>
                  </a:cubicBezTo>
                  <a:cubicBezTo>
                    <a:pt x="740743" y="3748"/>
                    <a:pt x="792488" y="12337"/>
                    <a:pt x="558085" y="0"/>
                  </a:cubicBezTo>
                  <a:cubicBezTo>
                    <a:pt x="485105" y="4293"/>
                    <a:pt x="411921" y="5948"/>
                    <a:pt x="339144" y="12879"/>
                  </a:cubicBezTo>
                  <a:cubicBezTo>
                    <a:pt x="321523" y="14557"/>
                    <a:pt x="303897" y="18785"/>
                    <a:pt x="287628" y="25758"/>
                  </a:cubicBezTo>
                  <a:cubicBezTo>
                    <a:pt x="273401" y="31855"/>
                    <a:pt x="259937" y="40571"/>
                    <a:pt x="248992" y="51516"/>
                  </a:cubicBezTo>
                  <a:cubicBezTo>
                    <a:pt x="229555" y="70953"/>
                    <a:pt x="215967" y="95570"/>
                    <a:pt x="197476" y="115910"/>
                  </a:cubicBezTo>
                  <a:cubicBezTo>
                    <a:pt x="172973" y="142864"/>
                    <a:pt x="120203" y="193183"/>
                    <a:pt x="120203" y="193183"/>
                  </a:cubicBezTo>
                  <a:cubicBezTo>
                    <a:pt x="115910" y="210355"/>
                    <a:pt x="111164" y="227420"/>
                    <a:pt x="107324" y="244699"/>
                  </a:cubicBezTo>
                  <a:cubicBezTo>
                    <a:pt x="63513" y="441847"/>
                    <a:pt x="72273" y="567213"/>
                    <a:pt x="107324" y="824248"/>
                  </a:cubicBezTo>
                  <a:cubicBezTo>
                    <a:pt x="111038" y="851484"/>
                    <a:pt x="148148" y="861620"/>
                    <a:pt x="171719" y="875763"/>
                  </a:cubicBezTo>
                  <a:cubicBezTo>
                    <a:pt x="206361" y="896548"/>
                    <a:pt x="249047" y="904755"/>
                    <a:pt x="287628" y="914400"/>
                  </a:cubicBezTo>
                  <a:cubicBezTo>
                    <a:pt x="300507" y="922986"/>
                    <a:pt x="312038" y="934061"/>
                    <a:pt x="326265" y="940158"/>
                  </a:cubicBezTo>
                  <a:cubicBezTo>
                    <a:pt x="342179" y="946978"/>
                    <a:pt x="430715" y="963624"/>
                    <a:pt x="442175" y="965916"/>
                  </a:cubicBezTo>
                  <a:cubicBezTo>
                    <a:pt x="480812" y="983088"/>
                    <a:pt x="517729" y="1004820"/>
                    <a:pt x="558085" y="1017431"/>
                  </a:cubicBezTo>
                  <a:cubicBezTo>
                    <a:pt x="587059" y="1026485"/>
                    <a:pt x="618371" y="1024880"/>
                    <a:pt x="648237" y="1030310"/>
                  </a:cubicBezTo>
                  <a:cubicBezTo>
                    <a:pt x="665652" y="1033476"/>
                    <a:pt x="682337" y="1040023"/>
                    <a:pt x="699752" y="1043189"/>
                  </a:cubicBezTo>
                  <a:cubicBezTo>
                    <a:pt x="729618" y="1048619"/>
                    <a:pt x="759853" y="1051775"/>
                    <a:pt x="789904" y="1056068"/>
                  </a:cubicBezTo>
                  <a:cubicBezTo>
                    <a:pt x="847921" y="1053747"/>
                    <a:pt x="1131969" y="1059237"/>
                    <a:pt x="1240665" y="1017431"/>
                  </a:cubicBezTo>
                  <a:cubicBezTo>
                    <a:pt x="1257665" y="1010893"/>
                    <a:pt x="1266423" y="991673"/>
                    <a:pt x="1279302" y="978794"/>
                  </a:cubicBezTo>
                  <a:cubicBezTo>
                    <a:pt x="1323002" y="760298"/>
                    <a:pt x="1248593" y="1150160"/>
                    <a:pt x="1305059" y="566670"/>
                  </a:cubicBezTo>
                  <a:cubicBezTo>
                    <a:pt x="1306908" y="547561"/>
                    <a:pt x="1322231" y="532327"/>
                    <a:pt x="1330817" y="515155"/>
                  </a:cubicBezTo>
                  <a:cubicBezTo>
                    <a:pt x="1349378" y="403788"/>
                    <a:pt x="1370932" y="316837"/>
                    <a:pt x="1317938" y="193183"/>
                  </a:cubicBezTo>
                  <a:cubicBezTo>
                    <a:pt x="1305627" y="164457"/>
                    <a:pt x="1257435" y="177308"/>
                    <a:pt x="1227786" y="167425"/>
                  </a:cubicBezTo>
                  <a:cubicBezTo>
                    <a:pt x="1205854" y="160114"/>
                    <a:pt x="1184069" y="152007"/>
                    <a:pt x="1163392" y="141668"/>
                  </a:cubicBezTo>
                  <a:cubicBezTo>
                    <a:pt x="1149547" y="134746"/>
                    <a:pt x="1139865" y="119268"/>
                    <a:pt x="1124755" y="115910"/>
                  </a:cubicBezTo>
                  <a:cubicBezTo>
                    <a:pt x="982126" y="84214"/>
                    <a:pt x="786517" y="83558"/>
                    <a:pt x="648237" y="77273"/>
                  </a:cubicBezTo>
                  <a:cubicBezTo>
                    <a:pt x="531648" y="64319"/>
                    <a:pt x="323167" y="35150"/>
                    <a:pt x="236113" y="77273"/>
                  </a:cubicBezTo>
                  <a:cubicBezTo>
                    <a:pt x="181883" y="103514"/>
                    <a:pt x="138661" y="251464"/>
                    <a:pt x="107324" y="321972"/>
                  </a:cubicBezTo>
                  <a:cubicBezTo>
                    <a:pt x="99527" y="339516"/>
                    <a:pt x="90152" y="356315"/>
                    <a:pt x="81566" y="373487"/>
                  </a:cubicBezTo>
                  <a:cubicBezTo>
                    <a:pt x="77273" y="403538"/>
                    <a:pt x="73422" y="433655"/>
                    <a:pt x="68688" y="463639"/>
                  </a:cubicBezTo>
                  <a:cubicBezTo>
                    <a:pt x="60543" y="515226"/>
                    <a:pt x="50316" y="566485"/>
                    <a:pt x="42930" y="618186"/>
                  </a:cubicBezTo>
                  <a:cubicBezTo>
                    <a:pt x="37432" y="656670"/>
                    <a:pt x="34344" y="695459"/>
                    <a:pt x="30051" y="734096"/>
                  </a:cubicBezTo>
                  <a:cubicBezTo>
                    <a:pt x="32883" y="753917"/>
                    <a:pt x="38683" y="832914"/>
                    <a:pt x="55809" y="862885"/>
                  </a:cubicBezTo>
                  <a:cubicBezTo>
                    <a:pt x="66458" y="881521"/>
                    <a:pt x="81969" y="896934"/>
                    <a:pt x="94445" y="914400"/>
                  </a:cubicBezTo>
                  <a:cubicBezTo>
                    <a:pt x="103442" y="926995"/>
                    <a:pt x="107608" y="944040"/>
                    <a:pt x="120203" y="953037"/>
                  </a:cubicBezTo>
                  <a:cubicBezTo>
                    <a:pt x="146898" y="972105"/>
                    <a:pt x="216869" y="988292"/>
                    <a:pt x="248992" y="991673"/>
                  </a:cubicBezTo>
                  <a:cubicBezTo>
                    <a:pt x="308915" y="997981"/>
                    <a:pt x="369233" y="999747"/>
                    <a:pt x="429296" y="1004552"/>
                  </a:cubicBezTo>
                  <a:cubicBezTo>
                    <a:pt x="476562" y="1008333"/>
                    <a:pt x="523741" y="1013138"/>
                    <a:pt x="570964" y="1017431"/>
                  </a:cubicBezTo>
                  <a:cubicBezTo>
                    <a:pt x="734096" y="1004552"/>
                    <a:pt x="898366" y="1001936"/>
                    <a:pt x="1060361" y="978794"/>
                  </a:cubicBezTo>
                  <a:cubicBezTo>
                    <a:pt x="1081610" y="975758"/>
                    <a:pt x="1094292" y="952467"/>
                    <a:pt x="1111876" y="940158"/>
                  </a:cubicBezTo>
                  <a:cubicBezTo>
                    <a:pt x="1137237" y="922405"/>
                    <a:pt x="1160407" y="900139"/>
                    <a:pt x="1189150" y="888642"/>
                  </a:cubicBezTo>
                  <a:cubicBezTo>
                    <a:pt x="1269978" y="856311"/>
                    <a:pt x="1231116" y="868492"/>
                    <a:pt x="1305059" y="850006"/>
                  </a:cubicBezTo>
                  <a:cubicBezTo>
                    <a:pt x="1336742" y="818323"/>
                    <a:pt x="1362720" y="799080"/>
                    <a:pt x="1382333" y="759854"/>
                  </a:cubicBezTo>
                  <a:cubicBezTo>
                    <a:pt x="1388404" y="747712"/>
                    <a:pt x="1390918" y="734096"/>
                    <a:pt x="1395211" y="721217"/>
                  </a:cubicBezTo>
                  <a:cubicBezTo>
                    <a:pt x="1394242" y="714759"/>
                    <a:pt x="1377826" y="504638"/>
                    <a:pt x="1343696" y="425003"/>
                  </a:cubicBezTo>
                  <a:cubicBezTo>
                    <a:pt x="1336133" y="407356"/>
                    <a:pt x="1325735" y="391031"/>
                    <a:pt x="1317938" y="373487"/>
                  </a:cubicBezTo>
                  <a:cubicBezTo>
                    <a:pt x="1298638" y="330061"/>
                    <a:pt x="1296833" y="304667"/>
                    <a:pt x="1266423" y="270456"/>
                  </a:cubicBezTo>
                  <a:cubicBezTo>
                    <a:pt x="1242222" y="243230"/>
                    <a:pt x="1225081" y="199172"/>
                    <a:pt x="1189150" y="193183"/>
                  </a:cubicBezTo>
                  <a:cubicBezTo>
                    <a:pt x="1118704" y="181442"/>
                    <a:pt x="1120747" y="183894"/>
                    <a:pt x="1060361" y="167425"/>
                  </a:cubicBezTo>
                  <a:cubicBezTo>
                    <a:pt x="1030209" y="159202"/>
                    <a:pt x="1000855" y="147797"/>
                    <a:pt x="970209" y="141668"/>
                  </a:cubicBezTo>
                  <a:cubicBezTo>
                    <a:pt x="936270" y="134880"/>
                    <a:pt x="901522" y="133082"/>
                    <a:pt x="867178" y="128789"/>
                  </a:cubicBezTo>
                  <a:cubicBezTo>
                    <a:pt x="854299" y="124496"/>
                    <a:pt x="841898" y="118339"/>
                    <a:pt x="828541" y="115910"/>
                  </a:cubicBezTo>
                  <a:cubicBezTo>
                    <a:pt x="667045" y="86547"/>
                    <a:pt x="570324" y="108779"/>
                    <a:pt x="377781" y="115910"/>
                  </a:cubicBezTo>
                  <a:cubicBezTo>
                    <a:pt x="360609" y="120203"/>
                    <a:pt x="343544" y="124949"/>
                    <a:pt x="326265" y="128789"/>
                  </a:cubicBezTo>
                  <a:cubicBezTo>
                    <a:pt x="304897" y="133538"/>
                    <a:pt x="283107" y="136359"/>
                    <a:pt x="261871" y="141668"/>
                  </a:cubicBezTo>
                  <a:cubicBezTo>
                    <a:pt x="248701" y="144960"/>
                    <a:pt x="236113" y="150253"/>
                    <a:pt x="223234" y="154546"/>
                  </a:cubicBezTo>
                  <a:cubicBezTo>
                    <a:pt x="210355" y="171718"/>
                    <a:pt x="198566" y="189764"/>
                    <a:pt x="184597" y="206062"/>
                  </a:cubicBezTo>
                  <a:cubicBezTo>
                    <a:pt x="172744" y="219891"/>
                    <a:pt x="157621" y="230707"/>
                    <a:pt x="145961" y="244699"/>
                  </a:cubicBezTo>
                  <a:cubicBezTo>
                    <a:pt x="136052" y="256590"/>
                    <a:pt x="131148" y="272390"/>
                    <a:pt x="120203" y="283335"/>
                  </a:cubicBezTo>
                  <a:cubicBezTo>
                    <a:pt x="0" y="403538"/>
                    <a:pt x="133083" y="236114"/>
                    <a:pt x="30051" y="373487"/>
                  </a:cubicBezTo>
                  <a:cubicBezTo>
                    <a:pt x="25758" y="390659"/>
                    <a:pt x="22035" y="407984"/>
                    <a:pt x="17172" y="425003"/>
                  </a:cubicBezTo>
                  <a:cubicBezTo>
                    <a:pt x="13443" y="438056"/>
                    <a:pt x="4293" y="450064"/>
                    <a:pt x="4293" y="463639"/>
                  </a:cubicBezTo>
                  <a:cubicBezTo>
                    <a:pt x="4293" y="575339"/>
                    <a:pt x="9487" y="687055"/>
                    <a:pt x="17172" y="798490"/>
                  </a:cubicBezTo>
                  <a:cubicBezTo>
                    <a:pt x="18106" y="812033"/>
                    <a:pt x="19450" y="828646"/>
                    <a:pt x="30051" y="837127"/>
                  </a:cubicBezTo>
                  <a:cubicBezTo>
                    <a:pt x="43872" y="848184"/>
                    <a:pt x="64394" y="845713"/>
                    <a:pt x="81566" y="850006"/>
                  </a:cubicBezTo>
                  <a:cubicBezTo>
                    <a:pt x="110049" y="878488"/>
                    <a:pt x="122980" y="896470"/>
                    <a:pt x="158840" y="914400"/>
                  </a:cubicBezTo>
                  <a:cubicBezTo>
                    <a:pt x="162680" y="916320"/>
                    <a:pt x="167426" y="914400"/>
                    <a:pt x="171719" y="914400"/>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872766" y="419829"/>
              <a:ext cx="1492367" cy="587473"/>
            </a:xfrm>
            <a:custGeom>
              <a:avLst/>
              <a:gdLst>
                <a:gd name="connsiteX0" fmla="*/ 798490 w 1492367"/>
                <a:gd name="connsiteY0" fmla="*/ 404419 h 587473"/>
                <a:gd name="connsiteX1" fmla="*/ 631065 w 1492367"/>
                <a:gd name="connsiteY1" fmla="*/ 172599 h 587473"/>
                <a:gd name="connsiteX2" fmla="*/ 592428 w 1492367"/>
                <a:gd name="connsiteY2" fmla="*/ 146841 h 587473"/>
                <a:gd name="connsiteX3" fmla="*/ 540913 w 1492367"/>
                <a:gd name="connsiteY3" fmla="*/ 133963 h 587473"/>
                <a:gd name="connsiteX4" fmla="*/ 489397 w 1492367"/>
                <a:gd name="connsiteY4" fmla="*/ 108205 h 587473"/>
                <a:gd name="connsiteX5" fmla="*/ 128789 w 1492367"/>
                <a:gd name="connsiteY5" fmla="*/ 108205 h 587473"/>
                <a:gd name="connsiteX6" fmla="*/ 77273 w 1492367"/>
                <a:gd name="connsiteY6" fmla="*/ 224115 h 587473"/>
                <a:gd name="connsiteX7" fmla="*/ 12879 w 1492367"/>
                <a:gd name="connsiteY7" fmla="*/ 340025 h 587473"/>
                <a:gd name="connsiteX8" fmla="*/ 0 w 1492367"/>
                <a:gd name="connsiteY8" fmla="*/ 391540 h 587473"/>
                <a:gd name="connsiteX9" fmla="*/ 463640 w 1492367"/>
                <a:gd name="connsiteY9" fmla="*/ 455934 h 587473"/>
                <a:gd name="connsiteX10" fmla="*/ 669702 w 1492367"/>
                <a:gd name="connsiteY10" fmla="*/ 443056 h 587473"/>
                <a:gd name="connsiteX11" fmla="*/ 824248 w 1492367"/>
                <a:gd name="connsiteY11" fmla="*/ 417298 h 587473"/>
                <a:gd name="connsiteX12" fmla="*/ 850006 w 1492367"/>
                <a:gd name="connsiteY12" fmla="*/ 378661 h 587473"/>
                <a:gd name="connsiteX13" fmla="*/ 862885 w 1492367"/>
                <a:gd name="connsiteY13" fmla="*/ 327146 h 587473"/>
                <a:gd name="connsiteX14" fmla="*/ 875764 w 1492367"/>
                <a:gd name="connsiteY14" fmla="*/ 288509 h 587473"/>
                <a:gd name="connsiteX15" fmla="*/ 862885 w 1492367"/>
                <a:gd name="connsiteY15" fmla="*/ 198357 h 587473"/>
                <a:gd name="connsiteX16" fmla="*/ 785611 w 1492367"/>
                <a:gd name="connsiteY16" fmla="*/ 172599 h 587473"/>
                <a:gd name="connsiteX17" fmla="*/ 708338 w 1492367"/>
                <a:gd name="connsiteY17" fmla="*/ 185478 h 587473"/>
                <a:gd name="connsiteX18" fmla="*/ 669702 w 1492367"/>
                <a:gd name="connsiteY18" fmla="*/ 224115 h 587473"/>
                <a:gd name="connsiteX19" fmla="*/ 618186 w 1492367"/>
                <a:gd name="connsiteY19" fmla="*/ 262751 h 587473"/>
                <a:gd name="connsiteX20" fmla="*/ 566671 w 1492367"/>
                <a:gd name="connsiteY20" fmla="*/ 340025 h 587473"/>
                <a:gd name="connsiteX21" fmla="*/ 579549 w 1492367"/>
                <a:gd name="connsiteY21" fmla="*/ 417298 h 587473"/>
                <a:gd name="connsiteX22" fmla="*/ 682580 w 1492367"/>
                <a:gd name="connsiteY22" fmla="*/ 468813 h 587473"/>
                <a:gd name="connsiteX23" fmla="*/ 721217 w 1492367"/>
                <a:gd name="connsiteY23" fmla="*/ 494571 h 587473"/>
                <a:gd name="connsiteX24" fmla="*/ 772733 w 1492367"/>
                <a:gd name="connsiteY24" fmla="*/ 507450 h 587473"/>
                <a:gd name="connsiteX25" fmla="*/ 940158 w 1492367"/>
                <a:gd name="connsiteY25" fmla="*/ 378661 h 587473"/>
                <a:gd name="connsiteX26" fmla="*/ 914400 w 1492367"/>
                <a:gd name="connsiteY26" fmla="*/ 327146 h 587473"/>
                <a:gd name="connsiteX27" fmla="*/ 901521 w 1492367"/>
                <a:gd name="connsiteY27" fmla="*/ 236994 h 587473"/>
                <a:gd name="connsiteX28" fmla="*/ 862885 w 1492367"/>
                <a:gd name="connsiteY28" fmla="*/ 224115 h 587473"/>
                <a:gd name="connsiteX29" fmla="*/ 811369 w 1492367"/>
                <a:gd name="connsiteY29" fmla="*/ 211236 h 587473"/>
                <a:gd name="connsiteX30" fmla="*/ 682580 w 1492367"/>
                <a:gd name="connsiteY30" fmla="*/ 224115 h 587473"/>
                <a:gd name="connsiteX31" fmla="*/ 656823 w 1492367"/>
                <a:gd name="connsiteY31" fmla="*/ 262751 h 587473"/>
                <a:gd name="connsiteX32" fmla="*/ 682580 w 1492367"/>
                <a:gd name="connsiteY32" fmla="*/ 430177 h 587473"/>
                <a:gd name="connsiteX33" fmla="*/ 759854 w 1492367"/>
                <a:gd name="connsiteY33" fmla="*/ 443056 h 587473"/>
                <a:gd name="connsiteX34" fmla="*/ 875764 w 1492367"/>
                <a:gd name="connsiteY34" fmla="*/ 455934 h 587473"/>
                <a:gd name="connsiteX35" fmla="*/ 888642 w 1492367"/>
                <a:gd name="connsiteY35" fmla="*/ 417298 h 587473"/>
                <a:gd name="connsiteX36" fmla="*/ 901521 w 1492367"/>
                <a:gd name="connsiteY36" fmla="*/ 211236 h 587473"/>
                <a:gd name="connsiteX37" fmla="*/ 953037 w 1492367"/>
                <a:gd name="connsiteY37" fmla="*/ 185478 h 587473"/>
                <a:gd name="connsiteX38" fmla="*/ 1094704 w 1492367"/>
                <a:gd name="connsiteY38" fmla="*/ 108205 h 587473"/>
                <a:gd name="connsiteX39" fmla="*/ 1210614 w 1492367"/>
                <a:gd name="connsiteY39" fmla="*/ 95326 h 587473"/>
                <a:gd name="connsiteX40" fmla="*/ 1416676 w 1492367"/>
                <a:gd name="connsiteY40" fmla="*/ 108205 h 587473"/>
                <a:gd name="connsiteX41" fmla="*/ 1442434 w 1492367"/>
                <a:gd name="connsiteY41" fmla="*/ 172599 h 587473"/>
                <a:gd name="connsiteX42" fmla="*/ 1481071 w 1492367"/>
                <a:gd name="connsiteY42" fmla="*/ 249872 h 587473"/>
                <a:gd name="connsiteX43" fmla="*/ 1455313 w 1492367"/>
                <a:gd name="connsiteY43" fmla="*/ 417298 h 587473"/>
                <a:gd name="connsiteX44" fmla="*/ 1416676 w 1492367"/>
                <a:gd name="connsiteY44" fmla="*/ 455934 h 587473"/>
                <a:gd name="connsiteX45" fmla="*/ 1352282 w 1492367"/>
                <a:gd name="connsiteY45" fmla="*/ 507450 h 587473"/>
                <a:gd name="connsiteX46" fmla="*/ 1287888 w 1492367"/>
                <a:gd name="connsiteY46" fmla="*/ 481692 h 587473"/>
                <a:gd name="connsiteX47" fmla="*/ 1378040 w 1492367"/>
                <a:gd name="connsiteY47" fmla="*/ 443056 h 587473"/>
                <a:gd name="connsiteX48" fmla="*/ 1403797 w 1492367"/>
                <a:gd name="connsiteY48" fmla="*/ 391540 h 587473"/>
                <a:gd name="connsiteX49" fmla="*/ 914400 w 1492367"/>
                <a:gd name="connsiteY49" fmla="*/ 172599 h 587473"/>
                <a:gd name="connsiteX50" fmla="*/ 888642 w 1492367"/>
                <a:gd name="connsiteY50" fmla="*/ 224115 h 587473"/>
                <a:gd name="connsiteX51" fmla="*/ 875764 w 1492367"/>
                <a:gd name="connsiteY51" fmla="*/ 262751 h 587473"/>
                <a:gd name="connsiteX52" fmla="*/ 824248 w 1492367"/>
                <a:gd name="connsiteY52" fmla="*/ 262751 h 58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92367" h="587473">
                  <a:moveTo>
                    <a:pt x="798490" y="404419"/>
                  </a:moveTo>
                  <a:cubicBezTo>
                    <a:pt x="742682" y="327146"/>
                    <a:pt x="710375" y="225473"/>
                    <a:pt x="631065" y="172599"/>
                  </a:cubicBezTo>
                  <a:cubicBezTo>
                    <a:pt x="618186" y="164013"/>
                    <a:pt x="606655" y="152938"/>
                    <a:pt x="592428" y="146841"/>
                  </a:cubicBezTo>
                  <a:cubicBezTo>
                    <a:pt x="576159" y="139869"/>
                    <a:pt x="558085" y="138256"/>
                    <a:pt x="540913" y="133963"/>
                  </a:cubicBezTo>
                  <a:cubicBezTo>
                    <a:pt x="523741" y="125377"/>
                    <a:pt x="507044" y="115768"/>
                    <a:pt x="489397" y="108205"/>
                  </a:cubicBezTo>
                  <a:cubicBezTo>
                    <a:pt x="377426" y="60217"/>
                    <a:pt x="238337" y="103823"/>
                    <a:pt x="128789" y="108205"/>
                  </a:cubicBezTo>
                  <a:cubicBezTo>
                    <a:pt x="45316" y="247324"/>
                    <a:pt x="121487" y="106208"/>
                    <a:pt x="77273" y="224115"/>
                  </a:cubicBezTo>
                  <a:cubicBezTo>
                    <a:pt x="64955" y="256964"/>
                    <a:pt x="29275" y="312699"/>
                    <a:pt x="12879" y="340025"/>
                  </a:cubicBezTo>
                  <a:cubicBezTo>
                    <a:pt x="8586" y="357197"/>
                    <a:pt x="0" y="373840"/>
                    <a:pt x="0" y="391540"/>
                  </a:cubicBezTo>
                  <a:cubicBezTo>
                    <a:pt x="0" y="587473"/>
                    <a:pt x="414151" y="454520"/>
                    <a:pt x="463640" y="455934"/>
                  </a:cubicBezTo>
                  <a:cubicBezTo>
                    <a:pt x="532327" y="451641"/>
                    <a:pt x="601139" y="449018"/>
                    <a:pt x="669702" y="443056"/>
                  </a:cubicBezTo>
                  <a:cubicBezTo>
                    <a:pt x="726226" y="438141"/>
                    <a:pt x="769963" y="428155"/>
                    <a:pt x="824248" y="417298"/>
                  </a:cubicBezTo>
                  <a:cubicBezTo>
                    <a:pt x="832834" y="404419"/>
                    <a:pt x="843909" y="392888"/>
                    <a:pt x="850006" y="378661"/>
                  </a:cubicBezTo>
                  <a:cubicBezTo>
                    <a:pt x="856979" y="362392"/>
                    <a:pt x="858022" y="344165"/>
                    <a:pt x="862885" y="327146"/>
                  </a:cubicBezTo>
                  <a:cubicBezTo>
                    <a:pt x="866615" y="314093"/>
                    <a:pt x="871471" y="301388"/>
                    <a:pt x="875764" y="288509"/>
                  </a:cubicBezTo>
                  <a:cubicBezTo>
                    <a:pt x="871471" y="258458"/>
                    <a:pt x="881522" y="222318"/>
                    <a:pt x="862885" y="198357"/>
                  </a:cubicBezTo>
                  <a:cubicBezTo>
                    <a:pt x="846216" y="176925"/>
                    <a:pt x="785611" y="172599"/>
                    <a:pt x="785611" y="172599"/>
                  </a:cubicBezTo>
                  <a:cubicBezTo>
                    <a:pt x="759853" y="176892"/>
                    <a:pt x="732200" y="174872"/>
                    <a:pt x="708338" y="185478"/>
                  </a:cubicBezTo>
                  <a:cubicBezTo>
                    <a:pt x="691694" y="192875"/>
                    <a:pt x="683531" y="212262"/>
                    <a:pt x="669702" y="224115"/>
                  </a:cubicBezTo>
                  <a:cubicBezTo>
                    <a:pt x="653405" y="238084"/>
                    <a:pt x="635358" y="249872"/>
                    <a:pt x="618186" y="262751"/>
                  </a:cubicBezTo>
                  <a:cubicBezTo>
                    <a:pt x="601014" y="288509"/>
                    <a:pt x="561582" y="309489"/>
                    <a:pt x="566671" y="340025"/>
                  </a:cubicBezTo>
                  <a:cubicBezTo>
                    <a:pt x="570964" y="365783"/>
                    <a:pt x="562080" y="397888"/>
                    <a:pt x="579549" y="417298"/>
                  </a:cubicBezTo>
                  <a:cubicBezTo>
                    <a:pt x="605235" y="445839"/>
                    <a:pt x="650632" y="447514"/>
                    <a:pt x="682580" y="468813"/>
                  </a:cubicBezTo>
                  <a:cubicBezTo>
                    <a:pt x="695459" y="477399"/>
                    <a:pt x="706990" y="488474"/>
                    <a:pt x="721217" y="494571"/>
                  </a:cubicBezTo>
                  <a:cubicBezTo>
                    <a:pt x="737486" y="501544"/>
                    <a:pt x="755561" y="503157"/>
                    <a:pt x="772733" y="507450"/>
                  </a:cubicBezTo>
                  <a:cubicBezTo>
                    <a:pt x="959737" y="494092"/>
                    <a:pt x="980386" y="552979"/>
                    <a:pt x="940158" y="378661"/>
                  </a:cubicBezTo>
                  <a:cubicBezTo>
                    <a:pt x="935841" y="359954"/>
                    <a:pt x="922986" y="344318"/>
                    <a:pt x="914400" y="327146"/>
                  </a:cubicBezTo>
                  <a:cubicBezTo>
                    <a:pt x="910107" y="297095"/>
                    <a:pt x="915096" y="264145"/>
                    <a:pt x="901521" y="236994"/>
                  </a:cubicBezTo>
                  <a:cubicBezTo>
                    <a:pt x="895450" y="224852"/>
                    <a:pt x="875938" y="227844"/>
                    <a:pt x="862885" y="224115"/>
                  </a:cubicBezTo>
                  <a:cubicBezTo>
                    <a:pt x="845866" y="219252"/>
                    <a:pt x="828541" y="215529"/>
                    <a:pt x="811369" y="211236"/>
                  </a:cubicBezTo>
                  <a:cubicBezTo>
                    <a:pt x="768439" y="215529"/>
                    <a:pt x="723510" y="210472"/>
                    <a:pt x="682580" y="224115"/>
                  </a:cubicBezTo>
                  <a:cubicBezTo>
                    <a:pt x="667896" y="229010"/>
                    <a:pt x="656823" y="247273"/>
                    <a:pt x="656823" y="262751"/>
                  </a:cubicBezTo>
                  <a:cubicBezTo>
                    <a:pt x="656823" y="319216"/>
                    <a:pt x="654565" y="381151"/>
                    <a:pt x="682580" y="430177"/>
                  </a:cubicBezTo>
                  <a:cubicBezTo>
                    <a:pt x="695536" y="452850"/>
                    <a:pt x="734096" y="438763"/>
                    <a:pt x="759854" y="443056"/>
                  </a:cubicBezTo>
                  <a:cubicBezTo>
                    <a:pt x="801753" y="464005"/>
                    <a:pt x="825832" y="489222"/>
                    <a:pt x="875764" y="455934"/>
                  </a:cubicBezTo>
                  <a:cubicBezTo>
                    <a:pt x="887059" y="448404"/>
                    <a:pt x="884349" y="430177"/>
                    <a:pt x="888642" y="417298"/>
                  </a:cubicBezTo>
                  <a:cubicBezTo>
                    <a:pt x="892935" y="348611"/>
                    <a:pt x="883101" y="277547"/>
                    <a:pt x="901521" y="211236"/>
                  </a:cubicBezTo>
                  <a:cubicBezTo>
                    <a:pt x="906660" y="192738"/>
                    <a:pt x="936574" y="195356"/>
                    <a:pt x="953037" y="185478"/>
                  </a:cubicBezTo>
                  <a:cubicBezTo>
                    <a:pt x="1006175" y="153595"/>
                    <a:pt x="1033956" y="121223"/>
                    <a:pt x="1094704" y="108205"/>
                  </a:cubicBezTo>
                  <a:cubicBezTo>
                    <a:pt x="1132715" y="100060"/>
                    <a:pt x="1171977" y="99619"/>
                    <a:pt x="1210614" y="95326"/>
                  </a:cubicBezTo>
                  <a:lnTo>
                    <a:pt x="1416676" y="108205"/>
                  </a:lnTo>
                  <a:cubicBezTo>
                    <a:pt x="1438608" y="115516"/>
                    <a:pt x="1432095" y="151921"/>
                    <a:pt x="1442434" y="172599"/>
                  </a:cubicBezTo>
                  <a:cubicBezTo>
                    <a:pt x="1492367" y="272463"/>
                    <a:pt x="1448699" y="152759"/>
                    <a:pt x="1481071" y="249872"/>
                  </a:cubicBezTo>
                  <a:cubicBezTo>
                    <a:pt x="1472485" y="305681"/>
                    <a:pt x="1472155" y="363403"/>
                    <a:pt x="1455313" y="417298"/>
                  </a:cubicBezTo>
                  <a:cubicBezTo>
                    <a:pt x="1449880" y="434682"/>
                    <a:pt x="1428336" y="441942"/>
                    <a:pt x="1416676" y="455934"/>
                  </a:cubicBezTo>
                  <a:cubicBezTo>
                    <a:pt x="1371864" y="509708"/>
                    <a:pt x="1415711" y="486307"/>
                    <a:pt x="1352282" y="507450"/>
                  </a:cubicBezTo>
                  <a:cubicBezTo>
                    <a:pt x="1118944" y="488005"/>
                    <a:pt x="1175064" y="504257"/>
                    <a:pt x="1287888" y="481692"/>
                  </a:cubicBezTo>
                  <a:cubicBezTo>
                    <a:pt x="1319468" y="475376"/>
                    <a:pt x="1350119" y="457016"/>
                    <a:pt x="1378040" y="443056"/>
                  </a:cubicBezTo>
                  <a:cubicBezTo>
                    <a:pt x="1386626" y="425884"/>
                    <a:pt x="1402925" y="410719"/>
                    <a:pt x="1403797" y="391540"/>
                  </a:cubicBezTo>
                  <a:cubicBezTo>
                    <a:pt x="1421594" y="0"/>
                    <a:pt x="1387207" y="159820"/>
                    <a:pt x="914400" y="172599"/>
                  </a:cubicBezTo>
                  <a:cubicBezTo>
                    <a:pt x="905814" y="189771"/>
                    <a:pt x="896205" y="206468"/>
                    <a:pt x="888642" y="224115"/>
                  </a:cubicBezTo>
                  <a:cubicBezTo>
                    <a:pt x="883295" y="236593"/>
                    <a:pt x="887405" y="255767"/>
                    <a:pt x="875764" y="262751"/>
                  </a:cubicBezTo>
                  <a:cubicBezTo>
                    <a:pt x="861039" y="271586"/>
                    <a:pt x="841420" y="262751"/>
                    <a:pt x="824248" y="262751"/>
                  </a:cubicBezTo>
                </a:path>
              </a:pathLst>
            </a:custGeom>
            <a:ln w="222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679583" y="744145"/>
              <a:ext cx="1945268" cy="1200565"/>
            </a:xfrm>
            <a:custGeom>
              <a:avLst/>
              <a:gdLst>
                <a:gd name="connsiteX0" fmla="*/ 489397 w 1945268"/>
                <a:gd name="connsiteY0" fmla="*/ 221770 h 1200565"/>
                <a:gd name="connsiteX1" fmla="*/ 450761 w 1945268"/>
                <a:gd name="connsiteY1" fmla="*/ 530863 h 1200565"/>
                <a:gd name="connsiteX2" fmla="*/ 425003 w 1945268"/>
                <a:gd name="connsiteY2" fmla="*/ 762683 h 1200565"/>
                <a:gd name="connsiteX3" fmla="*/ 399245 w 1945268"/>
                <a:gd name="connsiteY3" fmla="*/ 801320 h 1200565"/>
                <a:gd name="connsiteX4" fmla="*/ 360609 w 1945268"/>
                <a:gd name="connsiteY4" fmla="*/ 814199 h 1200565"/>
                <a:gd name="connsiteX5" fmla="*/ 309093 w 1945268"/>
                <a:gd name="connsiteY5" fmla="*/ 852835 h 1200565"/>
                <a:gd name="connsiteX6" fmla="*/ 270456 w 1945268"/>
                <a:gd name="connsiteY6" fmla="*/ 891472 h 1200565"/>
                <a:gd name="connsiteX7" fmla="*/ 180304 w 1945268"/>
                <a:gd name="connsiteY7" fmla="*/ 930109 h 1200565"/>
                <a:gd name="connsiteX8" fmla="*/ 0 w 1945268"/>
                <a:gd name="connsiteY8" fmla="*/ 942987 h 1200565"/>
                <a:gd name="connsiteX9" fmla="*/ 25758 w 1945268"/>
                <a:gd name="connsiteY9" fmla="*/ 981624 h 1200565"/>
                <a:gd name="connsiteX10" fmla="*/ 206062 w 1945268"/>
                <a:gd name="connsiteY10" fmla="*/ 981624 h 1200565"/>
                <a:gd name="connsiteX11" fmla="*/ 231820 w 1945268"/>
                <a:gd name="connsiteY11" fmla="*/ 930109 h 1200565"/>
                <a:gd name="connsiteX12" fmla="*/ 244699 w 1945268"/>
                <a:gd name="connsiteY12" fmla="*/ 878593 h 1200565"/>
                <a:gd name="connsiteX13" fmla="*/ 360609 w 1945268"/>
                <a:gd name="connsiteY13" fmla="*/ 711168 h 1200565"/>
                <a:gd name="connsiteX14" fmla="*/ 373487 w 1945268"/>
                <a:gd name="connsiteY14" fmla="*/ 672531 h 1200565"/>
                <a:gd name="connsiteX15" fmla="*/ 399245 w 1945268"/>
                <a:gd name="connsiteY15" fmla="*/ 530863 h 1200565"/>
                <a:gd name="connsiteX16" fmla="*/ 437882 w 1945268"/>
                <a:gd name="connsiteY16" fmla="*/ 440711 h 1200565"/>
                <a:gd name="connsiteX17" fmla="*/ 489397 w 1945268"/>
                <a:gd name="connsiteY17" fmla="*/ 247528 h 1200565"/>
                <a:gd name="connsiteX18" fmla="*/ 528034 w 1945268"/>
                <a:gd name="connsiteY18" fmla="*/ 234649 h 1200565"/>
                <a:gd name="connsiteX19" fmla="*/ 566671 w 1945268"/>
                <a:gd name="connsiteY19" fmla="*/ 440711 h 1200565"/>
                <a:gd name="connsiteX20" fmla="*/ 528034 w 1945268"/>
                <a:gd name="connsiteY20" fmla="*/ 299044 h 1200565"/>
                <a:gd name="connsiteX21" fmla="*/ 489397 w 1945268"/>
                <a:gd name="connsiteY21" fmla="*/ 260407 h 1200565"/>
                <a:gd name="connsiteX22" fmla="*/ 502276 w 1945268"/>
                <a:gd name="connsiteY22" fmla="*/ 376317 h 1200565"/>
                <a:gd name="connsiteX23" fmla="*/ 566671 w 1945268"/>
                <a:gd name="connsiteY23" fmla="*/ 337680 h 1200565"/>
                <a:gd name="connsiteX24" fmla="*/ 669702 w 1945268"/>
                <a:gd name="connsiteY24" fmla="*/ 247528 h 1200565"/>
                <a:gd name="connsiteX25" fmla="*/ 708338 w 1945268"/>
                <a:gd name="connsiteY25" fmla="*/ 208892 h 1200565"/>
                <a:gd name="connsiteX26" fmla="*/ 746975 w 1945268"/>
                <a:gd name="connsiteY26" fmla="*/ 196013 h 1200565"/>
                <a:gd name="connsiteX27" fmla="*/ 862885 w 1945268"/>
                <a:gd name="connsiteY27" fmla="*/ 247528 h 1200565"/>
                <a:gd name="connsiteX28" fmla="*/ 914400 w 1945268"/>
                <a:gd name="connsiteY28" fmla="*/ 260407 h 1200565"/>
                <a:gd name="connsiteX29" fmla="*/ 1493949 w 1945268"/>
                <a:gd name="connsiteY29" fmla="*/ 273286 h 1200565"/>
                <a:gd name="connsiteX30" fmla="*/ 1506828 w 1945268"/>
                <a:gd name="connsiteY30" fmla="*/ 543742 h 1200565"/>
                <a:gd name="connsiteX31" fmla="*/ 1532586 w 1945268"/>
                <a:gd name="connsiteY31" fmla="*/ 608137 h 1200565"/>
                <a:gd name="connsiteX32" fmla="*/ 1545465 w 1945268"/>
                <a:gd name="connsiteY32" fmla="*/ 749804 h 1200565"/>
                <a:gd name="connsiteX33" fmla="*/ 1558344 w 1945268"/>
                <a:gd name="connsiteY33" fmla="*/ 827078 h 1200565"/>
                <a:gd name="connsiteX34" fmla="*/ 1609859 w 1945268"/>
                <a:gd name="connsiteY34" fmla="*/ 981624 h 1200565"/>
                <a:gd name="connsiteX35" fmla="*/ 1661375 w 1945268"/>
                <a:gd name="connsiteY35" fmla="*/ 1007382 h 1200565"/>
                <a:gd name="connsiteX36" fmla="*/ 1790163 w 1945268"/>
                <a:gd name="connsiteY36" fmla="*/ 1058897 h 1200565"/>
                <a:gd name="connsiteX37" fmla="*/ 1880316 w 1945268"/>
                <a:gd name="connsiteY37" fmla="*/ 1046018 h 1200565"/>
                <a:gd name="connsiteX38" fmla="*/ 1803042 w 1945268"/>
                <a:gd name="connsiteY38" fmla="*/ 981624 h 1200565"/>
                <a:gd name="connsiteX39" fmla="*/ 1738648 w 1945268"/>
                <a:gd name="connsiteY39" fmla="*/ 852835 h 1200565"/>
                <a:gd name="connsiteX40" fmla="*/ 1738648 w 1945268"/>
                <a:gd name="connsiteY40" fmla="*/ 852835 h 1200565"/>
                <a:gd name="connsiteX41" fmla="*/ 1648496 w 1945268"/>
                <a:gd name="connsiteY41" fmla="*/ 685410 h 1200565"/>
                <a:gd name="connsiteX42" fmla="*/ 1622738 w 1945268"/>
                <a:gd name="connsiteY42" fmla="*/ 633894 h 1200565"/>
                <a:gd name="connsiteX43" fmla="*/ 1571223 w 1945268"/>
                <a:gd name="connsiteY43" fmla="*/ 517985 h 1200565"/>
                <a:gd name="connsiteX44" fmla="*/ 1532586 w 1945268"/>
                <a:gd name="connsiteY44" fmla="*/ 492227 h 1200565"/>
                <a:gd name="connsiteX45" fmla="*/ 1506828 w 1945268"/>
                <a:gd name="connsiteY45" fmla="*/ 402075 h 1200565"/>
                <a:gd name="connsiteX46" fmla="*/ 1519707 w 1945268"/>
                <a:gd name="connsiteY46" fmla="*/ 440711 h 1200565"/>
                <a:gd name="connsiteX47" fmla="*/ 1558344 w 1945268"/>
                <a:gd name="connsiteY47" fmla="*/ 878593 h 1200565"/>
                <a:gd name="connsiteX48" fmla="*/ 1609859 w 1945268"/>
                <a:gd name="connsiteY48" fmla="*/ 942987 h 1200565"/>
                <a:gd name="connsiteX49" fmla="*/ 1635617 w 1945268"/>
                <a:gd name="connsiteY49" fmla="*/ 981624 h 1200565"/>
                <a:gd name="connsiteX50" fmla="*/ 1674254 w 1945268"/>
                <a:gd name="connsiteY50" fmla="*/ 1007382 h 1200565"/>
                <a:gd name="connsiteX51" fmla="*/ 1725769 w 1945268"/>
                <a:gd name="connsiteY51" fmla="*/ 1046018 h 1200565"/>
                <a:gd name="connsiteX52" fmla="*/ 1803042 w 1945268"/>
                <a:gd name="connsiteY52" fmla="*/ 1136170 h 1200565"/>
                <a:gd name="connsiteX53" fmla="*/ 1880316 w 1945268"/>
                <a:gd name="connsiteY53" fmla="*/ 1200565 h 1200565"/>
                <a:gd name="connsiteX54" fmla="*/ 1906073 w 1945268"/>
                <a:gd name="connsiteY54" fmla="*/ 1097534 h 1200565"/>
                <a:gd name="connsiteX55" fmla="*/ 1867437 w 1945268"/>
                <a:gd name="connsiteY55" fmla="*/ 1020261 h 1200565"/>
                <a:gd name="connsiteX56" fmla="*/ 1751527 w 1945268"/>
                <a:gd name="connsiteY56" fmla="*/ 955866 h 1200565"/>
                <a:gd name="connsiteX57" fmla="*/ 1674254 w 1945268"/>
                <a:gd name="connsiteY57" fmla="*/ 917230 h 1200565"/>
                <a:gd name="connsiteX58" fmla="*/ 1635617 w 1945268"/>
                <a:gd name="connsiteY58" fmla="*/ 569500 h 1200565"/>
                <a:gd name="connsiteX59" fmla="*/ 1622738 w 1945268"/>
                <a:gd name="connsiteY59" fmla="*/ 530863 h 1200565"/>
                <a:gd name="connsiteX60" fmla="*/ 1661375 w 1945268"/>
                <a:gd name="connsiteY60" fmla="*/ 633894 h 1200565"/>
                <a:gd name="connsiteX61" fmla="*/ 1700011 w 1945268"/>
                <a:gd name="connsiteY61" fmla="*/ 711168 h 1200565"/>
                <a:gd name="connsiteX62" fmla="*/ 1712890 w 1945268"/>
                <a:gd name="connsiteY62" fmla="*/ 762683 h 1200565"/>
                <a:gd name="connsiteX63" fmla="*/ 1725769 w 1945268"/>
                <a:gd name="connsiteY63" fmla="*/ 801320 h 1200565"/>
                <a:gd name="connsiteX64" fmla="*/ 1790163 w 1945268"/>
                <a:gd name="connsiteY64" fmla="*/ 994503 h 1200565"/>
                <a:gd name="connsiteX65" fmla="*/ 1815921 w 1945268"/>
                <a:gd name="connsiteY65" fmla="*/ 955866 h 1200565"/>
                <a:gd name="connsiteX66" fmla="*/ 1803042 w 1945268"/>
                <a:gd name="connsiteY66" fmla="*/ 814199 h 1200565"/>
                <a:gd name="connsiteX67" fmla="*/ 1764406 w 1945268"/>
                <a:gd name="connsiteY67" fmla="*/ 762683 h 1200565"/>
                <a:gd name="connsiteX68" fmla="*/ 1751527 w 1945268"/>
                <a:gd name="connsiteY68" fmla="*/ 724047 h 1200565"/>
                <a:gd name="connsiteX69" fmla="*/ 1648496 w 1945268"/>
                <a:gd name="connsiteY69" fmla="*/ 543742 h 1200565"/>
                <a:gd name="connsiteX70" fmla="*/ 1622738 w 1945268"/>
                <a:gd name="connsiteY70" fmla="*/ 453590 h 1200565"/>
                <a:gd name="connsiteX71" fmla="*/ 1609859 w 1945268"/>
                <a:gd name="connsiteY71" fmla="*/ 402075 h 1200565"/>
                <a:gd name="connsiteX72" fmla="*/ 1571223 w 1945268"/>
                <a:gd name="connsiteY72" fmla="*/ 311923 h 1200565"/>
                <a:gd name="connsiteX73" fmla="*/ 1545465 w 1945268"/>
                <a:gd name="connsiteY73" fmla="*/ 273286 h 1200565"/>
                <a:gd name="connsiteX74" fmla="*/ 1493949 w 1945268"/>
                <a:gd name="connsiteY74" fmla="*/ 260407 h 1200565"/>
                <a:gd name="connsiteX75" fmla="*/ 1442434 w 1945268"/>
                <a:gd name="connsiteY75" fmla="*/ 234649 h 1200565"/>
                <a:gd name="connsiteX76" fmla="*/ 1403797 w 1945268"/>
                <a:gd name="connsiteY76" fmla="*/ 221770 h 1200565"/>
                <a:gd name="connsiteX77" fmla="*/ 1249251 w 1945268"/>
                <a:gd name="connsiteY77" fmla="*/ 183134 h 1200565"/>
                <a:gd name="connsiteX78" fmla="*/ 1107583 w 1945268"/>
                <a:gd name="connsiteY78" fmla="*/ 157376 h 1200565"/>
                <a:gd name="connsiteX79" fmla="*/ 759854 w 1945268"/>
                <a:gd name="connsiteY79" fmla="*/ 144497 h 1200565"/>
                <a:gd name="connsiteX80" fmla="*/ 721217 w 1945268"/>
                <a:gd name="connsiteY80" fmla="*/ 118740 h 1200565"/>
                <a:gd name="connsiteX81" fmla="*/ 553792 w 1945268"/>
                <a:gd name="connsiteY81" fmla="*/ 170255 h 1200565"/>
                <a:gd name="connsiteX82" fmla="*/ 528034 w 1945268"/>
                <a:gd name="connsiteY82" fmla="*/ 234649 h 1200565"/>
                <a:gd name="connsiteX83" fmla="*/ 476518 w 1945268"/>
                <a:gd name="connsiteY83" fmla="*/ 273286 h 1200565"/>
                <a:gd name="connsiteX84" fmla="*/ 360609 w 1945268"/>
                <a:gd name="connsiteY84" fmla="*/ 363438 h 1200565"/>
                <a:gd name="connsiteX85" fmla="*/ 283335 w 1945268"/>
                <a:gd name="connsiteY85" fmla="*/ 440711 h 1200565"/>
                <a:gd name="connsiteX86" fmla="*/ 244699 w 1945268"/>
                <a:gd name="connsiteY86" fmla="*/ 479348 h 1200565"/>
                <a:gd name="connsiteX87" fmla="*/ 218941 w 1945268"/>
                <a:gd name="connsiteY87" fmla="*/ 530863 h 1200565"/>
                <a:gd name="connsiteX88" fmla="*/ 296214 w 1945268"/>
                <a:gd name="connsiteY88" fmla="*/ 376317 h 1200565"/>
                <a:gd name="connsiteX89" fmla="*/ 360609 w 1945268"/>
                <a:gd name="connsiteY89" fmla="*/ 337680 h 1200565"/>
                <a:gd name="connsiteX90" fmla="*/ 502276 w 1945268"/>
                <a:gd name="connsiteY90" fmla="*/ 247528 h 1200565"/>
                <a:gd name="connsiteX91" fmla="*/ 540913 w 1945268"/>
                <a:gd name="connsiteY91" fmla="*/ 208892 h 1200565"/>
                <a:gd name="connsiteX92" fmla="*/ 682580 w 1945268"/>
                <a:gd name="connsiteY92" fmla="*/ 170255 h 1200565"/>
                <a:gd name="connsiteX93" fmla="*/ 837127 w 1945268"/>
                <a:gd name="connsiteY93" fmla="*/ 157376 h 1200565"/>
                <a:gd name="connsiteX94" fmla="*/ 1481071 w 1945268"/>
                <a:gd name="connsiteY94" fmla="*/ 170255 h 1200565"/>
                <a:gd name="connsiteX95" fmla="*/ 1532586 w 1945268"/>
                <a:gd name="connsiteY95" fmla="*/ 208892 h 1200565"/>
                <a:gd name="connsiteX96" fmla="*/ 1648496 w 1945268"/>
                <a:gd name="connsiteY96" fmla="*/ 337680 h 1200565"/>
                <a:gd name="connsiteX97" fmla="*/ 1687132 w 1945268"/>
                <a:gd name="connsiteY97" fmla="*/ 363438 h 1200565"/>
                <a:gd name="connsiteX98" fmla="*/ 1738648 w 1945268"/>
                <a:gd name="connsiteY98" fmla="*/ 402075 h 1200565"/>
                <a:gd name="connsiteX99" fmla="*/ 1738648 w 1945268"/>
                <a:gd name="connsiteY99" fmla="*/ 891472 h 1200565"/>
                <a:gd name="connsiteX100" fmla="*/ 1687132 w 1945268"/>
                <a:gd name="connsiteY100" fmla="*/ 839956 h 1200565"/>
                <a:gd name="connsiteX101" fmla="*/ 1674254 w 1945268"/>
                <a:gd name="connsiteY101" fmla="*/ 402075 h 1200565"/>
                <a:gd name="connsiteX102" fmla="*/ 1622738 w 1945268"/>
                <a:gd name="connsiteY102" fmla="*/ 350559 h 1200565"/>
                <a:gd name="connsiteX103" fmla="*/ 1519707 w 1945268"/>
                <a:gd name="connsiteY103" fmla="*/ 247528 h 1200565"/>
                <a:gd name="connsiteX104" fmla="*/ 1416676 w 1945268"/>
                <a:gd name="connsiteY104" fmla="*/ 183134 h 1200565"/>
                <a:gd name="connsiteX105" fmla="*/ 1326524 w 1945268"/>
                <a:gd name="connsiteY105" fmla="*/ 118740 h 1200565"/>
                <a:gd name="connsiteX106" fmla="*/ 1184856 w 1945268"/>
                <a:gd name="connsiteY106" fmla="*/ 54345 h 1200565"/>
                <a:gd name="connsiteX107" fmla="*/ 476518 w 1945268"/>
                <a:gd name="connsiteY107" fmla="*/ 80103 h 1200565"/>
                <a:gd name="connsiteX108" fmla="*/ 360609 w 1945268"/>
                <a:gd name="connsiteY108" fmla="*/ 157376 h 1200565"/>
                <a:gd name="connsiteX109" fmla="*/ 218941 w 1945268"/>
                <a:gd name="connsiteY109" fmla="*/ 311923 h 1200565"/>
                <a:gd name="connsiteX110" fmla="*/ 193183 w 1945268"/>
                <a:gd name="connsiteY110" fmla="*/ 363438 h 1200565"/>
                <a:gd name="connsiteX111" fmla="*/ 167425 w 1945268"/>
                <a:gd name="connsiteY111" fmla="*/ 402075 h 1200565"/>
                <a:gd name="connsiteX112" fmla="*/ 128789 w 1945268"/>
                <a:gd name="connsiteY112" fmla="*/ 492227 h 1200565"/>
                <a:gd name="connsiteX113" fmla="*/ 103031 w 1945268"/>
                <a:gd name="connsiteY113" fmla="*/ 530863 h 1200565"/>
                <a:gd name="connsiteX114" fmla="*/ 38637 w 1945268"/>
                <a:gd name="connsiteY114" fmla="*/ 659652 h 1200565"/>
                <a:gd name="connsiteX115" fmla="*/ 51516 w 1945268"/>
                <a:gd name="connsiteY115" fmla="*/ 698289 h 1200565"/>
                <a:gd name="connsiteX116" fmla="*/ 270456 w 1945268"/>
                <a:gd name="connsiteY116" fmla="*/ 698289 h 1200565"/>
                <a:gd name="connsiteX117" fmla="*/ 296214 w 1945268"/>
                <a:gd name="connsiteY117" fmla="*/ 646773 h 1200565"/>
                <a:gd name="connsiteX118" fmla="*/ 334851 w 1945268"/>
                <a:gd name="connsiteY118" fmla="*/ 530863 h 1200565"/>
                <a:gd name="connsiteX119" fmla="*/ 399245 w 1945268"/>
                <a:gd name="connsiteY119" fmla="*/ 453590 h 1200565"/>
                <a:gd name="connsiteX120" fmla="*/ 412124 w 1945268"/>
                <a:gd name="connsiteY120" fmla="*/ 337680 h 1200565"/>
                <a:gd name="connsiteX121" fmla="*/ 425003 w 1945268"/>
                <a:gd name="connsiteY121" fmla="*/ 286165 h 1200565"/>
                <a:gd name="connsiteX122" fmla="*/ 437882 w 1945268"/>
                <a:gd name="connsiteY122" fmla="*/ 183134 h 1200565"/>
                <a:gd name="connsiteX123" fmla="*/ 463640 w 1945268"/>
                <a:gd name="connsiteY123" fmla="*/ 221770 h 1200565"/>
                <a:gd name="connsiteX124" fmla="*/ 437882 w 1945268"/>
                <a:gd name="connsiteY124" fmla="*/ 427832 h 1200565"/>
                <a:gd name="connsiteX125" fmla="*/ 334851 w 1945268"/>
                <a:gd name="connsiteY125" fmla="*/ 517985 h 1200565"/>
                <a:gd name="connsiteX126" fmla="*/ 321972 w 1945268"/>
                <a:gd name="connsiteY126" fmla="*/ 762683 h 1200565"/>
                <a:gd name="connsiteX127" fmla="*/ 309093 w 1945268"/>
                <a:gd name="connsiteY127" fmla="*/ 942987 h 1200565"/>
                <a:gd name="connsiteX128" fmla="*/ 25758 w 1945268"/>
                <a:gd name="connsiteY128" fmla="*/ 955866 h 1200565"/>
                <a:gd name="connsiteX129" fmla="*/ 90152 w 1945268"/>
                <a:gd name="connsiteY129" fmla="*/ 904351 h 1200565"/>
                <a:gd name="connsiteX130" fmla="*/ 167425 w 1945268"/>
                <a:gd name="connsiteY130" fmla="*/ 865714 h 1200565"/>
                <a:gd name="connsiteX131" fmla="*/ 206062 w 1945268"/>
                <a:gd name="connsiteY131" fmla="*/ 839956 h 1200565"/>
                <a:gd name="connsiteX132" fmla="*/ 218941 w 1945268"/>
                <a:gd name="connsiteY132" fmla="*/ 801320 h 1200565"/>
                <a:gd name="connsiteX133" fmla="*/ 231820 w 1945268"/>
                <a:gd name="connsiteY133" fmla="*/ 749804 h 1200565"/>
                <a:gd name="connsiteX134" fmla="*/ 296214 w 1945268"/>
                <a:gd name="connsiteY134" fmla="*/ 608137 h 1200565"/>
                <a:gd name="connsiteX135" fmla="*/ 309093 w 1945268"/>
                <a:gd name="connsiteY135" fmla="*/ 453590 h 1200565"/>
                <a:gd name="connsiteX136" fmla="*/ 425003 w 1945268"/>
                <a:gd name="connsiteY136" fmla="*/ 363438 h 1200565"/>
                <a:gd name="connsiteX137" fmla="*/ 476518 w 1945268"/>
                <a:gd name="connsiteY137" fmla="*/ 324801 h 1200565"/>
                <a:gd name="connsiteX138" fmla="*/ 463640 w 1945268"/>
                <a:gd name="connsiteY138" fmla="*/ 414954 h 1200565"/>
                <a:gd name="connsiteX139" fmla="*/ 437882 w 1945268"/>
                <a:gd name="connsiteY139" fmla="*/ 479348 h 1200565"/>
                <a:gd name="connsiteX140" fmla="*/ 412124 w 1945268"/>
                <a:gd name="connsiteY140" fmla="*/ 556621 h 1200565"/>
                <a:gd name="connsiteX141" fmla="*/ 334851 w 1945268"/>
                <a:gd name="connsiteY141" fmla="*/ 865714 h 1200565"/>
                <a:gd name="connsiteX142" fmla="*/ 270456 w 1945268"/>
                <a:gd name="connsiteY142" fmla="*/ 891472 h 1200565"/>
                <a:gd name="connsiteX143" fmla="*/ 218941 w 1945268"/>
                <a:gd name="connsiteY143" fmla="*/ 1007382 h 1200565"/>
                <a:gd name="connsiteX144" fmla="*/ 206062 w 1945268"/>
                <a:gd name="connsiteY144" fmla="*/ 1046018 h 1200565"/>
                <a:gd name="connsiteX145" fmla="*/ 128789 w 1945268"/>
                <a:gd name="connsiteY145" fmla="*/ 1058897 h 1200565"/>
                <a:gd name="connsiteX146" fmla="*/ 77273 w 1945268"/>
                <a:gd name="connsiteY146" fmla="*/ 1071776 h 1200565"/>
                <a:gd name="connsiteX147" fmla="*/ 309093 w 1945268"/>
                <a:gd name="connsiteY147" fmla="*/ 1058897 h 1200565"/>
                <a:gd name="connsiteX148" fmla="*/ 296214 w 1945268"/>
                <a:gd name="connsiteY148" fmla="*/ 1020261 h 1200565"/>
                <a:gd name="connsiteX149" fmla="*/ 141668 w 1945268"/>
                <a:gd name="connsiteY149" fmla="*/ 1007382 h 1200565"/>
                <a:gd name="connsiteX150" fmla="*/ 115910 w 1945268"/>
                <a:gd name="connsiteY150" fmla="*/ 968745 h 1200565"/>
                <a:gd name="connsiteX151" fmla="*/ 296214 w 1945268"/>
                <a:gd name="connsiteY151" fmla="*/ 981624 h 1200565"/>
                <a:gd name="connsiteX152" fmla="*/ 257578 w 1945268"/>
                <a:gd name="connsiteY152" fmla="*/ 930109 h 1200565"/>
                <a:gd name="connsiteX153" fmla="*/ 244699 w 1945268"/>
                <a:gd name="connsiteY153" fmla="*/ 878593 h 1200565"/>
                <a:gd name="connsiteX154" fmla="*/ 257578 w 1945268"/>
                <a:gd name="connsiteY154" fmla="*/ 633894 h 1200565"/>
                <a:gd name="connsiteX155" fmla="*/ 270456 w 1945268"/>
                <a:gd name="connsiteY155" fmla="*/ 569500 h 1200565"/>
                <a:gd name="connsiteX156" fmla="*/ 283335 w 1945268"/>
                <a:gd name="connsiteY156" fmla="*/ 440711 h 1200565"/>
                <a:gd name="connsiteX157" fmla="*/ 321972 w 1945268"/>
                <a:gd name="connsiteY157" fmla="*/ 389196 h 1200565"/>
                <a:gd name="connsiteX158" fmla="*/ 399245 w 1945268"/>
                <a:gd name="connsiteY158" fmla="*/ 324801 h 1200565"/>
                <a:gd name="connsiteX159" fmla="*/ 450761 w 1945268"/>
                <a:gd name="connsiteY159" fmla="*/ 286165 h 1200565"/>
                <a:gd name="connsiteX160" fmla="*/ 489397 w 1945268"/>
                <a:gd name="connsiteY160" fmla="*/ 247528 h 1200565"/>
                <a:gd name="connsiteX161" fmla="*/ 553792 w 1945268"/>
                <a:gd name="connsiteY161" fmla="*/ 208892 h 1200565"/>
                <a:gd name="connsiteX162" fmla="*/ 592428 w 1945268"/>
                <a:gd name="connsiteY162" fmla="*/ 170255 h 1200565"/>
                <a:gd name="connsiteX163" fmla="*/ 631065 w 1945268"/>
                <a:gd name="connsiteY163" fmla="*/ 157376 h 1200565"/>
                <a:gd name="connsiteX164" fmla="*/ 734096 w 1945268"/>
                <a:gd name="connsiteY164" fmla="*/ 118740 h 1200565"/>
                <a:gd name="connsiteX165" fmla="*/ 1442434 w 1945268"/>
                <a:gd name="connsiteY165" fmla="*/ 170255 h 1200565"/>
                <a:gd name="connsiteX166" fmla="*/ 1481071 w 1945268"/>
                <a:gd name="connsiteY166" fmla="*/ 196013 h 1200565"/>
                <a:gd name="connsiteX167" fmla="*/ 1506828 w 1945268"/>
                <a:gd name="connsiteY167" fmla="*/ 440711 h 1200565"/>
                <a:gd name="connsiteX168" fmla="*/ 1519707 w 1945268"/>
                <a:gd name="connsiteY168" fmla="*/ 556621 h 1200565"/>
                <a:gd name="connsiteX169" fmla="*/ 1571223 w 1945268"/>
                <a:gd name="connsiteY169" fmla="*/ 621016 h 1200565"/>
                <a:gd name="connsiteX170" fmla="*/ 1596980 w 1945268"/>
                <a:gd name="connsiteY170" fmla="*/ 672531 h 1200565"/>
                <a:gd name="connsiteX171" fmla="*/ 1609859 w 1945268"/>
                <a:gd name="connsiteY171" fmla="*/ 1161928 h 1200565"/>
                <a:gd name="connsiteX172" fmla="*/ 1712890 w 1945268"/>
                <a:gd name="connsiteY172" fmla="*/ 1149049 h 1200565"/>
                <a:gd name="connsiteX173" fmla="*/ 1674254 w 1945268"/>
                <a:gd name="connsiteY173" fmla="*/ 1123292 h 1200565"/>
                <a:gd name="connsiteX174" fmla="*/ 1635617 w 1945268"/>
                <a:gd name="connsiteY174" fmla="*/ 1071776 h 1200565"/>
                <a:gd name="connsiteX175" fmla="*/ 1609859 w 1945268"/>
                <a:gd name="connsiteY175" fmla="*/ 1020261 h 1200565"/>
                <a:gd name="connsiteX176" fmla="*/ 1596980 w 1945268"/>
                <a:gd name="connsiteY176" fmla="*/ 1071776 h 1200565"/>
                <a:gd name="connsiteX177" fmla="*/ 1622738 w 1945268"/>
                <a:gd name="connsiteY177" fmla="*/ 1110413 h 1200565"/>
                <a:gd name="connsiteX178" fmla="*/ 1674254 w 1945268"/>
                <a:gd name="connsiteY178" fmla="*/ 1123292 h 1200565"/>
                <a:gd name="connsiteX179" fmla="*/ 1571223 w 1945268"/>
                <a:gd name="connsiteY179" fmla="*/ 1097534 h 1200565"/>
                <a:gd name="connsiteX180" fmla="*/ 1545465 w 1945268"/>
                <a:gd name="connsiteY180" fmla="*/ 1058897 h 1200565"/>
                <a:gd name="connsiteX181" fmla="*/ 1506828 w 1945268"/>
                <a:gd name="connsiteY181" fmla="*/ 1020261 h 1200565"/>
                <a:gd name="connsiteX182" fmla="*/ 1545465 w 1945268"/>
                <a:gd name="connsiteY182" fmla="*/ 1007382 h 1200565"/>
                <a:gd name="connsiteX183" fmla="*/ 1725769 w 1945268"/>
                <a:gd name="connsiteY183" fmla="*/ 994503 h 1200565"/>
                <a:gd name="connsiteX184" fmla="*/ 1712890 w 1945268"/>
                <a:gd name="connsiteY184" fmla="*/ 505106 h 1200565"/>
                <a:gd name="connsiteX185" fmla="*/ 1700011 w 1945268"/>
                <a:gd name="connsiteY185" fmla="*/ 453590 h 1200565"/>
                <a:gd name="connsiteX186" fmla="*/ 1661375 w 1945268"/>
                <a:gd name="connsiteY186" fmla="*/ 376317 h 1200565"/>
                <a:gd name="connsiteX187" fmla="*/ 1609859 w 1945268"/>
                <a:gd name="connsiteY187" fmla="*/ 337680 h 1200565"/>
                <a:gd name="connsiteX188" fmla="*/ 1545465 w 1945268"/>
                <a:gd name="connsiteY188" fmla="*/ 273286 h 1200565"/>
                <a:gd name="connsiteX189" fmla="*/ 1481071 w 1945268"/>
                <a:gd name="connsiteY189" fmla="*/ 221770 h 120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945268" h="1200565">
                  <a:moveTo>
                    <a:pt x="489397" y="221770"/>
                  </a:moveTo>
                  <a:cubicBezTo>
                    <a:pt x="476518" y="324801"/>
                    <a:pt x="461631" y="427601"/>
                    <a:pt x="450761" y="530863"/>
                  </a:cubicBezTo>
                  <a:cubicBezTo>
                    <a:pt x="449507" y="542773"/>
                    <a:pt x="448711" y="707366"/>
                    <a:pt x="425003" y="762683"/>
                  </a:cubicBezTo>
                  <a:cubicBezTo>
                    <a:pt x="418906" y="776910"/>
                    <a:pt x="411332" y="791650"/>
                    <a:pt x="399245" y="801320"/>
                  </a:cubicBezTo>
                  <a:cubicBezTo>
                    <a:pt x="388645" y="809801"/>
                    <a:pt x="373488" y="809906"/>
                    <a:pt x="360609" y="814199"/>
                  </a:cubicBezTo>
                  <a:cubicBezTo>
                    <a:pt x="343437" y="827078"/>
                    <a:pt x="325390" y="838866"/>
                    <a:pt x="309093" y="852835"/>
                  </a:cubicBezTo>
                  <a:cubicBezTo>
                    <a:pt x="295264" y="864688"/>
                    <a:pt x="284448" y="879812"/>
                    <a:pt x="270456" y="891472"/>
                  </a:cubicBezTo>
                  <a:cubicBezTo>
                    <a:pt x="240595" y="916357"/>
                    <a:pt x="219960" y="925703"/>
                    <a:pt x="180304" y="930109"/>
                  </a:cubicBezTo>
                  <a:cubicBezTo>
                    <a:pt x="120418" y="936763"/>
                    <a:pt x="60101" y="938694"/>
                    <a:pt x="0" y="942987"/>
                  </a:cubicBezTo>
                  <a:cubicBezTo>
                    <a:pt x="8586" y="955866"/>
                    <a:pt x="12879" y="973038"/>
                    <a:pt x="25758" y="981624"/>
                  </a:cubicBezTo>
                  <a:cubicBezTo>
                    <a:pt x="68384" y="1010042"/>
                    <a:pt x="183350" y="983895"/>
                    <a:pt x="206062" y="981624"/>
                  </a:cubicBezTo>
                  <a:cubicBezTo>
                    <a:pt x="214648" y="964452"/>
                    <a:pt x="225079" y="948085"/>
                    <a:pt x="231820" y="930109"/>
                  </a:cubicBezTo>
                  <a:cubicBezTo>
                    <a:pt x="238035" y="913536"/>
                    <a:pt x="235592" y="893771"/>
                    <a:pt x="244699" y="878593"/>
                  </a:cubicBezTo>
                  <a:cubicBezTo>
                    <a:pt x="402900" y="614923"/>
                    <a:pt x="218496" y="995396"/>
                    <a:pt x="360609" y="711168"/>
                  </a:cubicBezTo>
                  <a:cubicBezTo>
                    <a:pt x="366680" y="699026"/>
                    <a:pt x="370643" y="685805"/>
                    <a:pt x="373487" y="672531"/>
                  </a:cubicBezTo>
                  <a:cubicBezTo>
                    <a:pt x="383544" y="625600"/>
                    <a:pt x="389188" y="577794"/>
                    <a:pt x="399245" y="530863"/>
                  </a:cubicBezTo>
                  <a:cubicBezTo>
                    <a:pt x="406351" y="497702"/>
                    <a:pt x="422804" y="470867"/>
                    <a:pt x="437882" y="440711"/>
                  </a:cubicBezTo>
                  <a:cubicBezTo>
                    <a:pt x="447839" y="311266"/>
                    <a:pt x="405325" y="289565"/>
                    <a:pt x="489397" y="247528"/>
                  </a:cubicBezTo>
                  <a:cubicBezTo>
                    <a:pt x="501539" y="241457"/>
                    <a:pt x="515155" y="238942"/>
                    <a:pt x="528034" y="234649"/>
                  </a:cubicBezTo>
                  <a:cubicBezTo>
                    <a:pt x="598983" y="252387"/>
                    <a:pt x="738154" y="269225"/>
                    <a:pt x="566671" y="440711"/>
                  </a:cubicBezTo>
                  <a:cubicBezTo>
                    <a:pt x="532061" y="475322"/>
                    <a:pt x="547315" y="344033"/>
                    <a:pt x="528034" y="299044"/>
                  </a:cubicBezTo>
                  <a:cubicBezTo>
                    <a:pt x="520859" y="282303"/>
                    <a:pt x="502276" y="273286"/>
                    <a:pt x="489397" y="260407"/>
                  </a:cubicBezTo>
                  <a:cubicBezTo>
                    <a:pt x="493690" y="299044"/>
                    <a:pt x="474787" y="348829"/>
                    <a:pt x="502276" y="376317"/>
                  </a:cubicBezTo>
                  <a:cubicBezTo>
                    <a:pt x="519977" y="394017"/>
                    <a:pt x="546830" y="352942"/>
                    <a:pt x="566671" y="337680"/>
                  </a:cubicBezTo>
                  <a:cubicBezTo>
                    <a:pt x="602842" y="309856"/>
                    <a:pt x="635935" y="278225"/>
                    <a:pt x="669702" y="247528"/>
                  </a:cubicBezTo>
                  <a:cubicBezTo>
                    <a:pt x="683179" y="235276"/>
                    <a:pt x="693184" y="218995"/>
                    <a:pt x="708338" y="208892"/>
                  </a:cubicBezTo>
                  <a:cubicBezTo>
                    <a:pt x="719634" y="201362"/>
                    <a:pt x="734096" y="200306"/>
                    <a:pt x="746975" y="196013"/>
                  </a:cubicBezTo>
                  <a:cubicBezTo>
                    <a:pt x="785612" y="213185"/>
                    <a:pt x="823422" y="232350"/>
                    <a:pt x="862885" y="247528"/>
                  </a:cubicBezTo>
                  <a:cubicBezTo>
                    <a:pt x="879405" y="253882"/>
                    <a:pt x="896715" y="259685"/>
                    <a:pt x="914400" y="260407"/>
                  </a:cubicBezTo>
                  <a:cubicBezTo>
                    <a:pt x="1107470" y="268287"/>
                    <a:pt x="1300766" y="268993"/>
                    <a:pt x="1493949" y="273286"/>
                  </a:cubicBezTo>
                  <a:cubicBezTo>
                    <a:pt x="1498242" y="363438"/>
                    <a:pt x="1496483" y="454083"/>
                    <a:pt x="1506828" y="543742"/>
                  </a:cubicBezTo>
                  <a:cubicBezTo>
                    <a:pt x="1509478" y="566708"/>
                    <a:pt x="1528325" y="585414"/>
                    <a:pt x="1532586" y="608137"/>
                  </a:cubicBezTo>
                  <a:cubicBezTo>
                    <a:pt x="1541325" y="654742"/>
                    <a:pt x="1539925" y="702712"/>
                    <a:pt x="1545465" y="749804"/>
                  </a:cubicBezTo>
                  <a:cubicBezTo>
                    <a:pt x="1548516" y="775738"/>
                    <a:pt x="1554373" y="801268"/>
                    <a:pt x="1558344" y="827078"/>
                  </a:cubicBezTo>
                  <a:cubicBezTo>
                    <a:pt x="1568280" y="891665"/>
                    <a:pt x="1560951" y="932716"/>
                    <a:pt x="1609859" y="981624"/>
                  </a:cubicBezTo>
                  <a:cubicBezTo>
                    <a:pt x="1623435" y="995200"/>
                    <a:pt x="1644592" y="998058"/>
                    <a:pt x="1661375" y="1007382"/>
                  </a:cubicBezTo>
                  <a:cubicBezTo>
                    <a:pt x="1754935" y="1059359"/>
                    <a:pt x="1692133" y="1039291"/>
                    <a:pt x="1790163" y="1058897"/>
                  </a:cubicBezTo>
                  <a:cubicBezTo>
                    <a:pt x="1820214" y="1054604"/>
                    <a:pt x="1858851" y="1067483"/>
                    <a:pt x="1880316" y="1046018"/>
                  </a:cubicBezTo>
                  <a:cubicBezTo>
                    <a:pt x="1890232" y="1036102"/>
                    <a:pt x="1806269" y="983776"/>
                    <a:pt x="1803042" y="981624"/>
                  </a:cubicBezTo>
                  <a:cubicBezTo>
                    <a:pt x="1748115" y="908388"/>
                    <a:pt x="1771194" y="950472"/>
                    <a:pt x="1738648" y="852835"/>
                  </a:cubicBezTo>
                  <a:lnTo>
                    <a:pt x="1738648" y="852835"/>
                  </a:lnTo>
                  <a:cubicBezTo>
                    <a:pt x="1680255" y="755514"/>
                    <a:pt x="1711207" y="810832"/>
                    <a:pt x="1648496" y="685410"/>
                  </a:cubicBezTo>
                  <a:cubicBezTo>
                    <a:pt x="1639910" y="668238"/>
                    <a:pt x="1628809" y="652108"/>
                    <a:pt x="1622738" y="633894"/>
                  </a:cubicBezTo>
                  <a:cubicBezTo>
                    <a:pt x="1609986" y="595640"/>
                    <a:pt x="1601836" y="548598"/>
                    <a:pt x="1571223" y="517985"/>
                  </a:cubicBezTo>
                  <a:cubicBezTo>
                    <a:pt x="1560278" y="507040"/>
                    <a:pt x="1545465" y="500813"/>
                    <a:pt x="1532586" y="492227"/>
                  </a:cubicBezTo>
                  <a:cubicBezTo>
                    <a:pt x="1526513" y="474008"/>
                    <a:pt x="1506828" y="418245"/>
                    <a:pt x="1506828" y="402075"/>
                  </a:cubicBezTo>
                  <a:cubicBezTo>
                    <a:pt x="1506828" y="388500"/>
                    <a:pt x="1515414" y="427832"/>
                    <a:pt x="1519707" y="440711"/>
                  </a:cubicBezTo>
                  <a:cubicBezTo>
                    <a:pt x="1532586" y="586672"/>
                    <a:pt x="1532458" y="734370"/>
                    <a:pt x="1558344" y="878593"/>
                  </a:cubicBezTo>
                  <a:cubicBezTo>
                    <a:pt x="1563200" y="905649"/>
                    <a:pt x="1593366" y="920996"/>
                    <a:pt x="1609859" y="942987"/>
                  </a:cubicBezTo>
                  <a:cubicBezTo>
                    <a:pt x="1619146" y="955370"/>
                    <a:pt x="1624672" y="970679"/>
                    <a:pt x="1635617" y="981624"/>
                  </a:cubicBezTo>
                  <a:cubicBezTo>
                    <a:pt x="1646562" y="992569"/>
                    <a:pt x="1661659" y="998385"/>
                    <a:pt x="1674254" y="1007382"/>
                  </a:cubicBezTo>
                  <a:cubicBezTo>
                    <a:pt x="1691720" y="1019858"/>
                    <a:pt x="1709615" y="1031884"/>
                    <a:pt x="1725769" y="1046018"/>
                  </a:cubicBezTo>
                  <a:cubicBezTo>
                    <a:pt x="1821022" y="1129364"/>
                    <a:pt x="1742914" y="1064016"/>
                    <a:pt x="1803042" y="1136170"/>
                  </a:cubicBezTo>
                  <a:cubicBezTo>
                    <a:pt x="1834031" y="1173356"/>
                    <a:pt x="1842326" y="1175238"/>
                    <a:pt x="1880316" y="1200565"/>
                  </a:cubicBezTo>
                  <a:cubicBezTo>
                    <a:pt x="1945268" y="1178914"/>
                    <a:pt x="1926421" y="1199275"/>
                    <a:pt x="1906073" y="1097534"/>
                  </a:cubicBezTo>
                  <a:cubicBezTo>
                    <a:pt x="1901410" y="1074220"/>
                    <a:pt x="1885776" y="1035980"/>
                    <a:pt x="1867437" y="1020261"/>
                  </a:cubicBezTo>
                  <a:cubicBezTo>
                    <a:pt x="1835265" y="992685"/>
                    <a:pt x="1788092" y="976760"/>
                    <a:pt x="1751527" y="955866"/>
                  </a:cubicBezTo>
                  <a:cubicBezTo>
                    <a:pt x="1681625" y="915922"/>
                    <a:pt x="1745088" y="940842"/>
                    <a:pt x="1674254" y="917230"/>
                  </a:cubicBezTo>
                  <a:cubicBezTo>
                    <a:pt x="1610148" y="756965"/>
                    <a:pt x="1662778" y="909010"/>
                    <a:pt x="1635617" y="569500"/>
                  </a:cubicBezTo>
                  <a:cubicBezTo>
                    <a:pt x="1634534" y="555968"/>
                    <a:pt x="1613139" y="521264"/>
                    <a:pt x="1622738" y="530863"/>
                  </a:cubicBezTo>
                  <a:cubicBezTo>
                    <a:pt x="1652982" y="561107"/>
                    <a:pt x="1647002" y="597961"/>
                    <a:pt x="1661375" y="633894"/>
                  </a:cubicBezTo>
                  <a:cubicBezTo>
                    <a:pt x="1672070" y="660632"/>
                    <a:pt x="1689316" y="684430"/>
                    <a:pt x="1700011" y="711168"/>
                  </a:cubicBezTo>
                  <a:cubicBezTo>
                    <a:pt x="1706585" y="727602"/>
                    <a:pt x="1708027" y="745664"/>
                    <a:pt x="1712890" y="762683"/>
                  </a:cubicBezTo>
                  <a:cubicBezTo>
                    <a:pt x="1716620" y="775736"/>
                    <a:pt x="1721476" y="788441"/>
                    <a:pt x="1725769" y="801320"/>
                  </a:cubicBezTo>
                  <a:cubicBezTo>
                    <a:pt x="1731455" y="897974"/>
                    <a:pt x="1675445" y="1090103"/>
                    <a:pt x="1790163" y="994503"/>
                  </a:cubicBezTo>
                  <a:cubicBezTo>
                    <a:pt x="1802054" y="984594"/>
                    <a:pt x="1807335" y="968745"/>
                    <a:pt x="1815921" y="955866"/>
                  </a:cubicBezTo>
                  <a:cubicBezTo>
                    <a:pt x="1811628" y="908644"/>
                    <a:pt x="1815260" y="860015"/>
                    <a:pt x="1803042" y="814199"/>
                  </a:cubicBezTo>
                  <a:cubicBezTo>
                    <a:pt x="1797511" y="793459"/>
                    <a:pt x="1775055" y="781320"/>
                    <a:pt x="1764406" y="762683"/>
                  </a:cubicBezTo>
                  <a:cubicBezTo>
                    <a:pt x="1757671" y="750896"/>
                    <a:pt x="1757216" y="736373"/>
                    <a:pt x="1751527" y="724047"/>
                  </a:cubicBezTo>
                  <a:cubicBezTo>
                    <a:pt x="1692332" y="595792"/>
                    <a:pt x="1709311" y="624831"/>
                    <a:pt x="1648496" y="543742"/>
                  </a:cubicBezTo>
                  <a:cubicBezTo>
                    <a:pt x="1608235" y="382700"/>
                    <a:pt x="1659691" y="582923"/>
                    <a:pt x="1622738" y="453590"/>
                  </a:cubicBezTo>
                  <a:cubicBezTo>
                    <a:pt x="1617875" y="436571"/>
                    <a:pt x="1614722" y="419094"/>
                    <a:pt x="1609859" y="402075"/>
                  </a:cubicBezTo>
                  <a:cubicBezTo>
                    <a:pt x="1599539" y="365954"/>
                    <a:pt x="1590847" y="346266"/>
                    <a:pt x="1571223" y="311923"/>
                  </a:cubicBezTo>
                  <a:cubicBezTo>
                    <a:pt x="1563543" y="298484"/>
                    <a:pt x="1558344" y="281872"/>
                    <a:pt x="1545465" y="273286"/>
                  </a:cubicBezTo>
                  <a:cubicBezTo>
                    <a:pt x="1530737" y="263468"/>
                    <a:pt x="1511121" y="264700"/>
                    <a:pt x="1493949" y="260407"/>
                  </a:cubicBezTo>
                  <a:cubicBezTo>
                    <a:pt x="1476777" y="251821"/>
                    <a:pt x="1460080" y="242212"/>
                    <a:pt x="1442434" y="234649"/>
                  </a:cubicBezTo>
                  <a:cubicBezTo>
                    <a:pt x="1429956" y="229301"/>
                    <a:pt x="1416914" y="225268"/>
                    <a:pt x="1403797" y="221770"/>
                  </a:cubicBezTo>
                  <a:cubicBezTo>
                    <a:pt x="1352489" y="208088"/>
                    <a:pt x="1301140" y="194414"/>
                    <a:pt x="1249251" y="183134"/>
                  </a:cubicBezTo>
                  <a:cubicBezTo>
                    <a:pt x="1202350" y="172938"/>
                    <a:pt x="1155431" y="161154"/>
                    <a:pt x="1107583" y="157376"/>
                  </a:cubicBezTo>
                  <a:cubicBezTo>
                    <a:pt x="991954" y="148247"/>
                    <a:pt x="875764" y="148790"/>
                    <a:pt x="759854" y="144497"/>
                  </a:cubicBezTo>
                  <a:cubicBezTo>
                    <a:pt x="746975" y="135911"/>
                    <a:pt x="736656" y="119843"/>
                    <a:pt x="721217" y="118740"/>
                  </a:cubicBezTo>
                  <a:cubicBezTo>
                    <a:pt x="614936" y="111148"/>
                    <a:pt x="589268" y="99303"/>
                    <a:pt x="553792" y="170255"/>
                  </a:cubicBezTo>
                  <a:cubicBezTo>
                    <a:pt x="543453" y="190933"/>
                    <a:pt x="541905" y="216155"/>
                    <a:pt x="528034" y="234649"/>
                  </a:cubicBezTo>
                  <a:cubicBezTo>
                    <a:pt x="515155" y="251821"/>
                    <a:pt x="494103" y="260977"/>
                    <a:pt x="476518" y="273286"/>
                  </a:cubicBezTo>
                  <a:cubicBezTo>
                    <a:pt x="433365" y="303493"/>
                    <a:pt x="392144" y="321392"/>
                    <a:pt x="360609" y="363438"/>
                  </a:cubicBezTo>
                  <a:cubicBezTo>
                    <a:pt x="299782" y="444542"/>
                    <a:pt x="353966" y="417167"/>
                    <a:pt x="283335" y="440711"/>
                  </a:cubicBezTo>
                  <a:cubicBezTo>
                    <a:pt x="270456" y="453590"/>
                    <a:pt x="255285" y="464527"/>
                    <a:pt x="244699" y="479348"/>
                  </a:cubicBezTo>
                  <a:cubicBezTo>
                    <a:pt x="233540" y="494971"/>
                    <a:pt x="215176" y="549689"/>
                    <a:pt x="218941" y="530863"/>
                  </a:cubicBezTo>
                  <a:cubicBezTo>
                    <a:pt x="233574" y="457697"/>
                    <a:pt x="242091" y="416910"/>
                    <a:pt x="296214" y="376317"/>
                  </a:cubicBezTo>
                  <a:cubicBezTo>
                    <a:pt x="316240" y="361298"/>
                    <a:pt x="340028" y="351929"/>
                    <a:pt x="360609" y="337680"/>
                  </a:cubicBezTo>
                  <a:cubicBezTo>
                    <a:pt x="492805" y="246160"/>
                    <a:pt x="417125" y="275912"/>
                    <a:pt x="502276" y="247528"/>
                  </a:cubicBezTo>
                  <a:cubicBezTo>
                    <a:pt x="515155" y="234649"/>
                    <a:pt x="526092" y="219478"/>
                    <a:pt x="540913" y="208892"/>
                  </a:cubicBezTo>
                  <a:cubicBezTo>
                    <a:pt x="587640" y="175516"/>
                    <a:pt x="623922" y="176430"/>
                    <a:pt x="682580" y="170255"/>
                  </a:cubicBezTo>
                  <a:cubicBezTo>
                    <a:pt x="733990" y="164843"/>
                    <a:pt x="785611" y="161669"/>
                    <a:pt x="837127" y="157376"/>
                  </a:cubicBezTo>
                  <a:cubicBezTo>
                    <a:pt x="1051775" y="161669"/>
                    <a:pt x="1266967" y="154395"/>
                    <a:pt x="1481071" y="170255"/>
                  </a:cubicBezTo>
                  <a:cubicBezTo>
                    <a:pt x="1502477" y="171841"/>
                    <a:pt x="1516543" y="194632"/>
                    <a:pt x="1532586" y="208892"/>
                  </a:cubicBezTo>
                  <a:cubicBezTo>
                    <a:pt x="1707702" y="364552"/>
                    <a:pt x="1495354" y="184538"/>
                    <a:pt x="1648496" y="337680"/>
                  </a:cubicBezTo>
                  <a:cubicBezTo>
                    <a:pt x="1659441" y="348625"/>
                    <a:pt x="1674537" y="354441"/>
                    <a:pt x="1687132" y="363438"/>
                  </a:cubicBezTo>
                  <a:cubicBezTo>
                    <a:pt x="1704599" y="375914"/>
                    <a:pt x="1721476" y="389196"/>
                    <a:pt x="1738648" y="402075"/>
                  </a:cubicBezTo>
                  <a:cubicBezTo>
                    <a:pt x="1795311" y="572060"/>
                    <a:pt x="1793446" y="551731"/>
                    <a:pt x="1738648" y="891472"/>
                  </a:cubicBezTo>
                  <a:cubicBezTo>
                    <a:pt x="1734781" y="915447"/>
                    <a:pt x="1704304" y="857128"/>
                    <a:pt x="1687132" y="839956"/>
                  </a:cubicBezTo>
                  <a:cubicBezTo>
                    <a:pt x="1682839" y="693996"/>
                    <a:pt x="1693303" y="546851"/>
                    <a:pt x="1674254" y="402075"/>
                  </a:cubicBezTo>
                  <a:cubicBezTo>
                    <a:pt x="1671086" y="377998"/>
                    <a:pt x="1638542" y="368997"/>
                    <a:pt x="1622738" y="350559"/>
                  </a:cubicBezTo>
                  <a:cubicBezTo>
                    <a:pt x="1558459" y="275568"/>
                    <a:pt x="1652025" y="340152"/>
                    <a:pt x="1519707" y="247528"/>
                  </a:cubicBezTo>
                  <a:cubicBezTo>
                    <a:pt x="1410906" y="171366"/>
                    <a:pt x="1526135" y="278910"/>
                    <a:pt x="1416676" y="183134"/>
                  </a:cubicBezTo>
                  <a:cubicBezTo>
                    <a:pt x="1341457" y="117317"/>
                    <a:pt x="1396085" y="141925"/>
                    <a:pt x="1326524" y="118740"/>
                  </a:cubicBezTo>
                  <a:cubicBezTo>
                    <a:pt x="1278993" y="83091"/>
                    <a:pt x="1253442" y="54345"/>
                    <a:pt x="1184856" y="54345"/>
                  </a:cubicBezTo>
                  <a:cubicBezTo>
                    <a:pt x="948587" y="54345"/>
                    <a:pt x="476518" y="80103"/>
                    <a:pt x="476518" y="80103"/>
                  </a:cubicBezTo>
                  <a:cubicBezTo>
                    <a:pt x="411755" y="101691"/>
                    <a:pt x="434278" y="88969"/>
                    <a:pt x="360609" y="157376"/>
                  </a:cubicBezTo>
                  <a:cubicBezTo>
                    <a:pt x="315884" y="198906"/>
                    <a:pt x="254244" y="255439"/>
                    <a:pt x="218941" y="311923"/>
                  </a:cubicBezTo>
                  <a:cubicBezTo>
                    <a:pt x="208766" y="328203"/>
                    <a:pt x="202708" y="346769"/>
                    <a:pt x="193183" y="363438"/>
                  </a:cubicBezTo>
                  <a:cubicBezTo>
                    <a:pt x="185503" y="376877"/>
                    <a:pt x="174347" y="388230"/>
                    <a:pt x="167425" y="402075"/>
                  </a:cubicBezTo>
                  <a:cubicBezTo>
                    <a:pt x="152804" y="431318"/>
                    <a:pt x="143410" y="462985"/>
                    <a:pt x="128789" y="492227"/>
                  </a:cubicBezTo>
                  <a:cubicBezTo>
                    <a:pt x="121867" y="506071"/>
                    <a:pt x="110369" y="517235"/>
                    <a:pt x="103031" y="530863"/>
                  </a:cubicBezTo>
                  <a:cubicBezTo>
                    <a:pt x="80276" y="573123"/>
                    <a:pt x="38637" y="659652"/>
                    <a:pt x="38637" y="659652"/>
                  </a:cubicBezTo>
                  <a:cubicBezTo>
                    <a:pt x="42930" y="672531"/>
                    <a:pt x="41087" y="689598"/>
                    <a:pt x="51516" y="698289"/>
                  </a:cubicBezTo>
                  <a:cubicBezTo>
                    <a:pt x="115484" y="751596"/>
                    <a:pt x="203613" y="709430"/>
                    <a:pt x="270456" y="698289"/>
                  </a:cubicBezTo>
                  <a:cubicBezTo>
                    <a:pt x="279042" y="681117"/>
                    <a:pt x="289322" y="664692"/>
                    <a:pt x="296214" y="646773"/>
                  </a:cubicBezTo>
                  <a:cubicBezTo>
                    <a:pt x="310834" y="608761"/>
                    <a:pt x="312260" y="564749"/>
                    <a:pt x="334851" y="530863"/>
                  </a:cubicBezTo>
                  <a:cubicBezTo>
                    <a:pt x="370712" y="477073"/>
                    <a:pt x="349664" y="503172"/>
                    <a:pt x="399245" y="453590"/>
                  </a:cubicBezTo>
                  <a:cubicBezTo>
                    <a:pt x="403538" y="414953"/>
                    <a:pt x="406213" y="376102"/>
                    <a:pt x="412124" y="337680"/>
                  </a:cubicBezTo>
                  <a:cubicBezTo>
                    <a:pt x="414815" y="320186"/>
                    <a:pt x="422093" y="303624"/>
                    <a:pt x="425003" y="286165"/>
                  </a:cubicBezTo>
                  <a:cubicBezTo>
                    <a:pt x="430693" y="252025"/>
                    <a:pt x="433589" y="217478"/>
                    <a:pt x="437882" y="183134"/>
                  </a:cubicBezTo>
                  <a:cubicBezTo>
                    <a:pt x="446468" y="196013"/>
                    <a:pt x="458205" y="207277"/>
                    <a:pt x="463640" y="221770"/>
                  </a:cubicBezTo>
                  <a:cubicBezTo>
                    <a:pt x="490265" y="292772"/>
                    <a:pt x="473001" y="357595"/>
                    <a:pt x="437882" y="427832"/>
                  </a:cubicBezTo>
                  <a:cubicBezTo>
                    <a:pt x="419048" y="465500"/>
                    <a:pt x="369933" y="494597"/>
                    <a:pt x="334851" y="517985"/>
                  </a:cubicBezTo>
                  <a:cubicBezTo>
                    <a:pt x="281141" y="652257"/>
                    <a:pt x="321972" y="523005"/>
                    <a:pt x="321972" y="762683"/>
                  </a:cubicBezTo>
                  <a:cubicBezTo>
                    <a:pt x="321972" y="822937"/>
                    <a:pt x="359563" y="910072"/>
                    <a:pt x="309093" y="942987"/>
                  </a:cubicBezTo>
                  <a:cubicBezTo>
                    <a:pt x="229903" y="994633"/>
                    <a:pt x="120203" y="951573"/>
                    <a:pt x="25758" y="955866"/>
                  </a:cubicBezTo>
                  <a:cubicBezTo>
                    <a:pt x="47223" y="938694"/>
                    <a:pt x="66961" y="919109"/>
                    <a:pt x="90152" y="904351"/>
                  </a:cubicBezTo>
                  <a:cubicBezTo>
                    <a:pt x="114448" y="888890"/>
                    <a:pt x="142251" y="879700"/>
                    <a:pt x="167425" y="865714"/>
                  </a:cubicBezTo>
                  <a:cubicBezTo>
                    <a:pt x="180956" y="858197"/>
                    <a:pt x="193183" y="848542"/>
                    <a:pt x="206062" y="839956"/>
                  </a:cubicBezTo>
                  <a:cubicBezTo>
                    <a:pt x="210355" y="827077"/>
                    <a:pt x="215212" y="814373"/>
                    <a:pt x="218941" y="801320"/>
                  </a:cubicBezTo>
                  <a:cubicBezTo>
                    <a:pt x="223804" y="784301"/>
                    <a:pt x="225771" y="766439"/>
                    <a:pt x="231820" y="749804"/>
                  </a:cubicBezTo>
                  <a:cubicBezTo>
                    <a:pt x="252355" y="693331"/>
                    <a:pt x="270905" y="658755"/>
                    <a:pt x="296214" y="608137"/>
                  </a:cubicBezTo>
                  <a:cubicBezTo>
                    <a:pt x="300507" y="556621"/>
                    <a:pt x="285017" y="499335"/>
                    <a:pt x="309093" y="453590"/>
                  </a:cubicBezTo>
                  <a:cubicBezTo>
                    <a:pt x="331890" y="410276"/>
                    <a:pt x="386206" y="393282"/>
                    <a:pt x="425003" y="363438"/>
                  </a:cubicBezTo>
                  <a:cubicBezTo>
                    <a:pt x="442016" y="350351"/>
                    <a:pt x="476518" y="324801"/>
                    <a:pt x="476518" y="324801"/>
                  </a:cubicBezTo>
                  <a:cubicBezTo>
                    <a:pt x="472225" y="354852"/>
                    <a:pt x="471002" y="385504"/>
                    <a:pt x="463640" y="414954"/>
                  </a:cubicBezTo>
                  <a:cubicBezTo>
                    <a:pt x="458033" y="437382"/>
                    <a:pt x="445783" y="457622"/>
                    <a:pt x="437882" y="479348"/>
                  </a:cubicBezTo>
                  <a:cubicBezTo>
                    <a:pt x="428603" y="504864"/>
                    <a:pt x="420710" y="530863"/>
                    <a:pt x="412124" y="556621"/>
                  </a:cubicBezTo>
                  <a:cubicBezTo>
                    <a:pt x="388173" y="820082"/>
                    <a:pt x="470471" y="805438"/>
                    <a:pt x="334851" y="865714"/>
                  </a:cubicBezTo>
                  <a:cubicBezTo>
                    <a:pt x="313725" y="875103"/>
                    <a:pt x="291921" y="882886"/>
                    <a:pt x="270456" y="891472"/>
                  </a:cubicBezTo>
                  <a:cubicBezTo>
                    <a:pt x="229639" y="952700"/>
                    <a:pt x="249594" y="915424"/>
                    <a:pt x="218941" y="1007382"/>
                  </a:cubicBezTo>
                  <a:cubicBezTo>
                    <a:pt x="214648" y="1020261"/>
                    <a:pt x="219453" y="1043786"/>
                    <a:pt x="206062" y="1046018"/>
                  </a:cubicBezTo>
                  <a:cubicBezTo>
                    <a:pt x="180304" y="1050311"/>
                    <a:pt x="154395" y="1053776"/>
                    <a:pt x="128789" y="1058897"/>
                  </a:cubicBezTo>
                  <a:cubicBezTo>
                    <a:pt x="111432" y="1062368"/>
                    <a:pt x="59573" y="1071776"/>
                    <a:pt x="77273" y="1071776"/>
                  </a:cubicBezTo>
                  <a:cubicBezTo>
                    <a:pt x="154665" y="1071776"/>
                    <a:pt x="231820" y="1063190"/>
                    <a:pt x="309093" y="1058897"/>
                  </a:cubicBezTo>
                  <a:cubicBezTo>
                    <a:pt x="304800" y="1046018"/>
                    <a:pt x="309189" y="1024253"/>
                    <a:pt x="296214" y="1020261"/>
                  </a:cubicBezTo>
                  <a:cubicBezTo>
                    <a:pt x="246806" y="1005059"/>
                    <a:pt x="191373" y="1021584"/>
                    <a:pt x="141668" y="1007382"/>
                  </a:cubicBezTo>
                  <a:cubicBezTo>
                    <a:pt x="126785" y="1003130"/>
                    <a:pt x="100642" y="971290"/>
                    <a:pt x="115910" y="968745"/>
                  </a:cubicBezTo>
                  <a:cubicBezTo>
                    <a:pt x="175345" y="958839"/>
                    <a:pt x="236113" y="977331"/>
                    <a:pt x="296214" y="981624"/>
                  </a:cubicBezTo>
                  <a:cubicBezTo>
                    <a:pt x="283335" y="964452"/>
                    <a:pt x="267177" y="949307"/>
                    <a:pt x="257578" y="930109"/>
                  </a:cubicBezTo>
                  <a:cubicBezTo>
                    <a:pt x="249662" y="914277"/>
                    <a:pt x="244699" y="896293"/>
                    <a:pt x="244699" y="878593"/>
                  </a:cubicBezTo>
                  <a:cubicBezTo>
                    <a:pt x="244699" y="796914"/>
                    <a:pt x="250795" y="715291"/>
                    <a:pt x="257578" y="633894"/>
                  </a:cubicBezTo>
                  <a:cubicBezTo>
                    <a:pt x="259396" y="612080"/>
                    <a:pt x="267563" y="591198"/>
                    <a:pt x="270456" y="569500"/>
                  </a:cubicBezTo>
                  <a:cubicBezTo>
                    <a:pt x="276158" y="526735"/>
                    <a:pt x="271482" y="482195"/>
                    <a:pt x="283335" y="440711"/>
                  </a:cubicBezTo>
                  <a:cubicBezTo>
                    <a:pt x="289232" y="420072"/>
                    <a:pt x="308003" y="405493"/>
                    <a:pt x="321972" y="389196"/>
                  </a:cubicBezTo>
                  <a:cubicBezTo>
                    <a:pt x="359948" y="344891"/>
                    <a:pt x="355317" y="356178"/>
                    <a:pt x="399245" y="324801"/>
                  </a:cubicBezTo>
                  <a:cubicBezTo>
                    <a:pt x="416712" y="312325"/>
                    <a:pt x="434464" y="300134"/>
                    <a:pt x="450761" y="286165"/>
                  </a:cubicBezTo>
                  <a:cubicBezTo>
                    <a:pt x="464590" y="274312"/>
                    <a:pt x="474826" y="258456"/>
                    <a:pt x="489397" y="247528"/>
                  </a:cubicBezTo>
                  <a:cubicBezTo>
                    <a:pt x="509423" y="232509"/>
                    <a:pt x="533766" y="223911"/>
                    <a:pt x="553792" y="208892"/>
                  </a:cubicBezTo>
                  <a:cubicBezTo>
                    <a:pt x="568363" y="197964"/>
                    <a:pt x="577274" y="180358"/>
                    <a:pt x="592428" y="170255"/>
                  </a:cubicBezTo>
                  <a:cubicBezTo>
                    <a:pt x="603724" y="162725"/>
                    <a:pt x="618923" y="163447"/>
                    <a:pt x="631065" y="157376"/>
                  </a:cubicBezTo>
                  <a:cubicBezTo>
                    <a:pt x="719498" y="113160"/>
                    <a:pt x="609861" y="143586"/>
                    <a:pt x="734096" y="118740"/>
                  </a:cubicBezTo>
                  <a:cubicBezTo>
                    <a:pt x="1531282" y="134370"/>
                    <a:pt x="1204077" y="0"/>
                    <a:pt x="1442434" y="170255"/>
                  </a:cubicBezTo>
                  <a:cubicBezTo>
                    <a:pt x="1455029" y="179252"/>
                    <a:pt x="1468192" y="187427"/>
                    <a:pt x="1481071" y="196013"/>
                  </a:cubicBezTo>
                  <a:cubicBezTo>
                    <a:pt x="1505928" y="345163"/>
                    <a:pt x="1485993" y="211528"/>
                    <a:pt x="1506828" y="440711"/>
                  </a:cubicBezTo>
                  <a:cubicBezTo>
                    <a:pt x="1510348" y="479426"/>
                    <a:pt x="1506632" y="520011"/>
                    <a:pt x="1519707" y="556621"/>
                  </a:cubicBezTo>
                  <a:cubicBezTo>
                    <a:pt x="1528952" y="582508"/>
                    <a:pt x="1555975" y="598144"/>
                    <a:pt x="1571223" y="621016"/>
                  </a:cubicBezTo>
                  <a:cubicBezTo>
                    <a:pt x="1581872" y="636990"/>
                    <a:pt x="1588394" y="655359"/>
                    <a:pt x="1596980" y="672531"/>
                  </a:cubicBezTo>
                  <a:cubicBezTo>
                    <a:pt x="1601273" y="835663"/>
                    <a:pt x="1571289" y="1003363"/>
                    <a:pt x="1609859" y="1161928"/>
                  </a:cubicBezTo>
                  <a:cubicBezTo>
                    <a:pt x="1618039" y="1195558"/>
                    <a:pt x="1683211" y="1166856"/>
                    <a:pt x="1712890" y="1149049"/>
                  </a:cubicBezTo>
                  <a:cubicBezTo>
                    <a:pt x="1726163" y="1141086"/>
                    <a:pt x="1687133" y="1131878"/>
                    <a:pt x="1674254" y="1123292"/>
                  </a:cubicBezTo>
                  <a:cubicBezTo>
                    <a:pt x="1661375" y="1106120"/>
                    <a:pt x="1646994" y="1089978"/>
                    <a:pt x="1635617" y="1071776"/>
                  </a:cubicBezTo>
                  <a:cubicBezTo>
                    <a:pt x="1625442" y="1055496"/>
                    <a:pt x="1629058" y="1020261"/>
                    <a:pt x="1609859" y="1020261"/>
                  </a:cubicBezTo>
                  <a:cubicBezTo>
                    <a:pt x="1592159" y="1020261"/>
                    <a:pt x="1601273" y="1054604"/>
                    <a:pt x="1596980" y="1071776"/>
                  </a:cubicBezTo>
                  <a:cubicBezTo>
                    <a:pt x="1605566" y="1084655"/>
                    <a:pt x="1609859" y="1101827"/>
                    <a:pt x="1622738" y="1110413"/>
                  </a:cubicBezTo>
                  <a:cubicBezTo>
                    <a:pt x="1637466" y="1120231"/>
                    <a:pt x="1691954" y="1123292"/>
                    <a:pt x="1674254" y="1123292"/>
                  </a:cubicBezTo>
                  <a:cubicBezTo>
                    <a:pt x="1643170" y="1123292"/>
                    <a:pt x="1601712" y="1107697"/>
                    <a:pt x="1571223" y="1097534"/>
                  </a:cubicBezTo>
                  <a:cubicBezTo>
                    <a:pt x="1562637" y="1084655"/>
                    <a:pt x="1555374" y="1070788"/>
                    <a:pt x="1545465" y="1058897"/>
                  </a:cubicBezTo>
                  <a:cubicBezTo>
                    <a:pt x="1533805" y="1044905"/>
                    <a:pt x="1506828" y="1038474"/>
                    <a:pt x="1506828" y="1020261"/>
                  </a:cubicBezTo>
                  <a:cubicBezTo>
                    <a:pt x="1506828" y="1006685"/>
                    <a:pt x="1531982" y="1008968"/>
                    <a:pt x="1545465" y="1007382"/>
                  </a:cubicBezTo>
                  <a:cubicBezTo>
                    <a:pt x="1605307" y="1000342"/>
                    <a:pt x="1665668" y="998796"/>
                    <a:pt x="1725769" y="994503"/>
                  </a:cubicBezTo>
                  <a:cubicBezTo>
                    <a:pt x="1739755" y="700808"/>
                    <a:pt x="1751138" y="772842"/>
                    <a:pt x="1712890" y="505106"/>
                  </a:cubicBezTo>
                  <a:cubicBezTo>
                    <a:pt x="1710387" y="487583"/>
                    <a:pt x="1704874" y="470609"/>
                    <a:pt x="1700011" y="453590"/>
                  </a:cubicBezTo>
                  <a:cubicBezTo>
                    <a:pt x="1691632" y="424263"/>
                    <a:pt x="1683950" y="398893"/>
                    <a:pt x="1661375" y="376317"/>
                  </a:cubicBezTo>
                  <a:cubicBezTo>
                    <a:pt x="1646197" y="361139"/>
                    <a:pt x="1627031" y="350559"/>
                    <a:pt x="1609859" y="337680"/>
                  </a:cubicBezTo>
                  <a:cubicBezTo>
                    <a:pt x="1562638" y="266847"/>
                    <a:pt x="1609859" y="326948"/>
                    <a:pt x="1545465" y="273286"/>
                  </a:cubicBezTo>
                  <a:cubicBezTo>
                    <a:pt x="1477327" y="216504"/>
                    <a:pt x="1535089" y="248780"/>
                    <a:pt x="1481071" y="221770"/>
                  </a:cubicBezTo>
                </a:path>
              </a:pathLst>
            </a:cu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2"/>
            <p:cNvPicPr>
              <a:picLocks noChangeAspect="1" noChangeArrowheads="1"/>
            </p:cNvPicPr>
            <p:nvPr/>
          </p:nvPicPr>
          <p:blipFill>
            <a:blip r:embed="rId3"/>
            <a:srcRect/>
            <a:stretch>
              <a:fillRect/>
            </a:stretch>
          </p:blipFill>
          <p:spPr bwMode="auto">
            <a:xfrm rot="652833">
              <a:off x="6174882" y="915283"/>
              <a:ext cx="904530" cy="921925"/>
            </a:xfrm>
            <a:prstGeom prst="rect">
              <a:avLst/>
            </a:prstGeom>
            <a:noFill/>
            <a:ln w="9525">
              <a:noFill/>
              <a:miter lim="800000"/>
              <a:headEnd/>
              <a:tailEnd/>
            </a:ln>
            <a:effectLst/>
          </p:spPr>
        </p:pic>
        <p:sp>
          <p:nvSpPr>
            <p:cNvPr id="24" name="Rectangle 23"/>
            <p:cNvSpPr/>
            <p:nvPr/>
          </p:nvSpPr>
          <p:spPr>
            <a:xfrm rot="15617359">
              <a:off x="6212950" y="559465"/>
              <a:ext cx="457200" cy="1395985"/>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827939" y="1785342"/>
              <a:ext cx="1489560" cy="1870984"/>
            </a:xfrm>
            <a:custGeom>
              <a:avLst/>
              <a:gdLst>
                <a:gd name="connsiteX0" fmla="*/ 70585 w 1489560"/>
                <a:gd name="connsiteY0" fmla="*/ 262399 h 1870984"/>
                <a:gd name="connsiteX1" fmla="*/ 83464 w 1489560"/>
                <a:gd name="connsiteY1" fmla="*/ 623007 h 1870984"/>
                <a:gd name="connsiteX2" fmla="*/ 96343 w 1489560"/>
                <a:gd name="connsiteY2" fmla="*/ 584371 h 1870984"/>
                <a:gd name="connsiteX3" fmla="*/ 109222 w 1489560"/>
                <a:gd name="connsiteY3" fmla="*/ 378309 h 1870984"/>
                <a:gd name="connsiteX4" fmla="*/ 122100 w 1489560"/>
                <a:gd name="connsiteY4" fmla="*/ 339672 h 1870984"/>
                <a:gd name="connsiteX5" fmla="*/ 96343 w 1489560"/>
                <a:gd name="connsiteY5" fmla="*/ 391188 h 1870984"/>
                <a:gd name="connsiteX6" fmla="*/ 109222 w 1489560"/>
                <a:gd name="connsiteY6" fmla="*/ 507097 h 1870984"/>
                <a:gd name="connsiteX7" fmla="*/ 353920 w 1489560"/>
                <a:gd name="connsiteY7" fmla="*/ 159368 h 1870984"/>
                <a:gd name="connsiteX8" fmla="*/ 341041 w 1489560"/>
                <a:gd name="connsiteY8" fmla="*/ 107852 h 1870984"/>
                <a:gd name="connsiteX9" fmla="*/ 328162 w 1489560"/>
                <a:gd name="connsiteY9" fmla="*/ 159368 h 1870984"/>
                <a:gd name="connsiteX10" fmla="*/ 315284 w 1489560"/>
                <a:gd name="connsiteY10" fmla="*/ 352551 h 1870984"/>
                <a:gd name="connsiteX11" fmla="*/ 302405 w 1489560"/>
                <a:gd name="connsiteY11" fmla="*/ 288157 h 1870984"/>
                <a:gd name="connsiteX12" fmla="*/ 263768 w 1489560"/>
                <a:gd name="connsiteY12" fmla="*/ 326793 h 1870984"/>
                <a:gd name="connsiteX13" fmla="*/ 160737 w 1489560"/>
                <a:gd name="connsiteY13" fmla="*/ 468461 h 1870984"/>
                <a:gd name="connsiteX14" fmla="*/ 109222 w 1489560"/>
                <a:gd name="connsiteY14" fmla="*/ 532855 h 1870984"/>
                <a:gd name="connsiteX15" fmla="*/ 186495 w 1489560"/>
                <a:gd name="connsiteY15" fmla="*/ 391188 h 1870984"/>
                <a:gd name="connsiteX16" fmla="*/ 225131 w 1489560"/>
                <a:gd name="connsiteY16" fmla="*/ 288157 h 1870984"/>
                <a:gd name="connsiteX17" fmla="*/ 238010 w 1489560"/>
                <a:gd name="connsiteY17" fmla="*/ 210883 h 1870984"/>
                <a:gd name="connsiteX18" fmla="*/ 250889 w 1489560"/>
                <a:gd name="connsiteY18" fmla="*/ 275278 h 1870984"/>
                <a:gd name="connsiteX19" fmla="*/ 263768 w 1489560"/>
                <a:gd name="connsiteY19" fmla="*/ 519976 h 1870984"/>
                <a:gd name="connsiteX20" fmla="*/ 289526 w 1489560"/>
                <a:gd name="connsiteY20" fmla="*/ 442703 h 1870984"/>
                <a:gd name="connsiteX21" fmla="*/ 328162 w 1489560"/>
                <a:gd name="connsiteY21" fmla="*/ 378309 h 1870984"/>
                <a:gd name="connsiteX22" fmla="*/ 341041 w 1489560"/>
                <a:gd name="connsiteY22" fmla="*/ 288157 h 1870984"/>
                <a:gd name="connsiteX23" fmla="*/ 353920 w 1489560"/>
                <a:gd name="connsiteY23" fmla="*/ 378309 h 1870984"/>
                <a:gd name="connsiteX24" fmla="*/ 392557 w 1489560"/>
                <a:gd name="connsiteY24" fmla="*/ 313914 h 1870984"/>
                <a:gd name="connsiteX25" fmla="*/ 508467 w 1489560"/>
                <a:gd name="connsiteY25" fmla="*/ 210883 h 1870984"/>
                <a:gd name="connsiteX26" fmla="*/ 495588 w 1489560"/>
                <a:gd name="connsiteY26" fmla="*/ 481340 h 1870984"/>
                <a:gd name="connsiteX27" fmla="*/ 482709 w 1489560"/>
                <a:gd name="connsiteY27" fmla="*/ 1421497 h 1870984"/>
                <a:gd name="connsiteX28" fmla="*/ 469830 w 1489560"/>
                <a:gd name="connsiteY28" fmla="*/ 1331345 h 1870984"/>
                <a:gd name="connsiteX29" fmla="*/ 456951 w 1489560"/>
                <a:gd name="connsiteY29" fmla="*/ 1189678 h 1870984"/>
                <a:gd name="connsiteX30" fmla="*/ 444072 w 1489560"/>
                <a:gd name="connsiteY30" fmla="*/ 1331345 h 1870984"/>
                <a:gd name="connsiteX31" fmla="*/ 431193 w 1489560"/>
                <a:gd name="connsiteY31" fmla="*/ 1228314 h 1870984"/>
                <a:gd name="connsiteX32" fmla="*/ 405436 w 1489560"/>
                <a:gd name="connsiteY32" fmla="*/ 1305588 h 1870984"/>
                <a:gd name="connsiteX33" fmla="*/ 418315 w 1489560"/>
                <a:gd name="connsiteY33" fmla="*/ 1691954 h 1870984"/>
                <a:gd name="connsiteX34" fmla="*/ 444072 w 1489560"/>
                <a:gd name="connsiteY34" fmla="*/ 1537407 h 1870984"/>
                <a:gd name="connsiteX35" fmla="*/ 456951 w 1489560"/>
                <a:gd name="connsiteY35" fmla="*/ 1408619 h 1870984"/>
                <a:gd name="connsiteX36" fmla="*/ 521346 w 1489560"/>
                <a:gd name="connsiteY36" fmla="*/ 1035131 h 1870984"/>
                <a:gd name="connsiteX37" fmla="*/ 572861 w 1489560"/>
                <a:gd name="connsiteY37" fmla="*/ 816190 h 1870984"/>
                <a:gd name="connsiteX38" fmla="*/ 598619 w 1489560"/>
                <a:gd name="connsiteY38" fmla="*/ 970737 h 1870984"/>
                <a:gd name="connsiteX39" fmla="*/ 611498 w 1489560"/>
                <a:gd name="connsiteY39" fmla="*/ 1125283 h 1870984"/>
                <a:gd name="connsiteX40" fmla="*/ 650134 w 1489560"/>
                <a:gd name="connsiteY40" fmla="*/ 932100 h 1870984"/>
                <a:gd name="connsiteX41" fmla="*/ 663013 w 1489560"/>
                <a:gd name="connsiteY41" fmla="*/ 880585 h 1870984"/>
                <a:gd name="connsiteX42" fmla="*/ 637255 w 1489560"/>
                <a:gd name="connsiteY42" fmla="*/ 545734 h 1870984"/>
                <a:gd name="connsiteX43" fmla="*/ 624376 w 1489560"/>
                <a:gd name="connsiteY43" fmla="*/ 610128 h 1870984"/>
                <a:gd name="connsiteX44" fmla="*/ 611498 w 1489560"/>
                <a:gd name="connsiteY44" fmla="*/ 713159 h 1870984"/>
                <a:gd name="connsiteX45" fmla="*/ 585740 w 1489560"/>
                <a:gd name="connsiteY45" fmla="*/ 841948 h 1870984"/>
                <a:gd name="connsiteX46" fmla="*/ 598619 w 1489560"/>
                <a:gd name="connsiteY46" fmla="*/ 571492 h 1870984"/>
                <a:gd name="connsiteX47" fmla="*/ 611498 w 1489560"/>
                <a:gd name="connsiteY47" fmla="*/ 790433 h 1870984"/>
                <a:gd name="connsiteX48" fmla="*/ 624376 w 1489560"/>
                <a:gd name="connsiteY48" fmla="*/ 481340 h 1870984"/>
                <a:gd name="connsiteX49" fmla="*/ 663013 w 1489560"/>
                <a:gd name="connsiteY49" fmla="*/ 326793 h 1870984"/>
                <a:gd name="connsiteX50" fmla="*/ 624376 w 1489560"/>
                <a:gd name="connsiteY50" fmla="*/ 416945 h 1870984"/>
                <a:gd name="connsiteX51" fmla="*/ 585740 w 1489560"/>
                <a:gd name="connsiteY51" fmla="*/ 558613 h 1870984"/>
                <a:gd name="connsiteX52" fmla="*/ 559982 w 1489560"/>
                <a:gd name="connsiteY52" fmla="*/ 288157 h 1870984"/>
                <a:gd name="connsiteX53" fmla="*/ 547103 w 1489560"/>
                <a:gd name="connsiteY53" fmla="*/ 519976 h 1870984"/>
                <a:gd name="connsiteX54" fmla="*/ 559982 w 1489560"/>
                <a:gd name="connsiteY54" fmla="*/ 404066 h 1870984"/>
                <a:gd name="connsiteX55" fmla="*/ 624376 w 1489560"/>
                <a:gd name="connsiteY55" fmla="*/ 185126 h 1870984"/>
                <a:gd name="connsiteX56" fmla="*/ 637255 w 1489560"/>
                <a:gd name="connsiteY56" fmla="*/ 120731 h 1870984"/>
                <a:gd name="connsiteX57" fmla="*/ 650134 w 1489560"/>
                <a:gd name="connsiteY57" fmla="*/ 288157 h 1870984"/>
                <a:gd name="connsiteX58" fmla="*/ 688771 w 1489560"/>
                <a:gd name="connsiteY58" fmla="*/ 429824 h 1870984"/>
                <a:gd name="connsiteX59" fmla="*/ 714529 w 1489560"/>
                <a:gd name="connsiteY59" fmla="*/ 494219 h 1870984"/>
                <a:gd name="connsiteX60" fmla="*/ 727407 w 1489560"/>
                <a:gd name="connsiteY60" fmla="*/ 532855 h 1870984"/>
                <a:gd name="connsiteX61" fmla="*/ 753165 w 1489560"/>
                <a:gd name="connsiteY61" fmla="*/ 404066 h 1870984"/>
                <a:gd name="connsiteX62" fmla="*/ 791802 w 1489560"/>
                <a:gd name="connsiteY62" fmla="*/ 236641 h 1870984"/>
                <a:gd name="connsiteX63" fmla="*/ 830438 w 1489560"/>
                <a:gd name="connsiteY63" fmla="*/ 275278 h 1870984"/>
                <a:gd name="connsiteX64" fmla="*/ 869075 w 1489560"/>
                <a:gd name="connsiteY64" fmla="*/ 236641 h 1870984"/>
                <a:gd name="connsiteX65" fmla="*/ 881954 w 1489560"/>
                <a:gd name="connsiteY65" fmla="*/ 481340 h 1870984"/>
                <a:gd name="connsiteX66" fmla="*/ 894833 w 1489560"/>
                <a:gd name="connsiteY66" fmla="*/ 545734 h 1870984"/>
                <a:gd name="connsiteX67" fmla="*/ 920591 w 1489560"/>
                <a:gd name="connsiteY67" fmla="*/ 391188 h 1870984"/>
                <a:gd name="connsiteX68" fmla="*/ 959227 w 1489560"/>
                <a:gd name="connsiteY68" fmla="*/ 249520 h 1870984"/>
                <a:gd name="connsiteX69" fmla="*/ 972106 w 1489560"/>
                <a:gd name="connsiteY69" fmla="*/ 507097 h 1870984"/>
                <a:gd name="connsiteX70" fmla="*/ 984985 w 1489560"/>
                <a:gd name="connsiteY70" fmla="*/ 455582 h 1870984"/>
                <a:gd name="connsiteX71" fmla="*/ 1010743 w 1489560"/>
                <a:gd name="connsiteY71" fmla="*/ 391188 h 1870984"/>
                <a:gd name="connsiteX72" fmla="*/ 1100895 w 1489560"/>
                <a:gd name="connsiteY72" fmla="*/ 198004 h 1870984"/>
                <a:gd name="connsiteX73" fmla="*/ 1126653 w 1489560"/>
                <a:gd name="connsiteY73" fmla="*/ 597250 h 1870984"/>
                <a:gd name="connsiteX74" fmla="*/ 1152410 w 1489560"/>
                <a:gd name="connsiteY74" fmla="*/ 416945 h 1870984"/>
                <a:gd name="connsiteX75" fmla="*/ 1191047 w 1489560"/>
                <a:gd name="connsiteY75" fmla="*/ 288157 h 1870984"/>
                <a:gd name="connsiteX76" fmla="*/ 1203926 w 1489560"/>
                <a:gd name="connsiteY76" fmla="*/ 378309 h 1870984"/>
                <a:gd name="connsiteX77" fmla="*/ 1255441 w 1489560"/>
                <a:gd name="connsiteY77" fmla="*/ 249520 h 1870984"/>
                <a:gd name="connsiteX78" fmla="*/ 1268320 w 1489560"/>
                <a:gd name="connsiteY78" fmla="*/ 288157 h 1870984"/>
                <a:gd name="connsiteX79" fmla="*/ 1281199 w 1489560"/>
                <a:gd name="connsiteY79" fmla="*/ 558613 h 1870984"/>
                <a:gd name="connsiteX80" fmla="*/ 1332715 w 1489560"/>
                <a:gd name="connsiteY80" fmla="*/ 455582 h 1870984"/>
                <a:gd name="connsiteX81" fmla="*/ 1345593 w 1489560"/>
                <a:gd name="connsiteY81" fmla="*/ 404066 h 1870984"/>
                <a:gd name="connsiteX82" fmla="*/ 1371351 w 1489560"/>
                <a:gd name="connsiteY82" fmla="*/ 455582 h 1870984"/>
                <a:gd name="connsiteX83" fmla="*/ 1384230 w 1489560"/>
                <a:gd name="connsiteY83" fmla="*/ 545734 h 1870984"/>
                <a:gd name="connsiteX84" fmla="*/ 1397109 w 1489560"/>
                <a:gd name="connsiteY84" fmla="*/ 507097 h 1870984"/>
                <a:gd name="connsiteX85" fmla="*/ 1435746 w 1489560"/>
                <a:gd name="connsiteY85" fmla="*/ 494219 h 1870984"/>
                <a:gd name="connsiteX86" fmla="*/ 1474382 w 1489560"/>
                <a:gd name="connsiteY86" fmla="*/ 519976 h 1870984"/>
                <a:gd name="connsiteX87" fmla="*/ 1487261 w 1489560"/>
                <a:gd name="connsiteY87" fmla="*/ 751796 h 1870984"/>
                <a:gd name="connsiteX88" fmla="*/ 1474382 w 1489560"/>
                <a:gd name="connsiteY88" fmla="*/ 378309 h 1870984"/>
                <a:gd name="connsiteX89" fmla="*/ 1435746 w 1489560"/>
                <a:gd name="connsiteY89" fmla="*/ 391188 h 1870984"/>
                <a:gd name="connsiteX90" fmla="*/ 1281199 w 1489560"/>
                <a:gd name="connsiteY90" fmla="*/ 301035 h 1870984"/>
                <a:gd name="connsiteX91" fmla="*/ 1255441 w 1489560"/>
                <a:gd name="connsiteY91" fmla="*/ 249520 h 1870984"/>
                <a:gd name="connsiteX92" fmla="*/ 1165289 w 1489560"/>
                <a:gd name="connsiteY92" fmla="*/ 210883 h 1870984"/>
                <a:gd name="connsiteX93" fmla="*/ 1139531 w 1489560"/>
                <a:gd name="connsiteY93" fmla="*/ 365430 h 1870984"/>
                <a:gd name="connsiteX94" fmla="*/ 1126653 w 1489560"/>
                <a:gd name="connsiteY94" fmla="*/ 1022252 h 1870984"/>
                <a:gd name="connsiteX95" fmla="*/ 1088016 w 1489560"/>
                <a:gd name="connsiteY95" fmla="*/ 1138162 h 1870984"/>
                <a:gd name="connsiteX96" fmla="*/ 1075137 w 1489560"/>
                <a:gd name="connsiteY96" fmla="*/ 1176799 h 1870984"/>
                <a:gd name="connsiteX97" fmla="*/ 1049379 w 1489560"/>
                <a:gd name="connsiteY97" fmla="*/ 1279830 h 1870984"/>
                <a:gd name="connsiteX98" fmla="*/ 1023622 w 1489560"/>
                <a:gd name="connsiteY98" fmla="*/ 1318466 h 1870984"/>
                <a:gd name="connsiteX99" fmla="*/ 1010743 w 1489560"/>
                <a:gd name="connsiteY99" fmla="*/ 1357103 h 1870984"/>
                <a:gd name="connsiteX100" fmla="*/ 997864 w 1489560"/>
                <a:gd name="connsiteY100" fmla="*/ 532855 h 1870984"/>
                <a:gd name="connsiteX101" fmla="*/ 894833 w 1489560"/>
                <a:gd name="connsiteY101" fmla="*/ 1344224 h 1870984"/>
                <a:gd name="connsiteX102" fmla="*/ 856196 w 1489560"/>
                <a:gd name="connsiteY102" fmla="*/ 1125283 h 1870984"/>
                <a:gd name="connsiteX103" fmla="*/ 843317 w 1489560"/>
                <a:gd name="connsiteY103" fmla="*/ 1202557 h 1870984"/>
                <a:gd name="connsiteX104" fmla="*/ 830438 w 1489560"/>
                <a:gd name="connsiteY104" fmla="*/ 1138162 h 1870984"/>
                <a:gd name="connsiteX105" fmla="*/ 817560 w 1489560"/>
                <a:gd name="connsiteY105" fmla="*/ 841948 h 1870984"/>
                <a:gd name="connsiteX106" fmla="*/ 778923 w 1489560"/>
                <a:gd name="connsiteY106" fmla="*/ 932100 h 1870984"/>
                <a:gd name="connsiteX107" fmla="*/ 740286 w 1489560"/>
                <a:gd name="connsiteY107" fmla="*/ 1086647 h 1870984"/>
                <a:gd name="connsiteX108" fmla="*/ 727407 w 1489560"/>
                <a:gd name="connsiteY108" fmla="*/ 1473013 h 1870984"/>
                <a:gd name="connsiteX109" fmla="*/ 778923 w 1489560"/>
                <a:gd name="connsiteY109" fmla="*/ 1344224 h 1870984"/>
                <a:gd name="connsiteX110" fmla="*/ 817560 w 1489560"/>
                <a:gd name="connsiteY110" fmla="*/ 1112404 h 1870984"/>
                <a:gd name="connsiteX111" fmla="*/ 843317 w 1489560"/>
                <a:gd name="connsiteY111" fmla="*/ 880585 h 1870984"/>
                <a:gd name="connsiteX112" fmla="*/ 830438 w 1489560"/>
                <a:gd name="connsiteY112" fmla="*/ 1060889 h 1870984"/>
                <a:gd name="connsiteX113" fmla="*/ 804681 w 1489560"/>
                <a:gd name="connsiteY113" fmla="*/ 1228314 h 1870984"/>
                <a:gd name="connsiteX114" fmla="*/ 791802 w 1489560"/>
                <a:gd name="connsiteY114" fmla="*/ 648765 h 1870984"/>
                <a:gd name="connsiteX115" fmla="*/ 766044 w 1489560"/>
                <a:gd name="connsiteY115" fmla="*/ 648765 h 1870984"/>
                <a:gd name="connsiteX116" fmla="*/ 778923 w 1489560"/>
                <a:gd name="connsiteY116" fmla="*/ 1138162 h 1870984"/>
                <a:gd name="connsiteX117" fmla="*/ 817560 w 1489560"/>
                <a:gd name="connsiteY117" fmla="*/ 1073768 h 1870984"/>
                <a:gd name="connsiteX118" fmla="*/ 920591 w 1489560"/>
                <a:gd name="connsiteY118" fmla="*/ 777554 h 1870984"/>
                <a:gd name="connsiteX119" fmla="*/ 1049379 w 1489560"/>
                <a:gd name="connsiteY119" fmla="*/ 507097 h 1870984"/>
                <a:gd name="connsiteX120" fmla="*/ 1036500 w 1489560"/>
                <a:gd name="connsiteY120" fmla="*/ 687402 h 1870984"/>
                <a:gd name="connsiteX121" fmla="*/ 1023622 w 1489560"/>
                <a:gd name="connsiteY121" fmla="*/ 829069 h 1870984"/>
                <a:gd name="connsiteX122" fmla="*/ 997864 w 1489560"/>
                <a:gd name="connsiteY122" fmla="*/ 1009373 h 1870984"/>
                <a:gd name="connsiteX123" fmla="*/ 1049379 w 1489560"/>
                <a:gd name="connsiteY123" fmla="*/ 623007 h 1870984"/>
                <a:gd name="connsiteX124" fmla="*/ 1062258 w 1489560"/>
                <a:gd name="connsiteY124" fmla="*/ 507097 h 1870984"/>
                <a:gd name="connsiteX125" fmla="*/ 1049379 w 1489560"/>
                <a:gd name="connsiteY125" fmla="*/ 674523 h 1870984"/>
                <a:gd name="connsiteX126" fmla="*/ 1036500 w 1489560"/>
                <a:gd name="connsiteY126" fmla="*/ 867706 h 1870984"/>
                <a:gd name="connsiteX127" fmla="*/ 1023622 w 1489560"/>
                <a:gd name="connsiteY127" fmla="*/ 1009373 h 1870984"/>
                <a:gd name="connsiteX128" fmla="*/ 1062258 w 1489560"/>
                <a:gd name="connsiteY128" fmla="*/ 983616 h 1870984"/>
                <a:gd name="connsiteX129" fmla="*/ 1113774 w 1489560"/>
                <a:gd name="connsiteY129" fmla="*/ 1305588 h 1870984"/>
                <a:gd name="connsiteX130" fmla="*/ 1126653 w 1489560"/>
                <a:gd name="connsiteY130" fmla="*/ 1344224 h 1870984"/>
                <a:gd name="connsiteX131" fmla="*/ 1139531 w 1489560"/>
                <a:gd name="connsiteY131" fmla="*/ 1485892 h 1870984"/>
                <a:gd name="connsiteX132" fmla="*/ 1152410 w 1489560"/>
                <a:gd name="connsiteY132" fmla="*/ 1588923 h 1870984"/>
                <a:gd name="connsiteX133" fmla="*/ 1191047 w 1489560"/>
                <a:gd name="connsiteY133" fmla="*/ 1550286 h 1870984"/>
                <a:gd name="connsiteX134" fmla="*/ 1268320 w 1489560"/>
                <a:gd name="connsiteY134" fmla="*/ 1434376 h 1870984"/>
                <a:gd name="connsiteX135" fmla="*/ 1281199 w 1489560"/>
                <a:gd name="connsiteY135" fmla="*/ 1550286 h 1870984"/>
                <a:gd name="connsiteX136" fmla="*/ 1345593 w 1489560"/>
                <a:gd name="connsiteY136" fmla="*/ 1395740 h 1870984"/>
                <a:gd name="connsiteX137" fmla="*/ 1332715 w 1489560"/>
                <a:gd name="connsiteY137" fmla="*/ 1485892 h 1870984"/>
                <a:gd name="connsiteX138" fmla="*/ 1319836 w 1489560"/>
                <a:gd name="connsiteY138" fmla="*/ 1524528 h 1870984"/>
                <a:gd name="connsiteX139" fmla="*/ 1255441 w 1489560"/>
                <a:gd name="connsiteY139" fmla="*/ 1485892 h 1870984"/>
                <a:gd name="connsiteX140" fmla="*/ 1203926 w 1489560"/>
                <a:gd name="connsiteY140" fmla="*/ 1473013 h 1870984"/>
                <a:gd name="connsiteX141" fmla="*/ 1088016 w 1489560"/>
                <a:gd name="connsiteY141" fmla="*/ 1331345 h 1870984"/>
                <a:gd name="connsiteX142" fmla="*/ 1075137 w 1489560"/>
                <a:gd name="connsiteY142" fmla="*/ 1447255 h 1870984"/>
                <a:gd name="connsiteX143" fmla="*/ 1049379 w 1489560"/>
                <a:gd name="connsiteY143" fmla="*/ 1292709 h 1870984"/>
                <a:gd name="connsiteX144" fmla="*/ 1036500 w 1489560"/>
                <a:gd name="connsiteY144" fmla="*/ 1241193 h 1870984"/>
                <a:gd name="connsiteX145" fmla="*/ 1023622 w 1489560"/>
                <a:gd name="connsiteY145" fmla="*/ 1305588 h 1870984"/>
                <a:gd name="connsiteX146" fmla="*/ 1010743 w 1489560"/>
                <a:gd name="connsiteY146" fmla="*/ 1408619 h 1870984"/>
                <a:gd name="connsiteX147" fmla="*/ 946348 w 1489560"/>
                <a:gd name="connsiteY147" fmla="*/ 1679075 h 1870984"/>
                <a:gd name="connsiteX148" fmla="*/ 907712 w 1489560"/>
                <a:gd name="connsiteY148" fmla="*/ 1640438 h 1870984"/>
                <a:gd name="connsiteX149" fmla="*/ 869075 w 1489560"/>
                <a:gd name="connsiteY149" fmla="*/ 1498771 h 1870984"/>
                <a:gd name="connsiteX150" fmla="*/ 856196 w 1489560"/>
                <a:gd name="connsiteY150" fmla="*/ 1382861 h 1870984"/>
                <a:gd name="connsiteX151" fmla="*/ 843317 w 1489560"/>
                <a:gd name="connsiteY151" fmla="*/ 1344224 h 1870984"/>
                <a:gd name="connsiteX152" fmla="*/ 778923 w 1489560"/>
                <a:gd name="connsiteY152" fmla="*/ 1485892 h 1870984"/>
                <a:gd name="connsiteX153" fmla="*/ 766044 w 1489560"/>
                <a:gd name="connsiteY153" fmla="*/ 1447255 h 1870984"/>
                <a:gd name="connsiteX154" fmla="*/ 753165 w 1489560"/>
                <a:gd name="connsiteY154" fmla="*/ 1369982 h 1870984"/>
                <a:gd name="connsiteX155" fmla="*/ 740286 w 1489560"/>
                <a:gd name="connsiteY155" fmla="*/ 1485892 h 1870984"/>
                <a:gd name="connsiteX156" fmla="*/ 727407 w 1489560"/>
                <a:gd name="connsiteY156" fmla="*/ 1305588 h 1870984"/>
                <a:gd name="connsiteX157" fmla="*/ 701650 w 1489560"/>
                <a:gd name="connsiteY157" fmla="*/ 1395740 h 1870984"/>
                <a:gd name="connsiteX158" fmla="*/ 650134 w 1489560"/>
                <a:gd name="connsiteY158" fmla="*/ 1563165 h 1870984"/>
                <a:gd name="connsiteX159" fmla="*/ 637255 w 1489560"/>
                <a:gd name="connsiteY159" fmla="*/ 1421497 h 1870984"/>
                <a:gd name="connsiteX160" fmla="*/ 598619 w 1489560"/>
                <a:gd name="connsiteY160" fmla="*/ 1550286 h 1870984"/>
                <a:gd name="connsiteX161" fmla="*/ 521346 w 1489560"/>
                <a:gd name="connsiteY161" fmla="*/ 1485892 h 1870984"/>
                <a:gd name="connsiteX162" fmla="*/ 456951 w 1489560"/>
                <a:gd name="connsiteY162" fmla="*/ 1408619 h 1870984"/>
                <a:gd name="connsiteX163" fmla="*/ 418315 w 1489560"/>
                <a:gd name="connsiteY163" fmla="*/ 1460134 h 1870984"/>
                <a:gd name="connsiteX164" fmla="*/ 392557 w 1489560"/>
                <a:gd name="connsiteY164" fmla="*/ 1550286 h 1870984"/>
                <a:gd name="connsiteX165" fmla="*/ 366799 w 1489560"/>
                <a:gd name="connsiteY165" fmla="*/ 1640438 h 1870984"/>
                <a:gd name="connsiteX166" fmla="*/ 353920 w 1489560"/>
                <a:gd name="connsiteY166" fmla="*/ 1460134 h 1870984"/>
                <a:gd name="connsiteX167" fmla="*/ 379678 w 1489560"/>
                <a:gd name="connsiteY167" fmla="*/ 1254072 h 1870984"/>
                <a:gd name="connsiteX168" fmla="*/ 392557 w 1489560"/>
                <a:gd name="connsiteY168" fmla="*/ 1202557 h 1870984"/>
                <a:gd name="connsiteX169" fmla="*/ 405436 w 1489560"/>
                <a:gd name="connsiteY169" fmla="*/ 1035131 h 1870984"/>
                <a:gd name="connsiteX170" fmla="*/ 431193 w 1489560"/>
                <a:gd name="connsiteY170" fmla="*/ 970737 h 1870984"/>
                <a:gd name="connsiteX171" fmla="*/ 444072 w 1489560"/>
                <a:gd name="connsiteY171" fmla="*/ 932100 h 1870984"/>
                <a:gd name="connsiteX172" fmla="*/ 456951 w 1489560"/>
                <a:gd name="connsiteY172" fmla="*/ 1202557 h 1870984"/>
                <a:gd name="connsiteX173" fmla="*/ 469830 w 1489560"/>
                <a:gd name="connsiteY173" fmla="*/ 1163920 h 1870984"/>
                <a:gd name="connsiteX174" fmla="*/ 559982 w 1489560"/>
                <a:gd name="connsiteY174" fmla="*/ 957858 h 1870984"/>
                <a:gd name="connsiteX175" fmla="*/ 572861 w 1489560"/>
                <a:gd name="connsiteY175" fmla="*/ 854827 h 1870984"/>
                <a:gd name="connsiteX176" fmla="*/ 559982 w 1489560"/>
                <a:gd name="connsiteY176" fmla="*/ 764675 h 1870984"/>
                <a:gd name="connsiteX177" fmla="*/ 521346 w 1489560"/>
                <a:gd name="connsiteY177" fmla="*/ 854827 h 1870984"/>
                <a:gd name="connsiteX178" fmla="*/ 508467 w 1489560"/>
                <a:gd name="connsiteY178" fmla="*/ 932100 h 1870984"/>
                <a:gd name="connsiteX179" fmla="*/ 469830 w 1489560"/>
                <a:gd name="connsiteY179" fmla="*/ 1048010 h 1870984"/>
                <a:gd name="connsiteX180" fmla="*/ 456951 w 1489560"/>
                <a:gd name="connsiteY180" fmla="*/ 1099526 h 1870984"/>
                <a:gd name="connsiteX181" fmla="*/ 559982 w 1489560"/>
                <a:gd name="connsiteY181" fmla="*/ 648765 h 1870984"/>
                <a:gd name="connsiteX182" fmla="*/ 598619 w 1489560"/>
                <a:gd name="connsiteY182" fmla="*/ 558613 h 1870984"/>
                <a:gd name="connsiteX183" fmla="*/ 624376 w 1489560"/>
                <a:gd name="connsiteY183" fmla="*/ 635886 h 1870984"/>
                <a:gd name="connsiteX184" fmla="*/ 611498 w 1489560"/>
                <a:gd name="connsiteY184" fmla="*/ 146489 h 1870984"/>
                <a:gd name="connsiteX185" fmla="*/ 559982 w 1489560"/>
                <a:gd name="connsiteY185" fmla="*/ 185126 h 1870984"/>
                <a:gd name="connsiteX186" fmla="*/ 534224 w 1489560"/>
                <a:gd name="connsiteY186" fmla="*/ 236641 h 1870984"/>
                <a:gd name="connsiteX187" fmla="*/ 521346 w 1489560"/>
                <a:gd name="connsiteY187" fmla="*/ 288157 h 1870984"/>
                <a:gd name="connsiteX188" fmla="*/ 482709 w 1489560"/>
                <a:gd name="connsiteY188" fmla="*/ 223762 h 1870984"/>
                <a:gd name="connsiteX189" fmla="*/ 456951 w 1489560"/>
                <a:gd name="connsiteY189" fmla="*/ 185126 h 1870984"/>
                <a:gd name="connsiteX190" fmla="*/ 405436 w 1489560"/>
                <a:gd name="connsiteY190" fmla="*/ 210883 h 1870984"/>
                <a:gd name="connsiteX191" fmla="*/ 353920 w 1489560"/>
                <a:gd name="connsiteY191" fmla="*/ 378309 h 1870984"/>
                <a:gd name="connsiteX192" fmla="*/ 328162 w 1489560"/>
                <a:gd name="connsiteY192" fmla="*/ 442703 h 1870984"/>
                <a:gd name="connsiteX193" fmla="*/ 315284 w 1489560"/>
                <a:gd name="connsiteY193" fmla="*/ 288157 h 1870984"/>
                <a:gd name="connsiteX194" fmla="*/ 302405 w 1489560"/>
                <a:gd name="connsiteY194" fmla="*/ 172247 h 1870984"/>
                <a:gd name="connsiteX195" fmla="*/ 250889 w 1489560"/>
                <a:gd name="connsiteY195" fmla="*/ 249520 h 1870984"/>
                <a:gd name="connsiteX196" fmla="*/ 212253 w 1489560"/>
                <a:gd name="connsiteY196" fmla="*/ 301035 h 1870984"/>
                <a:gd name="connsiteX197" fmla="*/ 122100 w 1489560"/>
                <a:gd name="connsiteY197" fmla="*/ 429824 h 1870984"/>
                <a:gd name="connsiteX198" fmla="*/ 70585 w 1489560"/>
                <a:gd name="connsiteY198" fmla="*/ 468461 h 1870984"/>
                <a:gd name="connsiteX199" fmla="*/ 57706 w 1489560"/>
                <a:gd name="connsiteY199" fmla="*/ 198004 h 1870984"/>
                <a:gd name="connsiteX200" fmla="*/ 44827 w 1489560"/>
                <a:gd name="connsiteY200" fmla="*/ 249520 h 1870984"/>
                <a:gd name="connsiteX201" fmla="*/ 31948 w 1489560"/>
                <a:gd name="connsiteY201" fmla="*/ 288157 h 1870984"/>
                <a:gd name="connsiteX202" fmla="*/ 6191 w 1489560"/>
                <a:gd name="connsiteY202" fmla="*/ 416945 h 1870984"/>
                <a:gd name="connsiteX203" fmla="*/ 19069 w 1489560"/>
                <a:gd name="connsiteY203" fmla="*/ 326793 h 1870984"/>
                <a:gd name="connsiteX204" fmla="*/ 31948 w 1489560"/>
                <a:gd name="connsiteY204" fmla="*/ 288157 h 1870984"/>
                <a:gd name="connsiteX205" fmla="*/ 134979 w 1489560"/>
                <a:gd name="connsiteY205" fmla="*/ 172247 h 1870984"/>
                <a:gd name="connsiteX206" fmla="*/ 186495 w 1489560"/>
                <a:gd name="connsiteY206" fmla="*/ 146489 h 1870984"/>
                <a:gd name="connsiteX207" fmla="*/ 212253 w 1489560"/>
                <a:gd name="connsiteY207" fmla="*/ 198004 h 1870984"/>
                <a:gd name="connsiteX208" fmla="*/ 160737 w 1489560"/>
                <a:gd name="connsiteY208" fmla="*/ 352551 h 1870984"/>
                <a:gd name="connsiteX209" fmla="*/ 122100 w 1489560"/>
                <a:gd name="connsiteY209" fmla="*/ 391188 h 1870984"/>
                <a:gd name="connsiteX210" fmla="*/ 96343 w 1489560"/>
                <a:gd name="connsiteY210" fmla="*/ 455582 h 1870984"/>
                <a:gd name="connsiteX211" fmla="*/ 109222 w 1489560"/>
                <a:gd name="connsiteY211" fmla="*/ 249520 h 1870984"/>
                <a:gd name="connsiteX212" fmla="*/ 186495 w 1489560"/>
                <a:gd name="connsiteY212" fmla="*/ 185126 h 1870984"/>
                <a:gd name="connsiteX213" fmla="*/ 212253 w 1489560"/>
                <a:gd name="connsiteY213" fmla="*/ 172247 h 1870984"/>
                <a:gd name="connsiteX214" fmla="*/ 263768 w 1489560"/>
                <a:gd name="connsiteY214" fmla="*/ 288157 h 1870984"/>
                <a:gd name="connsiteX215" fmla="*/ 328162 w 1489560"/>
                <a:gd name="connsiteY215" fmla="*/ 249520 h 1870984"/>
                <a:gd name="connsiteX216" fmla="*/ 392557 w 1489560"/>
                <a:gd name="connsiteY216" fmla="*/ 172247 h 1870984"/>
                <a:gd name="connsiteX217" fmla="*/ 444072 w 1489560"/>
                <a:gd name="connsiteY217" fmla="*/ 210883 h 1870984"/>
                <a:gd name="connsiteX218" fmla="*/ 495588 w 1489560"/>
                <a:gd name="connsiteY218" fmla="*/ 301035 h 1870984"/>
                <a:gd name="connsiteX219" fmla="*/ 508467 w 1489560"/>
                <a:gd name="connsiteY219" fmla="*/ 223762 h 1870984"/>
                <a:gd name="connsiteX220" fmla="*/ 521346 w 1489560"/>
                <a:gd name="connsiteY220" fmla="*/ 172247 h 1870984"/>
                <a:gd name="connsiteX221" fmla="*/ 585740 w 1489560"/>
                <a:gd name="connsiteY221" fmla="*/ 159368 h 1870984"/>
                <a:gd name="connsiteX222" fmla="*/ 598619 w 1489560"/>
                <a:gd name="connsiteY222" fmla="*/ 249520 h 1870984"/>
                <a:gd name="connsiteX223" fmla="*/ 611498 w 1489560"/>
                <a:gd name="connsiteY223" fmla="*/ 391188 h 1870984"/>
                <a:gd name="connsiteX224" fmla="*/ 637255 w 1489560"/>
                <a:gd name="connsiteY224" fmla="*/ 313914 h 1870984"/>
                <a:gd name="connsiteX225" fmla="*/ 650134 w 1489560"/>
                <a:gd name="connsiteY225" fmla="*/ 262399 h 1870984"/>
                <a:gd name="connsiteX226" fmla="*/ 663013 w 1489560"/>
                <a:gd name="connsiteY226" fmla="*/ 455582 h 1870984"/>
                <a:gd name="connsiteX227" fmla="*/ 701650 w 1489560"/>
                <a:gd name="connsiteY227" fmla="*/ 326793 h 1870984"/>
                <a:gd name="connsiteX228" fmla="*/ 714529 w 1489560"/>
                <a:gd name="connsiteY228" fmla="*/ 288157 h 1870984"/>
                <a:gd name="connsiteX229" fmla="*/ 766044 w 1489560"/>
                <a:gd name="connsiteY229" fmla="*/ 236641 h 1870984"/>
                <a:gd name="connsiteX230" fmla="*/ 778923 w 1489560"/>
                <a:gd name="connsiteY230" fmla="*/ 185126 h 1870984"/>
                <a:gd name="connsiteX231" fmla="*/ 804681 w 1489560"/>
                <a:gd name="connsiteY231" fmla="*/ 146489 h 1870984"/>
                <a:gd name="connsiteX232" fmla="*/ 830438 w 1489560"/>
                <a:gd name="connsiteY232" fmla="*/ 210883 h 1870984"/>
                <a:gd name="connsiteX233" fmla="*/ 843317 w 1489560"/>
                <a:gd name="connsiteY233" fmla="*/ 288157 h 1870984"/>
                <a:gd name="connsiteX234" fmla="*/ 856196 w 1489560"/>
                <a:gd name="connsiteY234" fmla="*/ 326793 h 1870984"/>
                <a:gd name="connsiteX235" fmla="*/ 881954 w 1489560"/>
                <a:gd name="connsiteY235" fmla="*/ 210883 h 1870984"/>
                <a:gd name="connsiteX236" fmla="*/ 972106 w 1489560"/>
                <a:gd name="connsiteY236" fmla="*/ 69216 h 1870984"/>
                <a:gd name="connsiteX237" fmla="*/ 984985 w 1489560"/>
                <a:gd name="connsiteY237" fmla="*/ 17700 h 1870984"/>
                <a:gd name="connsiteX238" fmla="*/ 959227 w 1489560"/>
                <a:gd name="connsiteY238" fmla="*/ 146489 h 1870984"/>
                <a:gd name="connsiteX239" fmla="*/ 933469 w 1489560"/>
                <a:gd name="connsiteY239" fmla="*/ 481340 h 1870984"/>
                <a:gd name="connsiteX240" fmla="*/ 907712 w 1489560"/>
                <a:gd name="connsiteY240" fmla="*/ 1163920 h 1870984"/>
                <a:gd name="connsiteX241" fmla="*/ 830438 w 1489560"/>
                <a:gd name="connsiteY241" fmla="*/ 1022252 h 1870984"/>
                <a:gd name="connsiteX242" fmla="*/ 753165 w 1489560"/>
                <a:gd name="connsiteY242" fmla="*/ 880585 h 1870984"/>
                <a:gd name="connsiteX243" fmla="*/ 727407 w 1489560"/>
                <a:gd name="connsiteY243" fmla="*/ 777554 h 1870984"/>
                <a:gd name="connsiteX244" fmla="*/ 714529 w 1489560"/>
                <a:gd name="connsiteY244" fmla="*/ 700281 h 1870984"/>
                <a:gd name="connsiteX245" fmla="*/ 701650 w 1489560"/>
                <a:gd name="connsiteY245" fmla="*/ 635886 h 1870984"/>
                <a:gd name="connsiteX246" fmla="*/ 688771 w 1489560"/>
                <a:gd name="connsiteY246" fmla="*/ 1112404 h 187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489560" h="1870984">
                  <a:moveTo>
                    <a:pt x="70585" y="262399"/>
                  </a:moveTo>
                  <a:cubicBezTo>
                    <a:pt x="74878" y="382602"/>
                    <a:pt x="73872" y="503111"/>
                    <a:pt x="83464" y="623007"/>
                  </a:cubicBezTo>
                  <a:cubicBezTo>
                    <a:pt x="84547" y="636539"/>
                    <a:pt x="94922" y="597872"/>
                    <a:pt x="96343" y="584371"/>
                  </a:cubicBezTo>
                  <a:cubicBezTo>
                    <a:pt x="103548" y="515928"/>
                    <a:pt x="102018" y="446752"/>
                    <a:pt x="109222" y="378309"/>
                  </a:cubicBezTo>
                  <a:cubicBezTo>
                    <a:pt x="110643" y="364808"/>
                    <a:pt x="131699" y="330073"/>
                    <a:pt x="122100" y="339672"/>
                  </a:cubicBezTo>
                  <a:cubicBezTo>
                    <a:pt x="108524" y="353248"/>
                    <a:pt x="104929" y="374016"/>
                    <a:pt x="96343" y="391188"/>
                  </a:cubicBezTo>
                  <a:cubicBezTo>
                    <a:pt x="100636" y="429824"/>
                    <a:pt x="75888" y="527098"/>
                    <a:pt x="109222" y="507097"/>
                  </a:cubicBezTo>
                  <a:cubicBezTo>
                    <a:pt x="198126" y="453754"/>
                    <a:pt x="295502" y="264520"/>
                    <a:pt x="353920" y="159368"/>
                  </a:cubicBezTo>
                  <a:cubicBezTo>
                    <a:pt x="349627" y="142196"/>
                    <a:pt x="358741" y="107852"/>
                    <a:pt x="341041" y="107852"/>
                  </a:cubicBezTo>
                  <a:cubicBezTo>
                    <a:pt x="323341" y="107852"/>
                    <a:pt x="330015" y="141765"/>
                    <a:pt x="328162" y="159368"/>
                  </a:cubicBezTo>
                  <a:cubicBezTo>
                    <a:pt x="321406" y="223551"/>
                    <a:pt x="319577" y="288157"/>
                    <a:pt x="315284" y="352551"/>
                  </a:cubicBezTo>
                  <a:cubicBezTo>
                    <a:pt x="310991" y="331086"/>
                    <a:pt x="321984" y="297946"/>
                    <a:pt x="302405" y="288157"/>
                  </a:cubicBezTo>
                  <a:cubicBezTo>
                    <a:pt x="286114" y="280012"/>
                    <a:pt x="275762" y="313086"/>
                    <a:pt x="263768" y="326793"/>
                  </a:cubicBezTo>
                  <a:cubicBezTo>
                    <a:pt x="193705" y="406865"/>
                    <a:pt x="226611" y="377884"/>
                    <a:pt x="160737" y="468461"/>
                  </a:cubicBezTo>
                  <a:cubicBezTo>
                    <a:pt x="144569" y="490692"/>
                    <a:pt x="126394" y="511390"/>
                    <a:pt x="109222" y="532855"/>
                  </a:cubicBezTo>
                  <a:cubicBezTo>
                    <a:pt x="144504" y="427003"/>
                    <a:pt x="86272" y="591633"/>
                    <a:pt x="186495" y="391188"/>
                  </a:cubicBezTo>
                  <a:cubicBezTo>
                    <a:pt x="202898" y="358381"/>
                    <a:pt x="212252" y="322501"/>
                    <a:pt x="225131" y="288157"/>
                  </a:cubicBezTo>
                  <a:cubicBezTo>
                    <a:pt x="229424" y="262399"/>
                    <a:pt x="214654" y="222561"/>
                    <a:pt x="238010" y="210883"/>
                  </a:cubicBezTo>
                  <a:cubicBezTo>
                    <a:pt x="257589" y="201093"/>
                    <a:pt x="249071" y="253464"/>
                    <a:pt x="250889" y="275278"/>
                  </a:cubicBezTo>
                  <a:cubicBezTo>
                    <a:pt x="257672" y="356675"/>
                    <a:pt x="259475" y="438410"/>
                    <a:pt x="263768" y="519976"/>
                  </a:cubicBezTo>
                  <a:cubicBezTo>
                    <a:pt x="272354" y="494218"/>
                    <a:pt x="278291" y="467420"/>
                    <a:pt x="289526" y="442703"/>
                  </a:cubicBezTo>
                  <a:cubicBezTo>
                    <a:pt x="299884" y="419915"/>
                    <a:pt x="320246" y="402056"/>
                    <a:pt x="328162" y="378309"/>
                  </a:cubicBezTo>
                  <a:cubicBezTo>
                    <a:pt x="337761" y="349511"/>
                    <a:pt x="336748" y="318208"/>
                    <a:pt x="341041" y="288157"/>
                  </a:cubicBezTo>
                  <a:cubicBezTo>
                    <a:pt x="345334" y="318208"/>
                    <a:pt x="326769" y="364734"/>
                    <a:pt x="353920" y="378309"/>
                  </a:cubicBezTo>
                  <a:cubicBezTo>
                    <a:pt x="376310" y="389503"/>
                    <a:pt x="378202" y="334421"/>
                    <a:pt x="392557" y="313914"/>
                  </a:cubicBezTo>
                  <a:cubicBezTo>
                    <a:pt x="445237" y="238657"/>
                    <a:pt x="433681" y="255755"/>
                    <a:pt x="508467" y="210883"/>
                  </a:cubicBezTo>
                  <a:cubicBezTo>
                    <a:pt x="504174" y="301035"/>
                    <a:pt x="497508" y="391106"/>
                    <a:pt x="495588" y="481340"/>
                  </a:cubicBezTo>
                  <a:cubicBezTo>
                    <a:pt x="488921" y="794684"/>
                    <a:pt x="492202" y="1108226"/>
                    <a:pt x="482709" y="1421497"/>
                  </a:cubicBezTo>
                  <a:cubicBezTo>
                    <a:pt x="481790" y="1451839"/>
                    <a:pt x="473182" y="1361515"/>
                    <a:pt x="469830" y="1331345"/>
                  </a:cubicBezTo>
                  <a:cubicBezTo>
                    <a:pt x="464594" y="1284218"/>
                    <a:pt x="461244" y="1236900"/>
                    <a:pt x="456951" y="1189678"/>
                  </a:cubicBezTo>
                  <a:cubicBezTo>
                    <a:pt x="452658" y="1236900"/>
                    <a:pt x="470375" y="1291892"/>
                    <a:pt x="444072" y="1331345"/>
                  </a:cubicBezTo>
                  <a:cubicBezTo>
                    <a:pt x="424873" y="1360143"/>
                    <a:pt x="459991" y="1247513"/>
                    <a:pt x="431193" y="1228314"/>
                  </a:cubicBezTo>
                  <a:cubicBezTo>
                    <a:pt x="408602" y="1213253"/>
                    <a:pt x="414022" y="1279830"/>
                    <a:pt x="405436" y="1305588"/>
                  </a:cubicBezTo>
                  <a:cubicBezTo>
                    <a:pt x="409729" y="1434377"/>
                    <a:pt x="397131" y="1564847"/>
                    <a:pt x="418315" y="1691954"/>
                  </a:cubicBezTo>
                  <a:cubicBezTo>
                    <a:pt x="426901" y="1743470"/>
                    <a:pt x="437016" y="1589154"/>
                    <a:pt x="444072" y="1537407"/>
                  </a:cubicBezTo>
                  <a:cubicBezTo>
                    <a:pt x="449901" y="1494659"/>
                    <a:pt x="451056" y="1451358"/>
                    <a:pt x="456951" y="1408619"/>
                  </a:cubicBezTo>
                  <a:cubicBezTo>
                    <a:pt x="471135" y="1305788"/>
                    <a:pt x="495978" y="1146752"/>
                    <a:pt x="521346" y="1035131"/>
                  </a:cubicBezTo>
                  <a:cubicBezTo>
                    <a:pt x="594587" y="712871"/>
                    <a:pt x="537491" y="993038"/>
                    <a:pt x="572861" y="816190"/>
                  </a:cubicBezTo>
                  <a:cubicBezTo>
                    <a:pt x="581447" y="867706"/>
                    <a:pt x="592141" y="918914"/>
                    <a:pt x="598619" y="970737"/>
                  </a:cubicBezTo>
                  <a:cubicBezTo>
                    <a:pt x="605031" y="1022032"/>
                    <a:pt x="570143" y="1156300"/>
                    <a:pt x="611498" y="1125283"/>
                  </a:cubicBezTo>
                  <a:cubicBezTo>
                    <a:pt x="664033" y="1085881"/>
                    <a:pt x="634207" y="995809"/>
                    <a:pt x="650134" y="932100"/>
                  </a:cubicBezTo>
                  <a:lnTo>
                    <a:pt x="663013" y="880585"/>
                  </a:lnTo>
                  <a:cubicBezTo>
                    <a:pt x="635996" y="1393893"/>
                    <a:pt x="661368" y="1027983"/>
                    <a:pt x="637255" y="545734"/>
                  </a:cubicBezTo>
                  <a:cubicBezTo>
                    <a:pt x="636162" y="523872"/>
                    <a:pt x="627704" y="588493"/>
                    <a:pt x="624376" y="610128"/>
                  </a:cubicBezTo>
                  <a:cubicBezTo>
                    <a:pt x="619113" y="644336"/>
                    <a:pt x="617188" y="679019"/>
                    <a:pt x="611498" y="713159"/>
                  </a:cubicBezTo>
                  <a:cubicBezTo>
                    <a:pt x="604301" y="756343"/>
                    <a:pt x="585740" y="841948"/>
                    <a:pt x="585740" y="841948"/>
                  </a:cubicBezTo>
                  <a:cubicBezTo>
                    <a:pt x="590033" y="751796"/>
                    <a:pt x="558255" y="652217"/>
                    <a:pt x="598619" y="571492"/>
                  </a:cubicBezTo>
                  <a:cubicBezTo>
                    <a:pt x="631314" y="506104"/>
                    <a:pt x="591415" y="860727"/>
                    <a:pt x="611498" y="790433"/>
                  </a:cubicBezTo>
                  <a:cubicBezTo>
                    <a:pt x="639827" y="691280"/>
                    <a:pt x="612988" y="583830"/>
                    <a:pt x="624376" y="481340"/>
                  </a:cubicBezTo>
                  <a:cubicBezTo>
                    <a:pt x="630240" y="428564"/>
                    <a:pt x="683931" y="277985"/>
                    <a:pt x="663013" y="326793"/>
                  </a:cubicBezTo>
                  <a:cubicBezTo>
                    <a:pt x="650134" y="356844"/>
                    <a:pt x="635372" y="386155"/>
                    <a:pt x="624376" y="416945"/>
                  </a:cubicBezTo>
                  <a:cubicBezTo>
                    <a:pt x="611620" y="452661"/>
                    <a:pt x="596082" y="517246"/>
                    <a:pt x="585740" y="558613"/>
                  </a:cubicBezTo>
                  <a:cubicBezTo>
                    <a:pt x="577154" y="468461"/>
                    <a:pt x="624018" y="352193"/>
                    <a:pt x="559982" y="288157"/>
                  </a:cubicBezTo>
                  <a:cubicBezTo>
                    <a:pt x="505257" y="233432"/>
                    <a:pt x="547103" y="442584"/>
                    <a:pt x="547103" y="519976"/>
                  </a:cubicBezTo>
                  <a:cubicBezTo>
                    <a:pt x="547103" y="558850"/>
                    <a:pt x="551241" y="441945"/>
                    <a:pt x="559982" y="404066"/>
                  </a:cubicBezTo>
                  <a:cubicBezTo>
                    <a:pt x="577087" y="329943"/>
                    <a:pt x="609457" y="259720"/>
                    <a:pt x="624376" y="185126"/>
                  </a:cubicBezTo>
                  <a:lnTo>
                    <a:pt x="637255" y="120731"/>
                  </a:lnTo>
                  <a:cubicBezTo>
                    <a:pt x="641548" y="176540"/>
                    <a:pt x="640932" y="232945"/>
                    <a:pt x="650134" y="288157"/>
                  </a:cubicBezTo>
                  <a:cubicBezTo>
                    <a:pt x="658181" y="336438"/>
                    <a:pt x="674171" y="383105"/>
                    <a:pt x="688771" y="429824"/>
                  </a:cubicBezTo>
                  <a:cubicBezTo>
                    <a:pt x="695667" y="451890"/>
                    <a:pt x="706412" y="472572"/>
                    <a:pt x="714529" y="494219"/>
                  </a:cubicBezTo>
                  <a:cubicBezTo>
                    <a:pt x="719296" y="506930"/>
                    <a:pt x="723114" y="519976"/>
                    <a:pt x="727407" y="532855"/>
                  </a:cubicBezTo>
                  <a:cubicBezTo>
                    <a:pt x="756504" y="445567"/>
                    <a:pt x="723567" y="552053"/>
                    <a:pt x="753165" y="404066"/>
                  </a:cubicBezTo>
                  <a:cubicBezTo>
                    <a:pt x="764398" y="347903"/>
                    <a:pt x="778923" y="292449"/>
                    <a:pt x="791802" y="236641"/>
                  </a:cubicBezTo>
                  <a:cubicBezTo>
                    <a:pt x="804681" y="249520"/>
                    <a:pt x="812225" y="275278"/>
                    <a:pt x="830438" y="275278"/>
                  </a:cubicBezTo>
                  <a:cubicBezTo>
                    <a:pt x="848652" y="275278"/>
                    <a:pt x="864657" y="218971"/>
                    <a:pt x="869075" y="236641"/>
                  </a:cubicBezTo>
                  <a:cubicBezTo>
                    <a:pt x="888885" y="315881"/>
                    <a:pt x="875171" y="399943"/>
                    <a:pt x="881954" y="481340"/>
                  </a:cubicBezTo>
                  <a:cubicBezTo>
                    <a:pt x="883772" y="503154"/>
                    <a:pt x="890540" y="524269"/>
                    <a:pt x="894833" y="545734"/>
                  </a:cubicBezTo>
                  <a:cubicBezTo>
                    <a:pt x="902103" y="494844"/>
                    <a:pt x="908036" y="441410"/>
                    <a:pt x="920591" y="391188"/>
                  </a:cubicBezTo>
                  <a:cubicBezTo>
                    <a:pt x="932462" y="343702"/>
                    <a:pt x="946348" y="296743"/>
                    <a:pt x="959227" y="249520"/>
                  </a:cubicBezTo>
                  <a:cubicBezTo>
                    <a:pt x="963520" y="335379"/>
                    <a:pt x="961443" y="421795"/>
                    <a:pt x="972106" y="507097"/>
                  </a:cubicBezTo>
                  <a:cubicBezTo>
                    <a:pt x="974301" y="524660"/>
                    <a:pt x="979388" y="472374"/>
                    <a:pt x="984985" y="455582"/>
                  </a:cubicBezTo>
                  <a:cubicBezTo>
                    <a:pt x="992296" y="433650"/>
                    <a:pt x="1002626" y="412834"/>
                    <a:pt x="1010743" y="391188"/>
                  </a:cubicBezTo>
                  <a:cubicBezTo>
                    <a:pt x="1073273" y="224442"/>
                    <a:pt x="1030538" y="291814"/>
                    <a:pt x="1100895" y="198004"/>
                  </a:cubicBezTo>
                  <a:cubicBezTo>
                    <a:pt x="1163442" y="10367"/>
                    <a:pt x="1075831" y="258429"/>
                    <a:pt x="1126653" y="597250"/>
                  </a:cubicBezTo>
                  <a:cubicBezTo>
                    <a:pt x="1135659" y="657290"/>
                    <a:pt x="1142429" y="476831"/>
                    <a:pt x="1152410" y="416945"/>
                  </a:cubicBezTo>
                  <a:cubicBezTo>
                    <a:pt x="1168445" y="320735"/>
                    <a:pt x="1153611" y="363028"/>
                    <a:pt x="1191047" y="288157"/>
                  </a:cubicBezTo>
                  <a:cubicBezTo>
                    <a:pt x="1195340" y="318208"/>
                    <a:pt x="1173570" y="378309"/>
                    <a:pt x="1203926" y="378309"/>
                  </a:cubicBezTo>
                  <a:cubicBezTo>
                    <a:pt x="1213700" y="378309"/>
                    <a:pt x="1246428" y="276558"/>
                    <a:pt x="1255441" y="249520"/>
                  </a:cubicBezTo>
                  <a:cubicBezTo>
                    <a:pt x="1259734" y="262399"/>
                    <a:pt x="1267193" y="274628"/>
                    <a:pt x="1268320" y="288157"/>
                  </a:cubicBezTo>
                  <a:cubicBezTo>
                    <a:pt x="1275815" y="378099"/>
                    <a:pt x="1248799" y="474375"/>
                    <a:pt x="1281199" y="558613"/>
                  </a:cubicBezTo>
                  <a:cubicBezTo>
                    <a:pt x="1294983" y="594451"/>
                    <a:pt x="1332715" y="455582"/>
                    <a:pt x="1332715" y="455582"/>
                  </a:cubicBezTo>
                  <a:cubicBezTo>
                    <a:pt x="1337008" y="438410"/>
                    <a:pt x="1342122" y="386709"/>
                    <a:pt x="1345593" y="404066"/>
                  </a:cubicBezTo>
                  <a:cubicBezTo>
                    <a:pt x="1371117" y="531692"/>
                    <a:pt x="1345623" y="712860"/>
                    <a:pt x="1371351" y="455582"/>
                  </a:cubicBezTo>
                  <a:cubicBezTo>
                    <a:pt x="1375644" y="485633"/>
                    <a:pt x="1370654" y="518583"/>
                    <a:pt x="1384230" y="545734"/>
                  </a:cubicBezTo>
                  <a:cubicBezTo>
                    <a:pt x="1390301" y="557876"/>
                    <a:pt x="1387509" y="516696"/>
                    <a:pt x="1397109" y="507097"/>
                  </a:cubicBezTo>
                  <a:cubicBezTo>
                    <a:pt x="1406708" y="497498"/>
                    <a:pt x="1422867" y="498512"/>
                    <a:pt x="1435746" y="494219"/>
                  </a:cubicBezTo>
                  <a:cubicBezTo>
                    <a:pt x="1448625" y="502805"/>
                    <a:pt x="1471347" y="504798"/>
                    <a:pt x="1474382" y="519976"/>
                  </a:cubicBezTo>
                  <a:cubicBezTo>
                    <a:pt x="1489560" y="595866"/>
                    <a:pt x="1487261" y="829188"/>
                    <a:pt x="1487261" y="751796"/>
                  </a:cubicBezTo>
                  <a:cubicBezTo>
                    <a:pt x="1487261" y="627226"/>
                    <a:pt x="1478675" y="502805"/>
                    <a:pt x="1474382" y="378309"/>
                  </a:cubicBezTo>
                  <a:cubicBezTo>
                    <a:pt x="1461503" y="382602"/>
                    <a:pt x="1449254" y="392539"/>
                    <a:pt x="1435746" y="391188"/>
                  </a:cubicBezTo>
                  <a:cubicBezTo>
                    <a:pt x="1356554" y="383269"/>
                    <a:pt x="1328697" y="362103"/>
                    <a:pt x="1281199" y="301035"/>
                  </a:cubicBezTo>
                  <a:cubicBezTo>
                    <a:pt x="1269412" y="285881"/>
                    <a:pt x="1267732" y="264269"/>
                    <a:pt x="1255441" y="249520"/>
                  </a:cubicBezTo>
                  <a:cubicBezTo>
                    <a:pt x="1232035" y="221433"/>
                    <a:pt x="1197563" y="218951"/>
                    <a:pt x="1165289" y="210883"/>
                  </a:cubicBezTo>
                  <a:cubicBezTo>
                    <a:pt x="1144022" y="274683"/>
                    <a:pt x="1142726" y="269577"/>
                    <a:pt x="1139531" y="365430"/>
                  </a:cubicBezTo>
                  <a:cubicBezTo>
                    <a:pt x="1132236" y="584291"/>
                    <a:pt x="1141219" y="803754"/>
                    <a:pt x="1126653" y="1022252"/>
                  </a:cubicBezTo>
                  <a:cubicBezTo>
                    <a:pt x="1123944" y="1062888"/>
                    <a:pt x="1100895" y="1099525"/>
                    <a:pt x="1088016" y="1138162"/>
                  </a:cubicBezTo>
                  <a:cubicBezTo>
                    <a:pt x="1083723" y="1151041"/>
                    <a:pt x="1078430" y="1163629"/>
                    <a:pt x="1075137" y="1176799"/>
                  </a:cubicBezTo>
                  <a:cubicBezTo>
                    <a:pt x="1066551" y="1211143"/>
                    <a:pt x="1061477" y="1246561"/>
                    <a:pt x="1049379" y="1279830"/>
                  </a:cubicBezTo>
                  <a:cubicBezTo>
                    <a:pt x="1044089" y="1294376"/>
                    <a:pt x="1030544" y="1304622"/>
                    <a:pt x="1023622" y="1318466"/>
                  </a:cubicBezTo>
                  <a:cubicBezTo>
                    <a:pt x="1017551" y="1330608"/>
                    <a:pt x="1015036" y="1344224"/>
                    <a:pt x="1010743" y="1357103"/>
                  </a:cubicBezTo>
                  <a:cubicBezTo>
                    <a:pt x="1006450" y="1082354"/>
                    <a:pt x="1097458" y="788954"/>
                    <a:pt x="997864" y="532855"/>
                  </a:cubicBezTo>
                  <a:cubicBezTo>
                    <a:pt x="991333" y="516061"/>
                    <a:pt x="914250" y="1179181"/>
                    <a:pt x="894833" y="1344224"/>
                  </a:cubicBezTo>
                  <a:cubicBezTo>
                    <a:pt x="869749" y="1870984"/>
                    <a:pt x="894724" y="1536250"/>
                    <a:pt x="856196" y="1125283"/>
                  </a:cubicBezTo>
                  <a:cubicBezTo>
                    <a:pt x="853759" y="1099284"/>
                    <a:pt x="847610" y="1176799"/>
                    <a:pt x="843317" y="1202557"/>
                  </a:cubicBezTo>
                  <a:cubicBezTo>
                    <a:pt x="839024" y="1181092"/>
                    <a:pt x="831998" y="1159996"/>
                    <a:pt x="830438" y="1138162"/>
                  </a:cubicBezTo>
                  <a:cubicBezTo>
                    <a:pt x="823397" y="1039582"/>
                    <a:pt x="841530" y="937828"/>
                    <a:pt x="817560" y="841948"/>
                  </a:cubicBezTo>
                  <a:cubicBezTo>
                    <a:pt x="809631" y="810230"/>
                    <a:pt x="788768" y="900923"/>
                    <a:pt x="778923" y="932100"/>
                  </a:cubicBezTo>
                  <a:cubicBezTo>
                    <a:pt x="762932" y="982736"/>
                    <a:pt x="753165" y="1035131"/>
                    <a:pt x="740286" y="1086647"/>
                  </a:cubicBezTo>
                  <a:cubicBezTo>
                    <a:pt x="737747" y="1106960"/>
                    <a:pt x="682882" y="1437393"/>
                    <a:pt x="727407" y="1473013"/>
                  </a:cubicBezTo>
                  <a:cubicBezTo>
                    <a:pt x="763512" y="1501897"/>
                    <a:pt x="761751" y="1387154"/>
                    <a:pt x="778923" y="1344224"/>
                  </a:cubicBezTo>
                  <a:cubicBezTo>
                    <a:pt x="791802" y="1266951"/>
                    <a:pt x="806783" y="1189998"/>
                    <a:pt x="817560" y="1112404"/>
                  </a:cubicBezTo>
                  <a:cubicBezTo>
                    <a:pt x="828256" y="1035395"/>
                    <a:pt x="848856" y="803034"/>
                    <a:pt x="843317" y="880585"/>
                  </a:cubicBezTo>
                  <a:cubicBezTo>
                    <a:pt x="839024" y="940686"/>
                    <a:pt x="837092" y="1001003"/>
                    <a:pt x="830438" y="1060889"/>
                  </a:cubicBezTo>
                  <a:cubicBezTo>
                    <a:pt x="824203" y="1117009"/>
                    <a:pt x="813267" y="1172506"/>
                    <a:pt x="804681" y="1228314"/>
                  </a:cubicBezTo>
                  <a:cubicBezTo>
                    <a:pt x="800388" y="1035131"/>
                    <a:pt x="799525" y="841841"/>
                    <a:pt x="791802" y="648765"/>
                  </a:cubicBezTo>
                  <a:cubicBezTo>
                    <a:pt x="786078" y="505667"/>
                    <a:pt x="771768" y="620146"/>
                    <a:pt x="766044" y="648765"/>
                  </a:cubicBezTo>
                  <a:cubicBezTo>
                    <a:pt x="770337" y="811897"/>
                    <a:pt x="759286" y="976159"/>
                    <a:pt x="778923" y="1138162"/>
                  </a:cubicBezTo>
                  <a:cubicBezTo>
                    <a:pt x="781935" y="1163012"/>
                    <a:pt x="808407" y="1097067"/>
                    <a:pt x="817560" y="1073768"/>
                  </a:cubicBezTo>
                  <a:cubicBezTo>
                    <a:pt x="855786" y="976467"/>
                    <a:pt x="875646" y="871939"/>
                    <a:pt x="920591" y="777554"/>
                  </a:cubicBezTo>
                  <a:lnTo>
                    <a:pt x="1049379" y="507097"/>
                  </a:lnTo>
                  <a:cubicBezTo>
                    <a:pt x="1073154" y="625971"/>
                    <a:pt x="1061341" y="521794"/>
                    <a:pt x="1036500" y="687402"/>
                  </a:cubicBezTo>
                  <a:cubicBezTo>
                    <a:pt x="1029466" y="734294"/>
                    <a:pt x="1029271" y="781990"/>
                    <a:pt x="1023622" y="829069"/>
                  </a:cubicBezTo>
                  <a:cubicBezTo>
                    <a:pt x="1016389" y="889348"/>
                    <a:pt x="997864" y="1009373"/>
                    <a:pt x="997864" y="1009373"/>
                  </a:cubicBezTo>
                  <a:cubicBezTo>
                    <a:pt x="1020712" y="666653"/>
                    <a:pt x="992387" y="964961"/>
                    <a:pt x="1049379" y="623007"/>
                  </a:cubicBezTo>
                  <a:cubicBezTo>
                    <a:pt x="1055770" y="584661"/>
                    <a:pt x="1062258" y="468223"/>
                    <a:pt x="1062258" y="507097"/>
                  </a:cubicBezTo>
                  <a:cubicBezTo>
                    <a:pt x="1062258" y="563071"/>
                    <a:pt x="1053367" y="618692"/>
                    <a:pt x="1049379" y="674523"/>
                  </a:cubicBezTo>
                  <a:cubicBezTo>
                    <a:pt x="1044781" y="738896"/>
                    <a:pt x="1041450" y="803359"/>
                    <a:pt x="1036500" y="867706"/>
                  </a:cubicBezTo>
                  <a:cubicBezTo>
                    <a:pt x="1032863" y="914983"/>
                    <a:pt x="1013336" y="963085"/>
                    <a:pt x="1023622" y="1009373"/>
                  </a:cubicBezTo>
                  <a:cubicBezTo>
                    <a:pt x="1026980" y="1024483"/>
                    <a:pt x="1049379" y="992202"/>
                    <a:pt x="1062258" y="983616"/>
                  </a:cubicBezTo>
                  <a:cubicBezTo>
                    <a:pt x="1135552" y="543854"/>
                    <a:pt x="1088935" y="734307"/>
                    <a:pt x="1113774" y="1305588"/>
                  </a:cubicBezTo>
                  <a:cubicBezTo>
                    <a:pt x="1114364" y="1319151"/>
                    <a:pt x="1122360" y="1331345"/>
                    <a:pt x="1126653" y="1344224"/>
                  </a:cubicBezTo>
                  <a:cubicBezTo>
                    <a:pt x="1130946" y="1391447"/>
                    <a:pt x="1134567" y="1438735"/>
                    <a:pt x="1139531" y="1485892"/>
                  </a:cubicBezTo>
                  <a:cubicBezTo>
                    <a:pt x="1143154" y="1520313"/>
                    <a:pt x="1130789" y="1561897"/>
                    <a:pt x="1152410" y="1588923"/>
                  </a:cubicBezTo>
                  <a:cubicBezTo>
                    <a:pt x="1163788" y="1603145"/>
                    <a:pt x="1179053" y="1563993"/>
                    <a:pt x="1191047" y="1550286"/>
                  </a:cubicBezTo>
                  <a:cubicBezTo>
                    <a:pt x="1246617" y="1486778"/>
                    <a:pt x="1235814" y="1499389"/>
                    <a:pt x="1268320" y="1434376"/>
                  </a:cubicBezTo>
                  <a:cubicBezTo>
                    <a:pt x="1272613" y="1473013"/>
                    <a:pt x="1246429" y="1567671"/>
                    <a:pt x="1281199" y="1550286"/>
                  </a:cubicBezTo>
                  <a:cubicBezTo>
                    <a:pt x="1331116" y="1525328"/>
                    <a:pt x="1345593" y="1395740"/>
                    <a:pt x="1345593" y="1395740"/>
                  </a:cubicBezTo>
                  <a:cubicBezTo>
                    <a:pt x="1341300" y="1425791"/>
                    <a:pt x="1338668" y="1456126"/>
                    <a:pt x="1332715" y="1485892"/>
                  </a:cubicBezTo>
                  <a:cubicBezTo>
                    <a:pt x="1330053" y="1499204"/>
                    <a:pt x="1333411" y="1524528"/>
                    <a:pt x="1319836" y="1524528"/>
                  </a:cubicBezTo>
                  <a:cubicBezTo>
                    <a:pt x="1294804" y="1524528"/>
                    <a:pt x="1278316" y="1496058"/>
                    <a:pt x="1255441" y="1485892"/>
                  </a:cubicBezTo>
                  <a:cubicBezTo>
                    <a:pt x="1239266" y="1478703"/>
                    <a:pt x="1221098" y="1477306"/>
                    <a:pt x="1203926" y="1473013"/>
                  </a:cubicBezTo>
                  <a:cubicBezTo>
                    <a:pt x="1115725" y="1355411"/>
                    <a:pt x="1157009" y="1400338"/>
                    <a:pt x="1088016" y="1331345"/>
                  </a:cubicBezTo>
                  <a:cubicBezTo>
                    <a:pt x="1083723" y="1369982"/>
                    <a:pt x="1102626" y="1474743"/>
                    <a:pt x="1075137" y="1447255"/>
                  </a:cubicBezTo>
                  <a:cubicBezTo>
                    <a:pt x="1038207" y="1410326"/>
                    <a:pt x="1062046" y="1343376"/>
                    <a:pt x="1049379" y="1292709"/>
                  </a:cubicBezTo>
                  <a:lnTo>
                    <a:pt x="1036500" y="1241193"/>
                  </a:lnTo>
                  <a:cubicBezTo>
                    <a:pt x="1032207" y="1262658"/>
                    <a:pt x="1026950" y="1283953"/>
                    <a:pt x="1023622" y="1305588"/>
                  </a:cubicBezTo>
                  <a:cubicBezTo>
                    <a:pt x="1018359" y="1339797"/>
                    <a:pt x="1018095" y="1374798"/>
                    <a:pt x="1010743" y="1408619"/>
                  </a:cubicBezTo>
                  <a:cubicBezTo>
                    <a:pt x="917135" y="1839209"/>
                    <a:pt x="984040" y="1452928"/>
                    <a:pt x="946348" y="1679075"/>
                  </a:cubicBezTo>
                  <a:cubicBezTo>
                    <a:pt x="933469" y="1666196"/>
                    <a:pt x="913936" y="1657555"/>
                    <a:pt x="907712" y="1640438"/>
                  </a:cubicBezTo>
                  <a:cubicBezTo>
                    <a:pt x="830763" y="1428825"/>
                    <a:pt x="941826" y="1607895"/>
                    <a:pt x="869075" y="1498771"/>
                  </a:cubicBezTo>
                  <a:cubicBezTo>
                    <a:pt x="864782" y="1460134"/>
                    <a:pt x="862587" y="1421207"/>
                    <a:pt x="856196" y="1382861"/>
                  </a:cubicBezTo>
                  <a:cubicBezTo>
                    <a:pt x="853964" y="1369470"/>
                    <a:pt x="855459" y="1338153"/>
                    <a:pt x="843317" y="1344224"/>
                  </a:cubicBezTo>
                  <a:cubicBezTo>
                    <a:pt x="815262" y="1358252"/>
                    <a:pt x="785969" y="1464755"/>
                    <a:pt x="778923" y="1485892"/>
                  </a:cubicBezTo>
                  <a:cubicBezTo>
                    <a:pt x="774630" y="1473013"/>
                    <a:pt x="768989" y="1460507"/>
                    <a:pt x="766044" y="1447255"/>
                  </a:cubicBezTo>
                  <a:cubicBezTo>
                    <a:pt x="760379" y="1421764"/>
                    <a:pt x="767650" y="1348255"/>
                    <a:pt x="753165" y="1369982"/>
                  </a:cubicBezTo>
                  <a:cubicBezTo>
                    <a:pt x="731601" y="1402327"/>
                    <a:pt x="744579" y="1447255"/>
                    <a:pt x="740286" y="1485892"/>
                  </a:cubicBezTo>
                  <a:cubicBezTo>
                    <a:pt x="735993" y="1425791"/>
                    <a:pt x="751142" y="1360971"/>
                    <a:pt x="727407" y="1305588"/>
                  </a:cubicBezTo>
                  <a:cubicBezTo>
                    <a:pt x="715096" y="1276862"/>
                    <a:pt x="710841" y="1365869"/>
                    <a:pt x="701650" y="1395740"/>
                  </a:cubicBezTo>
                  <a:cubicBezTo>
                    <a:pt x="630350" y="1627468"/>
                    <a:pt x="724398" y="1303244"/>
                    <a:pt x="650134" y="1563165"/>
                  </a:cubicBezTo>
                  <a:cubicBezTo>
                    <a:pt x="645841" y="1515942"/>
                    <a:pt x="661651" y="1462157"/>
                    <a:pt x="637255" y="1421497"/>
                  </a:cubicBezTo>
                  <a:cubicBezTo>
                    <a:pt x="631723" y="1412277"/>
                    <a:pt x="601250" y="1539764"/>
                    <a:pt x="598619" y="1550286"/>
                  </a:cubicBezTo>
                  <a:cubicBezTo>
                    <a:pt x="560629" y="1524959"/>
                    <a:pt x="552334" y="1523078"/>
                    <a:pt x="521346" y="1485892"/>
                  </a:cubicBezTo>
                  <a:cubicBezTo>
                    <a:pt x="431702" y="1378319"/>
                    <a:pt x="569819" y="1521484"/>
                    <a:pt x="456951" y="1408619"/>
                  </a:cubicBezTo>
                  <a:cubicBezTo>
                    <a:pt x="444072" y="1425791"/>
                    <a:pt x="427197" y="1440593"/>
                    <a:pt x="418315" y="1460134"/>
                  </a:cubicBezTo>
                  <a:cubicBezTo>
                    <a:pt x="405382" y="1488586"/>
                    <a:pt x="400780" y="1520134"/>
                    <a:pt x="392557" y="1550286"/>
                  </a:cubicBezTo>
                  <a:cubicBezTo>
                    <a:pt x="368300" y="1639229"/>
                    <a:pt x="391477" y="1566406"/>
                    <a:pt x="366799" y="1640438"/>
                  </a:cubicBezTo>
                  <a:cubicBezTo>
                    <a:pt x="362506" y="1580337"/>
                    <a:pt x="353920" y="1520388"/>
                    <a:pt x="353920" y="1460134"/>
                  </a:cubicBezTo>
                  <a:cubicBezTo>
                    <a:pt x="353920" y="1387560"/>
                    <a:pt x="364360" y="1323002"/>
                    <a:pt x="379678" y="1254072"/>
                  </a:cubicBezTo>
                  <a:cubicBezTo>
                    <a:pt x="383518" y="1236793"/>
                    <a:pt x="388264" y="1219729"/>
                    <a:pt x="392557" y="1202557"/>
                  </a:cubicBezTo>
                  <a:cubicBezTo>
                    <a:pt x="396850" y="1146748"/>
                    <a:pt x="396234" y="1090343"/>
                    <a:pt x="405436" y="1035131"/>
                  </a:cubicBezTo>
                  <a:cubicBezTo>
                    <a:pt x="409237" y="1012327"/>
                    <a:pt x="423076" y="992383"/>
                    <a:pt x="431193" y="970737"/>
                  </a:cubicBezTo>
                  <a:cubicBezTo>
                    <a:pt x="435960" y="958026"/>
                    <a:pt x="439779" y="944979"/>
                    <a:pt x="444072" y="932100"/>
                  </a:cubicBezTo>
                  <a:cubicBezTo>
                    <a:pt x="448365" y="1022252"/>
                    <a:pt x="446984" y="1112855"/>
                    <a:pt x="456951" y="1202557"/>
                  </a:cubicBezTo>
                  <a:cubicBezTo>
                    <a:pt x="458450" y="1216050"/>
                    <a:pt x="464562" y="1176432"/>
                    <a:pt x="469830" y="1163920"/>
                  </a:cubicBezTo>
                  <a:cubicBezTo>
                    <a:pt x="498924" y="1094822"/>
                    <a:pt x="559982" y="957858"/>
                    <a:pt x="559982" y="957858"/>
                  </a:cubicBezTo>
                  <a:cubicBezTo>
                    <a:pt x="564275" y="923514"/>
                    <a:pt x="572861" y="889438"/>
                    <a:pt x="572861" y="854827"/>
                  </a:cubicBezTo>
                  <a:cubicBezTo>
                    <a:pt x="572861" y="824471"/>
                    <a:pt x="590338" y="764675"/>
                    <a:pt x="559982" y="764675"/>
                  </a:cubicBezTo>
                  <a:cubicBezTo>
                    <a:pt x="527288" y="764675"/>
                    <a:pt x="534225" y="824776"/>
                    <a:pt x="521346" y="854827"/>
                  </a:cubicBezTo>
                  <a:cubicBezTo>
                    <a:pt x="517053" y="880585"/>
                    <a:pt x="515195" y="906869"/>
                    <a:pt x="508467" y="932100"/>
                  </a:cubicBezTo>
                  <a:cubicBezTo>
                    <a:pt x="497973" y="971451"/>
                    <a:pt x="481807" y="1009084"/>
                    <a:pt x="469830" y="1048010"/>
                  </a:cubicBezTo>
                  <a:cubicBezTo>
                    <a:pt x="464625" y="1064928"/>
                    <a:pt x="454448" y="1117049"/>
                    <a:pt x="456951" y="1099526"/>
                  </a:cubicBezTo>
                  <a:cubicBezTo>
                    <a:pt x="517437" y="676128"/>
                    <a:pt x="423910" y="784840"/>
                    <a:pt x="559982" y="648765"/>
                  </a:cubicBezTo>
                  <a:cubicBezTo>
                    <a:pt x="572861" y="618714"/>
                    <a:pt x="587446" y="589339"/>
                    <a:pt x="598619" y="558613"/>
                  </a:cubicBezTo>
                  <a:cubicBezTo>
                    <a:pt x="624250" y="488127"/>
                    <a:pt x="604159" y="433701"/>
                    <a:pt x="624376" y="635886"/>
                  </a:cubicBezTo>
                  <a:cubicBezTo>
                    <a:pt x="620083" y="472754"/>
                    <a:pt x="634576" y="308038"/>
                    <a:pt x="611498" y="146489"/>
                  </a:cubicBezTo>
                  <a:cubicBezTo>
                    <a:pt x="608462" y="125240"/>
                    <a:pt x="573951" y="168829"/>
                    <a:pt x="559982" y="185126"/>
                  </a:cubicBezTo>
                  <a:cubicBezTo>
                    <a:pt x="547488" y="199703"/>
                    <a:pt x="542810" y="219469"/>
                    <a:pt x="534224" y="236641"/>
                  </a:cubicBezTo>
                  <a:cubicBezTo>
                    <a:pt x="529931" y="253813"/>
                    <a:pt x="525186" y="270878"/>
                    <a:pt x="521346" y="288157"/>
                  </a:cubicBezTo>
                  <a:cubicBezTo>
                    <a:pt x="495104" y="406250"/>
                    <a:pt x="522314" y="352477"/>
                    <a:pt x="482709" y="223762"/>
                  </a:cubicBezTo>
                  <a:cubicBezTo>
                    <a:pt x="478157" y="208968"/>
                    <a:pt x="465537" y="198005"/>
                    <a:pt x="456951" y="185126"/>
                  </a:cubicBezTo>
                  <a:cubicBezTo>
                    <a:pt x="439779" y="193712"/>
                    <a:pt x="416446" y="195155"/>
                    <a:pt x="405436" y="210883"/>
                  </a:cubicBezTo>
                  <a:cubicBezTo>
                    <a:pt x="359793" y="276087"/>
                    <a:pt x="373587" y="312754"/>
                    <a:pt x="353920" y="378309"/>
                  </a:cubicBezTo>
                  <a:cubicBezTo>
                    <a:pt x="347277" y="400452"/>
                    <a:pt x="336748" y="421238"/>
                    <a:pt x="328162" y="442703"/>
                  </a:cubicBezTo>
                  <a:cubicBezTo>
                    <a:pt x="323869" y="391188"/>
                    <a:pt x="320185" y="339618"/>
                    <a:pt x="315284" y="288157"/>
                  </a:cubicBezTo>
                  <a:cubicBezTo>
                    <a:pt x="311598" y="249458"/>
                    <a:pt x="335740" y="192248"/>
                    <a:pt x="302405" y="172247"/>
                  </a:cubicBezTo>
                  <a:cubicBezTo>
                    <a:pt x="275860" y="156320"/>
                    <a:pt x="268642" y="224159"/>
                    <a:pt x="250889" y="249520"/>
                  </a:cubicBezTo>
                  <a:cubicBezTo>
                    <a:pt x="238580" y="267104"/>
                    <a:pt x="224562" y="283451"/>
                    <a:pt x="212253" y="301035"/>
                  </a:cubicBezTo>
                  <a:cubicBezTo>
                    <a:pt x="202432" y="315065"/>
                    <a:pt x="142146" y="409778"/>
                    <a:pt x="122100" y="429824"/>
                  </a:cubicBezTo>
                  <a:cubicBezTo>
                    <a:pt x="106922" y="445002"/>
                    <a:pt x="87757" y="455582"/>
                    <a:pt x="70585" y="468461"/>
                  </a:cubicBezTo>
                  <a:cubicBezTo>
                    <a:pt x="66292" y="378309"/>
                    <a:pt x="68252" y="287640"/>
                    <a:pt x="57706" y="198004"/>
                  </a:cubicBezTo>
                  <a:cubicBezTo>
                    <a:pt x="55638" y="180425"/>
                    <a:pt x="49690" y="232501"/>
                    <a:pt x="44827" y="249520"/>
                  </a:cubicBezTo>
                  <a:cubicBezTo>
                    <a:pt x="41097" y="262573"/>
                    <a:pt x="35001" y="274929"/>
                    <a:pt x="31948" y="288157"/>
                  </a:cubicBezTo>
                  <a:cubicBezTo>
                    <a:pt x="22104" y="330815"/>
                    <a:pt x="0" y="460285"/>
                    <a:pt x="6191" y="416945"/>
                  </a:cubicBezTo>
                  <a:cubicBezTo>
                    <a:pt x="10484" y="386894"/>
                    <a:pt x="13116" y="356559"/>
                    <a:pt x="19069" y="326793"/>
                  </a:cubicBezTo>
                  <a:cubicBezTo>
                    <a:pt x="21731" y="313481"/>
                    <a:pt x="25355" y="300024"/>
                    <a:pt x="31948" y="288157"/>
                  </a:cubicBezTo>
                  <a:cubicBezTo>
                    <a:pt x="67474" y="224210"/>
                    <a:pt x="78040" y="207834"/>
                    <a:pt x="134979" y="172247"/>
                  </a:cubicBezTo>
                  <a:cubicBezTo>
                    <a:pt x="151260" y="162072"/>
                    <a:pt x="169323" y="155075"/>
                    <a:pt x="186495" y="146489"/>
                  </a:cubicBezTo>
                  <a:cubicBezTo>
                    <a:pt x="195081" y="163661"/>
                    <a:pt x="212253" y="178805"/>
                    <a:pt x="212253" y="198004"/>
                  </a:cubicBezTo>
                  <a:cubicBezTo>
                    <a:pt x="212253" y="257484"/>
                    <a:pt x="197063" y="308960"/>
                    <a:pt x="160737" y="352551"/>
                  </a:cubicBezTo>
                  <a:cubicBezTo>
                    <a:pt x="149077" y="366543"/>
                    <a:pt x="134979" y="378309"/>
                    <a:pt x="122100" y="391188"/>
                  </a:cubicBezTo>
                  <a:cubicBezTo>
                    <a:pt x="113514" y="412653"/>
                    <a:pt x="98436" y="478605"/>
                    <a:pt x="96343" y="455582"/>
                  </a:cubicBezTo>
                  <a:cubicBezTo>
                    <a:pt x="90113" y="387043"/>
                    <a:pt x="95044" y="316865"/>
                    <a:pt x="109222" y="249520"/>
                  </a:cubicBezTo>
                  <a:cubicBezTo>
                    <a:pt x="113270" y="230292"/>
                    <a:pt x="171399" y="195190"/>
                    <a:pt x="186495" y="185126"/>
                  </a:cubicBezTo>
                  <a:cubicBezTo>
                    <a:pt x="206844" y="42685"/>
                    <a:pt x="191135" y="87772"/>
                    <a:pt x="212253" y="172247"/>
                  </a:cubicBezTo>
                  <a:cubicBezTo>
                    <a:pt x="230644" y="245814"/>
                    <a:pt x="229939" y="237413"/>
                    <a:pt x="263768" y="288157"/>
                  </a:cubicBezTo>
                  <a:cubicBezTo>
                    <a:pt x="285233" y="275278"/>
                    <a:pt x="308136" y="264539"/>
                    <a:pt x="328162" y="249520"/>
                  </a:cubicBezTo>
                  <a:cubicBezTo>
                    <a:pt x="361216" y="224729"/>
                    <a:pt x="370741" y="204970"/>
                    <a:pt x="392557" y="172247"/>
                  </a:cubicBezTo>
                  <a:cubicBezTo>
                    <a:pt x="409729" y="185126"/>
                    <a:pt x="430663" y="194122"/>
                    <a:pt x="444072" y="210883"/>
                  </a:cubicBezTo>
                  <a:cubicBezTo>
                    <a:pt x="465693" y="237910"/>
                    <a:pt x="461649" y="294247"/>
                    <a:pt x="495588" y="301035"/>
                  </a:cubicBezTo>
                  <a:cubicBezTo>
                    <a:pt x="521194" y="306156"/>
                    <a:pt x="503346" y="249368"/>
                    <a:pt x="508467" y="223762"/>
                  </a:cubicBezTo>
                  <a:cubicBezTo>
                    <a:pt x="511938" y="206406"/>
                    <a:pt x="517053" y="189419"/>
                    <a:pt x="521346" y="172247"/>
                  </a:cubicBezTo>
                  <a:cubicBezTo>
                    <a:pt x="556236" y="346706"/>
                    <a:pt x="499538" y="142128"/>
                    <a:pt x="585740" y="159368"/>
                  </a:cubicBezTo>
                  <a:cubicBezTo>
                    <a:pt x="615506" y="165321"/>
                    <a:pt x="595267" y="219350"/>
                    <a:pt x="598619" y="249520"/>
                  </a:cubicBezTo>
                  <a:cubicBezTo>
                    <a:pt x="603855" y="296647"/>
                    <a:pt x="607205" y="343965"/>
                    <a:pt x="611498" y="391188"/>
                  </a:cubicBezTo>
                  <a:cubicBezTo>
                    <a:pt x="620084" y="365430"/>
                    <a:pt x="629453" y="339920"/>
                    <a:pt x="637255" y="313914"/>
                  </a:cubicBezTo>
                  <a:cubicBezTo>
                    <a:pt x="642341" y="296960"/>
                    <a:pt x="646968" y="244984"/>
                    <a:pt x="650134" y="262399"/>
                  </a:cubicBezTo>
                  <a:cubicBezTo>
                    <a:pt x="661679" y="325895"/>
                    <a:pt x="658720" y="391188"/>
                    <a:pt x="663013" y="455582"/>
                  </a:cubicBezTo>
                  <a:cubicBezTo>
                    <a:pt x="682718" y="357061"/>
                    <a:pt x="665342" y="423613"/>
                    <a:pt x="701650" y="326793"/>
                  </a:cubicBezTo>
                  <a:cubicBezTo>
                    <a:pt x="706417" y="314082"/>
                    <a:pt x="706639" y="299204"/>
                    <a:pt x="714529" y="288157"/>
                  </a:cubicBezTo>
                  <a:cubicBezTo>
                    <a:pt x="728644" y="268396"/>
                    <a:pt x="748872" y="253813"/>
                    <a:pt x="766044" y="236641"/>
                  </a:cubicBezTo>
                  <a:cubicBezTo>
                    <a:pt x="770337" y="219469"/>
                    <a:pt x="771950" y="201395"/>
                    <a:pt x="778923" y="185126"/>
                  </a:cubicBezTo>
                  <a:cubicBezTo>
                    <a:pt x="785020" y="170899"/>
                    <a:pt x="790836" y="139567"/>
                    <a:pt x="804681" y="146489"/>
                  </a:cubicBezTo>
                  <a:cubicBezTo>
                    <a:pt x="825359" y="156828"/>
                    <a:pt x="821852" y="189418"/>
                    <a:pt x="830438" y="210883"/>
                  </a:cubicBezTo>
                  <a:cubicBezTo>
                    <a:pt x="834731" y="236641"/>
                    <a:pt x="837652" y="262666"/>
                    <a:pt x="843317" y="288157"/>
                  </a:cubicBezTo>
                  <a:cubicBezTo>
                    <a:pt x="846262" y="301409"/>
                    <a:pt x="850125" y="338935"/>
                    <a:pt x="856196" y="326793"/>
                  </a:cubicBezTo>
                  <a:cubicBezTo>
                    <a:pt x="873896" y="291392"/>
                    <a:pt x="865712" y="246976"/>
                    <a:pt x="881954" y="210883"/>
                  </a:cubicBezTo>
                  <a:cubicBezTo>
                    <a:pt x="904923" y="159840"/>
                    <a:pt x="942055" y="116438"/>
                    <a:pt x="972106" y="69216"/>
                  </a:cubicBezTo>
                  <a:cubicBezTo>
                    <a:pt x="976399" y="52044"/>
                    <a:pt x="984985" y="0"/>
                    <a:pt x="984985" y="17700"/>
                  </a:cubicBezTo>
                  <a:cubicBezTo>
                    <a:pt x="984985" y="49277"/>
                    <a:pt x="967737" y="112449"/>
                    <a:pt x="959227" y="146489"/>
                  </a:cubicBezTo>
                  <a:cubicBezTo>
                    <a:pt x="950641" y="258106"/>
                    <a:pt x="940310" y="369602"/>
                    <a:pt x="933469" y="481340"/>
                  </a:cubicBezTo>
                  <a:cubicBezTo>
                    <a:pt x="924008" y="635867"/>
                    <a:pt x="912130" y="1031370"/>
                    <a:pt x="907712" y="1163920"/>
                  </a:cubicBezTo>
                  <a:cubicBezTo>
                    <a:pt x="810956" y="1002663"/>
                    <a:pt x="930087" y="1204943"/>
                    <a:pt x="830438" y="1022252"/>
                  </a:cubicBezTo>
                  <a:cubicBezTo>
                    <a:pt x="723524" y="826241"/>
                    <a:pt x="864502" y="1103257"/>
                    <a:pt x="753165" y="880585"/>
                  </a:cubicBezTo>
                  <a:cubicBezTo>
                    <a:pt x="744579" y="846241"/>
                    <a:pt x="734824" y="812169"/>
                    <a:pt x="727407" y="777554"/>
                  </a:cubicBezTo>
                  <a:cubicBezTo>
                    <a:pt x="721936" y="752021"/>
                    <a:pt x="719200" y="725973"/>
                    <a:pt x="714529" y="700281"/>
                  </a:cubicBezTo>
                  <a:cubicBezTo>
                    <a:pt x="710613" y="678744"/>
                    <a:pt x="705943" y="657351"/>
                    <a:pt x="701650" y="635886"/>
                  </a:cubicBezTo>
                  <a:lnTo>
                    <a:pt x="688771" y="1112404"/>
                  </a:lnTo>
                </a:path>
              </a:pathLst>
            </a:custGeom>
            <a:ln w="19050">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42"/>
          <p:cNvGrpSpPr/>
          <p:nvPr/>
        </p:nvGrpSpPr>
        <p:grpSpPr>
          <a:xfrm rot="19167459">
            <a:off x="766457" y="3276282"/>
            <a:ext cx="919485" cy="587775"/>
            <a:chOff x="1146328" y="695383"/>
            <a:chExt cx="1643308" cy="1004628"/>
          </a:xfrm>
        </p:grpSpPr>
        <p:sp>
          <p:nvSpPr>
            <p:cNvPr id="32" name="Freeform 31"/>
            <p:cNvSpPr/>
            <p:nvPr/>
          </p:nvSpPr>
          <p:spPr>
            <a:xfrm>
              <a:off x="1146328" y="695383"/>
              <a:ext cx="1643308" cy="979287"/>
            </a:xfrm>
            <a:custGeom>
              <a:avLst/>
              <a:gdLst>
                <a:gd name="connsiteX0" fmla="*/ 1571114 w 1643308"/>
                <a:gd name="connsiteY0" fmla="*/ 734172 h 979287"/>
                <a:gd name="connsiteX1" fmla="*/ 1390810 w 1643308"/>
                <a:gd name="connsiteY1" fmla="*/ 888718 h 979287"/>
                <a:gd name="connsiteX2" fmla="*/ 1262021 w 1643308"/>
                <a:gd name="connsiteY2" fmla="*/ 965992 h 979287"/>
                <a:gd name="connsiteX3" fmla="*/ 1055959 w 1643308"/>
                <a:gd name="connsiteY3" fmla="*/ 978871 h 979287"/>
                <a:gd name="connsiteX4" fmla="*/ 489289 w 1643308"/>
                <a:gd name="connsiteY4" fmla="*/ 965992 h 979287"/>
                <a:gd name="connsiteX5" fmla="*/ 450652 w 1643308"/>
                <a:gd name="connsiteY5" fmla="*/ 940234 h 979287"/>
                <a:gd name="connsiteX6" fmla="*/ 360500 w 1643308"/>
                <a:gd name="connsiteY6" fmla="*/ 888718 h 979287"/>
                <a:gd name="connsiteX7" fmla="*/ 244590 w 1643308"/>
                <a:gd name="connsiteY7" fmla="*/ 759930 h 979287"/>
                <a:gd name="connsiteX8" fmla="*/ 167317 w 1643308"/>
                <a:gd name="connsiteY8" fmla="*/ 708414 h 979287"/>
                <a:gd name="connsiteX9" fmla="*/ 64286 w 1643308"/>
                <a:gd name="connsiteY9" fmla="*/ 644020 h 979287"/>
                <a:gd name="connsiteX10" fmla="*/ 51407 w 1643308"/>
                <a:gd name="connsiteY10" fmla="*/ 605383 h 979287"/>
                <a:gd name="connsiteX11" fmla="*/ 64286 w 1643308"/>
                <a:gd name="connsiteY11" fmla="*/ 682656 h 979287"/>
                <a:gd name="connsiteX12" fmla="*/ 102923 w 1643308"/>
                <a:gd name="connsiteY12" fmla="*/ 721293 h 979287"/>
                <a:gd name="connsiteX13" fmla="*/ 205954 w 1643308"/>
                <a:gd name="connsiteY13" fmla="*/ 785687 h 979287"/>
                <a:gd name="connsiteX14" fmla="*/ 244590 w 1643308"/>
                <a:gd name="connsiteY14" fmla="*/ 837203 h 979287"/>
                <a:gd name="connsiteX15" fmla="*/ 296106 w 1643308"/>
                <a:gd name="connsiteY15" fmla="*/ 862961 h 979287"/>
                <a:gd name="connsiteX16" fmla="*/ 334742 w 1643308"/>
                <a:gd name="connsiteY16" fmla="*/ 888718 h 979287"/>
                <a:gd name="connsiteX17" fmla="*/ 450652 w 1643308"/>
                <a:gd name="connsiteY17" fmla="*/ 927355 h 979287"/>
                <a:gd name="connsiteX18" fmla="*/ 502168 w 1643308"/>
                <a:gd name="connsiteY18" fmla="*/ 953113 h 979287"/>
                <a:gd name="connsiteX19" fmla="*/ 1158990 w 1643308"/>
                <a:gd name="connsiteY19" fmla="*/ 940234 h 979287"/>
                <a:gd name="connsiteX20" fmla="*/ 1326416 w 1643308"/>
                <a:gd name="connsiteY20" fmla="*/ 914476 h 979287"/>
                <a:gd name="connsiteX21" fmla="*/ 1377931 w 1643308"/>
                <a:gd name="connsiteY21" fmla="*/ 901597 h 979287"/>
                <a:gd name="connsiteX22" fmla="*/ 1416568 w 1643308"/>
                <a:gd name="connsiteY22" fmla="*/ 862961 h 979287"/>
                <a:gd name="connsiteX23" fmla="*/ 1442326 w 1643308"/>
                <a:gd name="connsiteY23" fmla="*/ 824324 h 979287"/>
                <a:gd name="connsiteX24" fmla="*/ 1506720 w 1643308"/>
                <a:gd name="connsiteY24" fmla="*/ 798566 h 979287"/>
                <a:gd name="connsiteX25" fmla="*/ 1545357 w 1643308"/>
                <a:gd name="connsiteY25" fmla="*/ 772809 h 979287"/>
                <a:gd name="connsiteX26" fmla="*/ 1622630 w 1643308"/>
                <a:gd name="connsiteY26" fmla="*/ 682656 h 979287"/>
                <a:gd name="connsiteX27" fmla="*/ 1596872 w 1643308"/>
                <a:gd name="connsiteY27" fmla="*/ 747051 h 979287"/>
                <a:gd name="connsiteX28" fmla="*/ 1532478 w 1643308"/>
                <a:gd name="connsiteY28" fmla="*/ 798566 h 979287"/>
                <a:gd name="connsiteX29" fmla="*/ 1506720 w 1643308"/>
                <a:gd name="connsiteY29" fmla="*/ 837203 h 979287"/>
                <a:gd name="connsiteX30" fmla="*/ 1377931 w 1643308"/>
                <a:gd name="connsiteY30" fmla="*/ 875840 h 979287"/>
                <a:gd name="connsiteX31" fmla="*/ 1339295 w 1643308"/>
                <a:gd name="connsiteY31" fmla="*/ 901597 h 979287"/>
                <a:gd name="connsiteX32" fmla="*/ 1300658 w 1643308"/>
                <a:gd name="connsiteY32" fmla="*/ 940234 h 979287"/>
                <a:gd name="connsiteX33" fmla="*/ 1262021 w 1643308"/>
                <a:gd name="connsiteY33" fmla="*/ 953113 h 979287"/>
                <a:gd name="connsiteX34" fmla="*/ 1146111 w 1643308"/>
                <a:gd name="connsiteY34" fmla="*/ 978871 h 979287"/>
                <a:gd name="connsiteX35" fmla="*/ 489289 w 1643308"/>
                <a:gd name="connsiteY35" fmla="*/ 953113 h 979287"/>
                <a:gd name="connsiteX36" fmla="*/ 412016 w 1643308"/>
                <a:gd name="connsiteY36" fmla="*/ 940234 h 979287"/>
                <a:gd name="connsiteX37" fmla="*/ 373379 w 1643308"/>
                <a:gd name="connsiteY37" fmla="*/ 914476 h 979287"/>
                <a:gd name="connsiteX38" fmla="*/ 283227 w 1643308"/>
                <a:gd name="connsiteY38" fmla="*/ 850082 h 979287"/>
                <a:gd name="connsiteX39" fmla="*/ 231711 w 1643308"/>
                <a:gd name="connsiteY39" fmla="*/ 824324 h 979287"/>
                <a:gd name="connsiteX40" fmla="*/ 193075 w 1643308"/>
                <a:gd name="connsiteY40" fmla="*/ 785687 h 979287"/>
                <a:gd name="connsiteX41" fmla="*/ 141559 w 1643308"/>
                <a:gd name="connsiteY41" fmla="*/ 759930 h 979287"/>
                <a:gd name="connsiteX42" fmla="*/ 102923 w 1643308"/>
                <a:gd name="connsiteY42" fmla="*/ 734172 h 979287"/>
                <a:gd name="connsiteX43" fmla="*/ 12771 w 1643308"/>
                <a:gd name="connsiteY43" fmla="*/ 631141 h 979287"/>
                <a:gd name="connsiteX44" fmla="*/ 25649 w 1643308"/>
                <a:gd name="connsiteY44" fmla="*/ 592504 h 979287"/>
                <a:gd name="connsiteX45" fmla="*/ 128680 w 1643308"/>
                <a:gd name="connsiteY45" fmla="*/ 476594 h 979287"/>
                <a:gd name="connsiteX46" fmla="*/ 167317 w 1643308"/>
                <a:gd name="connsiteY46" fmla="*/ 437958 h 979287"/>
                <a:gd name="connsiteX47" fmla="*/ 180196 w 1643308"/>
                <a:gd name="connsiteY47" fmla="*/ 399321 h 979287"/>
                <a:gd name="connsiteX48" fmla="*/ 257469 w 1643308"/>
                <a:gd name="connsiteY48" fmla="*/ 309169 h 979287"/>
                <a:gd name="connsiteX49" fmla="*/ 296106 w 1643308"/>
                <a:gd name="connsiteY49" fmla="*/ 296290 h 979287"/>
                <a:gd name="connsiteX50" fmla="*/ 334742 w 1643308"/>
                <a:gd name="connsiteY50" fmla="*/ 270532 h 979287"/>
                <a:gd name="connsiteX51" fmla="*/ 373379 w 1643308"/>
                <a:gd name="connsiteY51" fmla="*/ 231896 h 979287"/>
                <a:gd name="connsiteX52" fmla="*/ 502168 w 1643308"/>
                <a:gd name="connsiteY52" fmla="*/ 167502 h 979287"/>
                <a:gd name="connsiteX53" fmla="*/ 527926 w 1643308"/>
                <a:gd name="connsiteY53" fmla="*/ 128865 h 979287"/>
                <a:gd name="connsiteX54" fmla="*/ 566562 w 1643308"/>
                <a:gd name="connsiteY54" fmla="*/ 103107 h 979287"/>
                <a:gd name="connsiteX55" fmla="*/ 669593 w 1643308"/>
                <a:gd name="connsiteY55" fmla="*/ 38713 h 979287"/>
                <a:gd name="connsiteX56" fmla="*/ 1107475 w 1643308"/>
                <a:gd name="connsiteY56" fmla="*/ 64471 h 979287"/>
                <a:gd name="connsiteX57" fmla="*/ 1210506 w 1643308"/>
                <a:gd name="connsiteY57" fmla="*/ 115986 h 979287"/>
                <a:gd name="connsiteX58" fmla="*/ 1313537 w 1643308"/>
                <a:gd name="connsiteY58" fmla="*/ 180380 h 979287"/>
                <a:gd name="connsiteX59" fmla="*/ 1365052 w 1643308"/>
                <a:gd name="connsiteY59" fmla="*/ 206138 h 979287"/>
                <a:gd name="connsiteX60" fmla="*/ 1480962 w 1643308"/>
                <a:gd name="connsiteY60" fmla="*/ 334927 h 979287"/>
                <a:gd name="connsiteX61" fmla="*/ 1519599 w 1643308"/>
                <a:gd name="connsiteY61" fmla="*/ 373563 h 979287"/>
                <a:gd name="connsiteX62" fmla="*/ 1571114 w 1643308"/>
                <a:gd name="connsiteY62" fmla="*/ 399321 h 979287"/>
                <a:gd name="connsiteX63" fmla="*/ 1609751 w 1643308"/>
                <a:gd name="connsiteY63" fmla="*/ 450837 h 979287"/>
                <a:gd name="connsiteX64" fmla="*/ 1635509 w 1643308"/>
                <a:gd name="connsiteY64" fmla="*/ 528110 h 979287"/>
                <a:gd name="connsiteX65" fmla="*/ 1622630 w 1643308"/>
                <a:gd name="connsiteY65" fmla="*/ 605383 h 979287"/>
                <a:gd name="connsiteX66" fmla="*/ 1609751 w 1643308"/>
                <a:gd name="connsiteY66" fmla="*/ 566747 h 979287"/>
                <a:gd name="connsiteX67" fmla="*/ 1583993 w 1643308"/>
                <a:gd name="connsiteY67" fmla="*/ 515231 h 979287"/>
                <a:gd name="connsiteX68" fmla="*/ 1506720 w 1643308"/>
                <a:gd name="connsiteY68" fmla="*/ 437958 h 979287"/>
                <a:gd name="connsiteX69" fmla="*/ 1480962 w 1643308"/>
                <a:gd name="connsiteY69" fmla="*/ 399321 h 979287"/>
                <a:gd name="connsiteX70" fmla="*/ 1442326 w 1643308"/>
                <a:gd name="connsiteY70" fmla="*/ 360685 h 979287"/>
                <a:gd name="connsiteX71" fmla="*/ 1339295 w 1643308"/>
                <a:gd name="connsiteY71" fmla="*/ 296290 h 979287"/>
                <a:gd name="connsiteX72" fmla="*/ 1313537 w 1643308"/>
                <a:gd name="connsiteY72" fmla="*/ 257654 h 979287"/>
                <a:gd name="connsiteX73" fmla="*/ 1223385 w 1643308"/>
                <a:gd name="connsiteY73" fmla="*/ 193259 h 979287"/>
                <a:gd name="connsiteX74" fmla="*/ 1133233 w 1643308"/>
                <a:gd name="connsiteY74" fmla="*/ 141744 h 979287"/>
                <a:gd name="connsiteX75" fmla="*/ 1068838 w 1643308"/>
                <a:gd name="connsiteY75" fmla="*/ 103107 h 979287"/>
                <a:gd name="connsiteX76" fmla="*/ 1030202 w 1643308"/>
                <a:gd name="connsiteY76" fmla="*/ 64471 h 979287"/>
                <a:gd name="connsiteX77" fmla="*/ 914292 w 1643308"/>
                <a:gd name="connsiteY77" fmla="*/ 38713 h 979287"/>
                <a:gd name="connsiteX78" fmla="*/ 566562 w 1643308"/>
                <a:gd name="connsiteY78" fmla="*/ 64471 h 979287"/>
                <a:gd name="connsiteX79" fmla="*/ 527926 w 1643308"/>
                <a:gd name="connsiteY79" fmla="*/ 90228 h 979287"/>
                <a:gd name="connsiteX80" fmla="*/ 399137 w 1643308"/>
                <a:gd name="connsiteY80" fmla="*/ 219017 h 979287"/>
                <a:gd name="connsiteX81" fmla="*/ 360500 w 1643308"/>
                <a:gd name="connsiteY81" fmla="*/ 257654 h 979287"/>
                <a:gd name="connsiteX82" fmla="*/ 321864 w 1643308"/>
                <a:gd name="connsiteY82" fmla="*/ 296290 h 979287"/>
                <a:gd name="connsiteX83" fmla="*/ 193075 w 1643308"/>
                <a:gd name="connsiteY83" fmla="*/ 386442 h 979287"/>
                <a:gd name="connsiteX84" fmla="*/ 154438 w 1643308"/>
                <a:gd name="connsiteY84" fmla="*/ 437958 h 979287"/>
                <a:gd name="connsiteX85" fmla="*/ 90044 w 1643308"/>
                <a:gd name="connsiteY85" fmla="*/ 566747 h 979287"/>
                <a:gd name="connsiteX86" fmla="*/ 12771 w 1643308"/>
                <a:gd name="connsiteY86" fmla="*/ 592504 h 9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43308" h="979287">
                  <a:moveTo>
                    <a:pt x="1571114" y="734172"/>
                  </a:moveTo>
                  <a:cubicBezTo>
                    <a:pt x="1482140" y="793489"/>
                    <a:pt x="1532540" y="757113"/>
                    <a:pt x="1390810" y="888718"/>
                  </a:cubicBezTo>
                  <a:cubicBezTo>
                    <a:pt x="1343304" y="932830"/>
                    <a:pt x="1343336" y="951850"/>
                    <a:pt x="1262021" y="965992"/>
                  </a:cubicBezTo>
                  <a:cubicBezTo>
                    <a:pt x="1194217" y="977784"/>
                    <a:pt x="1124646" y="974578"/>
                    <a:pt x="1055959" y="978871"/>
                  </a:cubicBezTo>
                  <a:cubicBezTo>
                    <a:pt x="867069" y="974578"/>
                    <a:pt x="677844" y="978028"/>
                    <a:pt x="489289" y="965992"/>
                  </a:cubicBezTo>
                  <a:cubicBezTo>
                    <a:pt x="473842" y="965006"/>
                    <a:pt x="464091" y="947914"/>
                    <a:pt x="450652" y="940234"/>
                  </a:cubicBezTo>
                  <a:cubicBezTo>
                    <a:pt x="336272" y="874873"/>
                    <a:pt x="454633" y="951474"/>
                    <a:pt x="360500" y="888718"/>
                  </a:cubicBezTo>
                  <a:cubicBezTo>
                    <a:pt x="327245" y="844377"/>
                    <a:pt x="290819" y="790750"/>
                    <a:pt x="244590" y="759930"/>
                  </a:cubicBezTo>
                  <a:cubicBezTo>
                    <a:pt x="218832" y="742758"/>
                    <a:pt x="195006" y="722259"/>
                    <a:pt x="167317" y="708414"/>
                  </a:cubicBezTo>
                  <a:cubicBezTo>
                    <a:pt x="96603" y="673057"/>
                    <a:pt x="131161" y="694175"/>
                    <a:pt x="64286" y="644020"/>
                  </a:cubicBezTo>
                  <a:cubicBezTo>
                    <a:pt x="59993" y="631141"/>
                    <a:pt x="51407" y="591807"/>
                    <a:pt x="51407" y="605383"/>
                  </a:cubicBezTo>
                  <a:cubicBezTo>
                    <a:pt x="51407" y="631496"/>
                    <a:pt x="53680" y="658794"/>
                    <a:pt x="64286" y="682656"/>
                  </a:cubicBezTo>
                  <a:cubicBezTo>
                    <a:pt x="71683" y="699300"/>
                    <a:pt x="88931" y="709633"/>
                    <a:pt x="102923" y="721293"/>
                  </a:cubicBezTo>
                  <a:cubicBezTo>
                    <a:pt x="119919" y="735457"/>
                    <a:pt x="196967" y="780295"/>
                    <a:pt x="205954" y="785687"/>
                  </a:cubicBezTo>
                  <a:cubicBezTo>
                    <a:pt x="218833" y="802859"/>
                    <a:pt x="228293" y="823234"/>
                    <a:pt x="244590" y="837203"/>
                  </a:cubicBezTo>
                  <a:cubicBezTo>
                    <a:pt x="259167" y="849698"/>
                    <a:pt x="279437" y="853436"/>
                    <a:pt x="296106" y="862961"/>
                  </a:cubicBezTo>
                  <a:cubicBezTo>
                    <a:pt x="309545" y="870640"/>
                    <a:pt x="320454" y="882765"/>
                    <a:pt x="334742" y="888718"/>
                  </a:cubicBezTo>
                  <a:cubicBezTo>
                    <a:pt x="372336" y="904382"/>
                    <a:pt x="414225" y="909141"/>
                    <a:pt x="450652" y="927355"/>
                  </a:cubicBezTo>
                  <a:lnTo>
                    <a:pt x="502168" y="953113"/>
                  </a:lnTo>
                  <a:lnTo>
                    <a:pt x="1158990" y="940234"/>
                  </a:lnTo>
                  <a:cubicBezTo>
                    <a:pt x="1173937" y="939719"/>
                    <a:pt x="1306132" y="918533"/>
                    <a:pt x="1326416" y="914476"/>
                  </a:cubicBezTo>
                  <a:cubicBezTo>
                    <a:pt x="1343772" y="911005"/>
                    <a:pt x="1360759" y="905890"/>
                    <a:pt x="1377931" y="901597"/>
                  </a:cubicBezTo>
                  <a:cubicBezTo>
                    <a:pt x="1390810" y="888718"/>
                    <a:pt x="1404908" y="876953"/>
                    <a:pt x="1416568" y="862961"/>
                  </a:cubicBezTo>
                  <a:cubicBezTo>
                    <a:pt x="1426477" y="851070"/>
                    <a:pt x="1429731" y="833321"/>
                    <a:pt x="1442326" y="824324"/>
                  </a:cubicBezTo>
                  <a:cubicBezTo>
                    <a:pt x="1461138" y="810887"/>
                    <a:pt x="1486042" y="808905"/>
                    <a:pt x="1506720" y="798566"/>
                  </a:cubicBezTo>
                  <a:cubicBezTo>
                    <a:pt x="1520564" y="791644"/>
                    <a:pt x="1532478" y="781395"/>
                    <a:pt x="1545357" y="772809"/>
                  </a:cubicBezTo>
                  <a:cubicBezTo>
                    <a:pt x="1554727" y="758753"/>
                    <a:pt x="1607013" y="674848"/>
                    <a:pt x="1622630" y="682656"/>
                  </a:cubicBezTo>
                  <a:cubicBezTo>
                    <a:pt x="1643308" y="692995"/>
                    <a:pt x="1611065" y="728802"/>
                    <a:pt x="1596872" y="747051"/>
                  </a:cubicBezTo>
                  <a:cubicBezTo>
                    <a:pt x="1579996" y="768749"/>
                    <a:pt x="1551915" y="779129"/>
                    <a:pt x="1532478" y="798566"/>
                  </a:cubicBezTo>
                  <a:cubicBezTo>
                    <a:pt x="1521533" y="809511"/>
                    <a:pt x="1519846" y="828999"/>
                    <a:pt x="1506720" y="837203"/>
                  </a:cubicBezTo>
                  <a:cubicBezTo>
                    <a:pt x="1485816" y="850268"/>
                    <a:pt x="1408092" y="868300"/>
                    <a:pt x="1377931" y="875840"/>
                  </a:cubicBezTo>
                  <a:cubicBezTo>
                    <a:pt x="1365052" y="884426"/>
                    <a:pt x="1351186" y="891688"/>
                    <a:pt x="1339295" y="901597"/>
                  </a:cubicBezTo>
                  <a:cubicBezTo>
                    <a:pt x="1325303" y="913257"/>
                    <a:pt x="1315813" y="930131"/>
                    <a:pt x="1300658" y="940234"/>
                  </a:cubicBezTo>
                  <a:cubicBezTo>
                    <a:pt x="1289362" y="947764"/>
                    <a:pt x="1275074" y="949383"/>
                    <a:pt x="1262021" y="953113"/>
                  </a:cubicBezTo>
                  <a:cubicBezTo>
                    <a:pt x="1219580" y="965239"/>
                    <a:pt x="1190377" y="970018"/>
                    <a:pt x="1146111" y="978871"/>
                  </a:cubicBezTo>
                  <a:cubicBezTo>
                    <a:pt x="910510" y="972981"/>
                    <a:pt x="711767" y="979287"/>
                    <a:pt x="489289" y="953113"/>
                  </a:cubicBezTo>
                  <a:cubicBezTo>
                    <a:pt x="463355" y="950062"/>
                    <a:pt x="437774" y="944527"/>
                    <a:pt x="412016" y="940234"/>
                  </a:cubicBezTo>
                  <a:cubicBezTo>
                    <a:pt x="399137" y="931648"/>
                    <a:pt x="385974" y="923473"/>
                    <a:pt x="373379" y="914476"/>
                  </a:cubicBezTo>
                  <a:cubicBezTo>
                    <a:pt x="345738" y="894733"/>
                    <a:pt x="313578" y="867425"/>
                    <a:pt x="283227" y="850082"/>
                  </a:cubicBezTo>
                  <a:cubicBezTo>
                    <a:pt x="266558" y="840557"/>
                    <a:pt x="248883" y="832910"/>
                    <a:pt x="231711" y="824324"/>
                  </a:cubicBezTo>
                  <a:cubicBezTo>
                    <a:pt x="218832" y="811445"/>
                    <a:pt x="207896" y="796273"/>
                    <a:pt x="193075" y="785687"/>
                  </a:cubicBezTo>
                  <a:cubicBezTo>
                    <a:pt x="177452" y="774528"/>
                    <a:pt x="158228" y="769455"/>
                    <a:pt x="141559" y="759930"/>
                  </a:cubicBezTo>
                  <a:cubicBezTo>
                    <a:pt x="128120" y="752251"/>
                    <a:pt x="115802" y="742758"/>
                    <a:pt x="102923" y="734172"/>
                  </a:cubicBezTo>
                  <a:cubicBezTo>
                    <a:pt x="42821" y="644020"/>
                    <a:pt x="77165" y="674071"/>
                    <a:pt x="12771" y="631141"/>
                  </a:cubicBezTo>
                  <a:cubicBezTo>
                    <a:pt x="17064" y="618262"/>
                    <a:pt x="19578" y="604646"/>
                    <a:pt x="25649" y="592504"/>
                  </a:cubicBezTo>
                  <a:cubicBezTo>
                    <a:pt x="48628" y="546545"/>
                    <a:pt x="94556" y="510718"/>
                    <a:pt x="128680" y="476594"/>
                  </a:cubicBezTo>
                  <a:lnTo>
                    <a:pt x="167317" y="437958"/>
                  </a:lnTo>
                  <a:cubicBezTo>
                    <a:pt x="171610" y="425079"/>
                    <a:pt x="174125" y="411463"/>
                    <a:pt x="180196" y="399321"/>
                  </a:cubicBezTo>
                  <a:cubicBezTo>
                    <a:pt x="195321" y="369071"/>
                    <a:pt x="232827" y="326771"/>
                    <a:pt x="257469" y="309169"/>
                  </a:cubicBezTo>
                  <a:cubicBezTo>
                    <a:pt x="268516" y="301278"/>
                    <a:pt x="283227" y="300583"/>
                    <a:pt x="296106" y="296290"/>
                  </a:cubicBezTo>
                  <a:cubicBezTo>
                    <a:pt x="308985" y="287704"/>
                    <a:pt x="322851" y="280441"/>
                    <a:pt x="334742" y="270532"/>
                  </a:cubicBezTo>
                  <a:cubicBezTo>
                    <a:pt x="348734" y="258872"/>
                    <a:pt x="358808" y="242824"/>
                    <a:pt x="373379" y="231896"/>
                  </a:cubicBezTo>
                  <a:cubicBezTo>
                    <a:pt x="421508" y="195800"/>
                    <a:pt x="447862" y="189224"/>
                    <a:pt x="502168" y="167502"/>
                  </a:cubicBezTo>
                  <a:cubicBezTo>
                    <a:pt x="510754" y="154623"/>
                    <a:pt x="516981" y="139810"/>
                    <a:pt x="527926" y="128865"/>
                  </a:cubicBezTo>
                  <a:cubicBezTo>
                    <a:pt x="538871" y="117920"/>
                    <a:pt x="553436" y="111310"/>
                    <a:pt x="566562" y="103107"/>
                  </a:cubicBezTo>
                  <a:cubicBezTo>
                    <a:pt x="690829" y="25441"/>
                    <a:pt x="581315" y="97567"/>
                    <a:pt x="669593" y="38713"/>
                  </a:cubicBezTo>
                  <a:cubicBezTo>
                    <a:pt x="815554" y="47299"/>
                    <a:pt x="961716" y="52964"/>
                    <a:pt x="1107475" y="64471"/>
                  </a:cubicBezTo>
                  <a:cubicBezTo>
                    <a:pt x="1163384" y="68885"/>
                    <a:pt x="1164755" y="83307"/>
                    <a:pt x="1210506" y="115986"/>
                  </a:cubicBezTo>
                  <a:cubicBezTo>
                    <a:pt x="1238693" y="136120"/>
                    <a:pt x="1286451" y="165332"/>
                    <a:pt x="1313537" y="180380"/>
                  </a:cubicBezTo>
                  <a:cubicBezTo>
                    <a:pt x="1330320" y="189704"/>
                    <a:pt x="1347880" y="197552"/>
                    <a:pt x="1365052" y="206138"/>
                  </a:cubicBezTo>
                  <a:cubicBezTo>
                    <a:pt x="1425544" y="286794"/>
                    <a:pt x="1388513" y="242479"/>
                    <a:pt x="1480962" y="334927"/>
                  </a:cubicBezTo>
                  <a:cubicBezTo>
                    <a:pt x="1493841" y="347806"/>
                    <a:pt x="1503308" y="365418"/>
                    <a:pt x="1519599" y="373563"/>
                  </a:cubicBezTo>
                  <a:lnTo>
                    <a:pt x="1571114" y="399321"/>
                  </a:lnTo>
                  <a:cubicBezTo>
                    <a:pt x="1583993" y="416493"/>
                    <a:pt x="1600152" y="431638"/>
                    <a:pt x="1609751" y="450837"/>
                  </a:cubicBezTo>
                  <a:cubicBezTo>
                    <a:pt x="1621893" y="475122"/>
                    <a:pt x="1635509" y="528110"/>
                    <a:pt x="1635509" y="528110"/>
                  </a:cubicBezTo>
                  <a:cubicBezTo>
                    <a:pt x="1631216" y="553868"/>
                    <a:pt x="1637115" y="583656"/>
                    <a:pt x="1622630" y="605383"/>
                  </a:cubicBezTo>
                  <a:cubicBezTo>
                    <a:pt x="1615100" y="616678"/>
                    <a:pt x="1615099" y="579225"/>
                    <a:pt x="1609751" y="566747"/>
                  </a:cubicBezTo>
                  <a:cubicBezTo>
                    <a:pt x="1602188" y="549100"/>
                    <a:pt x="1595986" y="530223"/>
                    <a:pt x="1583993" y="515231"/>
                  </a:cubicBezTo>
                  <a:cubicBezTo>
                    <a:pt x="1561237" y="486786"/>
                    <a:pt x="1526926" y="468267"/>
                    <a:pt x="1506720" y="437958"/>
                  </a:cubicBezTo>
                  <a:cubicBezTo>
                    <a:pt x="1498134" y="425079"/>
                    <a:pt x="1490871" y="411212"/>
                    <a:pt x="1480962" y="399321"/>
                  </a:cubicBezTo>
                  <a:cubicBezTo>
                    <a:pt x="1469302" y="385329"/>
                    <a:pt x="1457147" y="371271"/>
                    <a:pt x="1442326" y="360685"/>
                  </a:cubicBezTo>
                  <a:cubicBezTo>
                    <a:pt x="1370911" y="309674"/>
                    <a:pt x="1406952" y="363947"/>
                    <a:pt x="1339295" y="296290"/>
                  </a:cubicBezTo>
                  <a:cubicBezTo>
                    <a:pt x="1328350" y="285345"/>
                    <a:pt x="1324482" y="268599"/>
                    <a:pt x="1313537" y="257654"/>
                  </a:cubicBezTo>
                  <a:cubicBezTo>
                    <a:pt x="1267145" y="211262"/>
                    <a:pt x="1267257" y="229819"/>
                    <a:pt x="1223385" y="193259"/>
                  </a:cubicBezTo>
                  <a:cubicBezTo>
                    <a:pt x="1157619" y="138454"/>
                    <a:pt x="1216619" y="162591"/>
                    <a:pt x="1133233" y="141744"/>
                  </a:cubicBezTo>
                  <a:cubicBezTo>
                    <a:pt x="1111768" y="128865"/>
                    <a:pt x="1088864" y="118126"/>
                    <a:pt x="1068838" y="103107"/>
                  </a:cubicBezTo>
                  <a:cubicBezTo>
                    <a:pt x="1054267" y="92179"/>
                    <a:pt x="1045356" y="74574"/>
                    <a:pt x="1030202" y="64471"/>
                  </a:cubicBezTo>
                  <a:cubicBezTo>
                    <a:pt x="1009065" y="50380"/>
                    <a:pt x="923643" y="40271"/>
                    <a:pt x="914292" y="38713"/>
                  </a:cubicBezTo>
                  <a:cubicBezTo>
                    <a:pt x="798382" y="47299"/>
                    <a:pt x="663270" y="0"/>
                    <a:pt x="566562" y="64471"/>
                  </a:cubicBezTo>
                  <a:cubicBezTo>
                    <a:pt x="553683" y="73057"/>
                    <a:pt x="539431" y="79874"/>
                    <a:pt x="527926" y="90228"/>
                  </a:cubicBezTo>
                  <a:cubicBezTo>
                    <a:pt x="527881" y="90269"/>
                    <a:pt x="423687" y="194467"/>
                    <a:pt x="399137" y="219017"/>
                  </a:cubicBezTo>
                  <a:lnTo>
                    <a:pt x="360500" y="257654"/>
                  </a:lnTo>
                  <a:cubicBezTo>
                    <a:pt x="347621" y="270533"/>
                    <a:pt x="337018" y="286187"/>
                    <a:pt x="321864" y="296290"/>
                  </a:cubicBezTo>
                  <a:cubicBezTo>
                    <a:pt x="309244" y="304703"/>
                    <a:pt x="212144" y="367373"/>
                    <a:pt x="193075" y="386442"/>
                  </a:cubicBezTo>
                  <a:cubicBezTo>
                    <a:pt x="177897" y="401620"/>
                    <a:pt x="167317" y="420786"/>
                    <a:pt x="154438" y="437958"/>
                  </a:cubicBezTo>
                  <a:cubicBezTo>
                    <a:pt x="137457" y="505881"/>
                    <a:pt x="152656" y="543268"/>
                    <a:pt x="90044" y="566747"/>
                  </a:cubicBezTo>
                  <a:cubicBezTo>
                    <a:pt x="0" y="600513"/>
                    <a:pt x="46589" y="558683"/>
                    <a:pt x="12771" y="59250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1427425" y="759854"/>
              <a:ext cx="620316" cy="850005"/>
            </a:xfrm>
            <a:custGeom>
              <a:avLst/>
              <a:gdLst>
                <a:gd name="connsiteX0" fmla="*/ 620316 w 620316"/>
                <a:gd name="connsiteY0" fmla="*/ 0 h 850005"/>
                <a:gd name="connsiteX1" fmla="*/ 375617 w 620316"/>
                <a:gd name="connsiteY1" fmla="*/ 128788 h 850005"/>
                <a:gd name="connsiteX2" fmla="*/ 349860 w 620316"/>
                <a:gd name="connsiteY2" fmla="*/ 167425 h 850005"/>
                <a:gd name="connsiteX3" fmla="*/ 311223 w 620316"/>
                <a:gd name="connsiteY3" fmla="*/ 218940 h 850005"/>
                <a:gd name="connsiteX4" fmla="*/ 246829 w 620316"/>
                <a:gd name="connsiteY4" fmla="*/ 321971 h 850005"/>
                <a:gd name="connsiteX5" fmla="*/ 182434 w 620316"/>
                <a:gd name="connsiteY5" fmla="*/ 425002 h 850005"/>
                <a:gd name="connsiteX6" fmla="*/ 118040 w 620316"/>
                <a:gd name="connsiteY6" fmla="*/ 540912 h 850005"/>
                <a:gd name="connsiteX7" fmla="*/ 105161 w 620316"/>
                <a:gd name="connsiteY7" fmla="*/ 579549 h 850005"/>
                <a:gd name="connsiteX8" fmla="*/ 79403 w 620316"/>
                <a:gd name="connsiteY8" fmla="*/ 618185 h 850005"/>
                <a:gd name="connsiteX9" fmla="*/ 40767 w 620316"/>
                <a:gd name="connsiteY9" fmla="*/ 682580 h 850005"/>
                <a:gd name="connsiteX10" fmla="*/ 2130 w 620316"/>
                <a:gd name="connsiteY10" fmla="*/ 798490 h 850005"/>
                <a:gd name="connsiteX11" fmla="*/ 2130 w 620316"/>
                <a:gd name="connsiteY11" fmla="*/ 850005 h 85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316" h="850005">
                  <a:moveTo>
                    <a:pt x="620316" y="0"/>
                  </a:moveTo>
                  <a:cubicBezTo>
                    <a:pt x="538750" y="42929"/>
                    <a:pt x="453989" y="80272"/>
                    <a:pt x="375617" y="128788"/>
                  </a:cubicBezTo>
                  <a:cubicBezTo>
                    <a:pt x="362456" y="136935"/>
                    <a:pt x="358857" y="154830"/>
                    <a:pt x="349860" y="167425"/>
                  </a:cubicBezTo>
                  <a:cubicBezTo>
                    <a:pt x="337384" y="184892"/>
                    <a:pt x="323130" y="201080"/>
                    <a:pt x="311223" y="218940"/>
                  </a:cubicBezTo>
                  <a:cubicBezTo>
                    <a:pt x="288758" y="252638"/>
                    <a:pt x="268572" y="287803"/>
                    <a:pt x="246829" y="321971"/>
                  </a:cubicBezTo>
                  <a:cubicBezTo>
                    <a:pt x="214714" y="372437"/>
                    <a:pt x="216860" y="361888"/>
                    <a:pt x="182434" y="425002"/>
                  </a:cubicBezTo>
                  <a:cubicBezTo>
                    <a:pt x="114095" y="550291"/>
                    <a:pt x="172017" y="459949"/>
                    <a:pt x="118040" y="540912"/>
                  </a:cubicBezTo>
                  <a:cubicBezTo>
                    <a:pt x="113747" y="553791"/>
                    <a:pt x="111232" y="567407"/>
                    <a:pt x="105161" y="579549"/>
                  </a:cubicBezTo>
                  <a:cubicBezTo>
                    <a:pt x="98239" y="593393"/>
                    <a:pt x="87606" y="605059"/>
                    <a:pt x="79403" y="618185"/>
                  </a:cubicBezTo>
                  <a:cubicBezTo>
                    <a:pt x="66136" y="639412"/>
                    <a:pt x="51962" y="660191"/>
                    <a:pt x="40767" y="682580"/>
                  </a:cubicBezTo>
                  <a:cubicBezTo>
                    <a:pt x="27225" y="709664"/>
                    <a:pt x="6229" y="765696"/>
                    <a:pt x="2130" y="798490"/>
                  </a:cubicBezTo>
                  <a:cubicBezTo>
                    <a:pt x="0" y="815529"/>
                    <a:pt x="2130" y="832833"/>
                    <a:pt x="2130" y="8500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057400" y="762000"/>
              <a:ext cx="515155" cy="888642"/>
            </a:xfrm>
            <a:custGeom>
              <a:avLst/>
              <a:gdLst>
                <a:gd name="connsiteX0" fmla="*/ 515155 w 515155"/>
                <a:gd name="connsiteY0" fmla="*/ 888642 h 888642"/>
                <a:gd name="connsiteX1" fmla="*/ 283335 w 515155"/>
                <a:gd name="connsiteY1" fmla="*/ 399245 h 888642"/>
                <a:gd name="connsiteX2" fmla="*/ 231819 w 515155"/>
                <a:gd name="connsiteY2" fmla="*/ 360609 h 888642"/>
                <a:gd name="connsiteX3" fmla="*/ 193183 w 515155"/>
                <a:gd name="connsiteY3" fmla="*/ 283335 h 888642"/>
                <a:gd name="connsiteX4" fmla="*/ 180304 w 515155"/>
                <a:gd name="connsiteY4" fmla="*/ 218941 h 888642"/>
                <a:gd name="connsiteX5" fmla="*/ 128788 w 515155"/>
                <a:gd name="connsiteY5" fmla="*/ 167425 h 888642"/>
                <a:gd name="connsiteX6" fmla="*/ 51515 w 515155"/>
                <a:gd name="connsiteY6" fmla="*/ 64395 h 888642"/>
                <a:gd name="connsiteX7" fmla="*/ 0 w 515155"/>
                <a:gd name="connsiteY7" fmla="*/ 0 h 8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155" h="888642">
                  <a:moveTo>
                    <a:pt x="515155" y="888642"/>
                  </a:moveTo>
                  <a:cubicBezTo>
                    <a:pt x="437882" y="725510"/>
                    <a:pt x="368683" y="558302"/>
                    <a:pt x="283335" y="399245"/>
                  </a:cubicBezTo>
                  <a:cubicBezTo>
                    <a:pt x="273186" y="380331"/>
                    <a:pt x="244997" y="377552"/>
                    <a:pt x="231819" y="360609"/>
                  </a:cubicBezTo>
                  <a:cubicBezTo>
                    <a:pt x="214139" y="337877"/>
                    <a:pt x="206062" y="309093"/>
                    <a:pt x="193183" y="283335"/>
                  </a:cubicBezTo>
                  <a:cubicBezTo>
                    <a:pt x="188890" y="261870"/>
                    <a:pt x="190935" y="238076"/>
                    <a:pt x="180304" y="218941"/>
                  </a:cubicBezTo>
                  <a:cubicBezTo>
                    <a:pt x="168510" y="197712"/>
                    <a:pt x="144335" y="186081"/>
                    <a:pt x="128788" y="167425"/>
                  </a:cubicBezTo>
                  <a:cubicBezTo>
                    <a:pt x="101305" y="134446"/>
                    <a:pt x="81870" y="94751"/>
                    <a:pt x="51515" y="64395"/>
                  </a:cubicBezTo>
                  <a:cubicBezTo>
                    <a:pt x="6091" y="18970"/>
                    <a:pt x="21024" y="42049"/>
                    <a:pt x="0"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032270" y="785611"/>
              <a:ext cx="28350" cy="914400"/>
            </a:xfrm>
            <a:custGeom>
              <a:avLst/>
              <a:gdLst>
                <a:gd name="connsiteX0" fmla="*/ 28350 w 28350"/>
                <a:gd name="connsiteY0" fmla="*/ 0 h 914400"/>
                <a:gd name="connsiteX1" fmla="*/ 2592 w 28350"/>
                <a:gd name="connsiteY1" fmla="*/ 502276 h 914400"/>
                <a:gd name="connsiteX2" fmla="*/ 2592 w 28350"/>
                <a:gd name="connsiteY2" fmla="*/ 914400 h 914400"/>
              </a:gdLst>
              <a:ahLst/>
              <a:cxnLst>
                <a:cxn ang="0">
                  <a:pos x="connsiteX0" y="connsiteY0"/>
                </a:cxn>
                <a:cxn ang="0">
                  <a:pos x="connsiteX1" y="connsiteY1"/>
                </a:cxn>
                <a:cxn ang="0">
                  <a:pos x="connsiteX2" y="connsiteY2"/>
                </a:cxn>
              </a:cxnLst>
              <a:rect l="l" t="t" r="r" b="b"/>
              <a:pathLst>
                <a:path w="28350" h="914400">
                  <a:moveTo>
                    <a:pt x="28350" y="0"/>
                  </a:moveTo>
                  <a:cubicBezTo>
                    <a:pt x="23448" y="88240"/>
                    <a:pt x="4011" y="427047"/>
                    <a:pt x="2592" y="502276"/>
                  </a:cubicBezTo>
                  <a:cubicBezTo>
                    <a:pt x="0" y="639626"/>
                    <a:pt x="2592" y="777025"/>
                    <a:pt x="2592" y="91440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219200" y="762000"/>
              <a:ext cx="704470" cy="715262"/>
            </a:xfrm>
            <a:custGeom>
              <a:avLst/>
              <a:gdLst>
                <a:gd name="connsiteX0" fmla="*/ 588004 w 704470"/>
                <a:gd name="connsiteY0" fmla="*/ 109955 h 715262"/>
                <a:gd name="connsiteX1" fmla="*/ 291790 w 704470"/>
                <a:gd name="connsiteY1" fmla="*/ 200107 h 715262"/>
                <a:gd name="connsiteX2" fmla="*/ 304669 w 704470"/>
                <a:gd name="connsiteY2" fmla="*/ 264501 h 715262"/>
                <a:gd name="connsiteX3" fmla="*/ 420579 w 704470"/>
                <a:gd name="connsiteY3" fmla="*/ 251622 h 715262"/>
                <a:gd name="connsiteX4" fmla="*/ 459215 w 704470"/>
                <a:gd name="connsiteY4" fmla="*/ 225864 h 715262"/>
                <a:gd name="connsiteX5" fmla="*/ 497852 w 704470"/>
                <a:gd name="connsiteY5" fmla="*/ 212986 h 715262"/>
                <a:gd name="connsiteX6" fmla="*/ 549367 w 704470"/>
                <a:gd name="connsiteY6" fmla="*/ 135712 h 715262"/>
                <a:gd name="connsiteX7" fmla="*/ 575125 w 704470"/>
                <a:gd name="connsiteY7" fmla="*/ 97076 h 715262"/>
                <a:gd name="connsiteX8" fmla="*/ 536489 w 704470"/>
                <a:gd name="connsiteY8" fmla="*/ 122834 h 715262"/>
                <a:gd name="connsiteX9" fmla="*/ 497852 w 704470"/>
                <a:gd name="connsiteY9" fmla="*/ 161470 h 715262"/>
                <a:gd name="connsiteX10" fmla="*/ 407700 w 704470"/>
                <a:gd name="connsiteY10" fmla="*/ 225864 h 715262"/>
                <a:gd name="connsiteX11" fmla="*/ 381942 w 704470"/>
                <a:gd name="connsiteY11" fmla="*/ 303138 h 715262"/>
                <a:gd name="connsiteX12" fmla="*/ 253153 w 704470"/>
                <a:gd name="connsiteY12" fmla="*/ 406169 h 715262"/>
                <a:gd name="connsiteX13" fmla="*/ 201638 w 704470"/>
                <a:gd name="connsiteY13" fmla="*/ 470563 h 715262"/>
                <a:gd name="connsiteX14" fmla="*/ 175880 w 704470"/>
                <a:gd name="connsiteY14" fmla="*/ 522079 h 715262"/>
                <a:gd name="connsiteX15" fmla="*/ 150122 w 704470"/>
                <a:gd name="connsiteY15" fmla="*/ 560715 h 715262"/>
                <a:gd name="connsiteX16" fmla="*/ 163001 w 704470"/>
                <a:gd name="connsiteY16" fmla="*/ 496321 h 715262"/>
                <a:gd name="connsiteX17" fmla="*/ 201638 w 704470"/>
                <a:gd name="connsiteY17" fmla="*/ 470563 h 715262"/>
                <a:gd name="connsiteX18" fmla="*/ 253153 w 704470"/>
                <a:gd name="connsiteY18" fmla="*/ 431926 h 715262"/>
                <a:gd name="connsiteX19" fmla="*/ 291790 w 704470"/>
                <a:gd name="connsiteY19" fmla="*/ 393290 h 715262"/>
                <a:gd name="connsiteX20" fmla="*/ 356184 w 704470"/>
                <a:gd name="connsiteY20" fmla="*/ 354653 h 715262"/>
                <a:gd name="connsiteX21" fmla="*/ 394821 w 704470"/>
                <a:gd name="connsiteY21" fmla="*/ 328895 h 715262"/>
                <a:gd name="connsiteX22" fmla="*/ 317548 w 704470"/>
                <a:gd name="connsiteY22" fmla="*/ 431926 h 715262"/>
                <a:gd name="connsiteX23" fmla="*/ 240274 w 704470"/>
                <a:gd name="connsiteY23" fmla="*/ 547836 h 715262"/>
                <a:gd name="connsiteX24" fmla="*/ 163001 w 704470"/>
                <a:gd name="connsiteY24" fmla="*/ 650867 h 715262"/>
                <a:gd name="connsiteX25" fmla="*/ 150122 w 704470"/>
                <a:gd name="connsiteY25" fmla="*/ 689504 h 715262"/>
                <a:gd name="connsiteX26" fmla="*/ 175880 w 704470"/>
                <a:gd name="connsiteY26" fmla="*/ 547836 h 715262"/>
                <a:gd name="connsiteX27" fmla="*/ 201638 w 704470"/>
                <a:gd name="connsiteY27" fmla="*/ 354653 h 715262"/>
                <a:gd name="connsiteX28" fmla="*/ 214517 w 704470"/>
                <a:gd name="connsiteY28" fmla="*/ 277380 h 715262"/>
                <a:gd name="connsiteX29" fmla="*/ 240274 w 704470"/>
                <a:gd name="connsiteY29" fmla="*/ 316017 h 715262"/>
                <a:gd name="connsiteX30" fmla="*/ 188759 w 704470"/>
                <a:gd name="connsiteY30" fmla="*/ 509200 h 715262"/>
                <a:gd name="connsiteX31" fmla="*/ 137243 w 704470"/>
                <a:gd name="connsiteY31" fmla="*/ 560715 h 715262"/>
                <a:gd name="connsiteX32" fmla="*/ 85728 w 704470"/>
                <a:gd name="connsiteY32" fmla="*/ 586473 h 715262"/>
                <a:gd name="connsiteX33" fmla="*/ 188759 w 704470"/>
                <a:gd name="connsiteY33" fmla="*/ 470563 h 715262"/>
                <a:gd name="connsiteX34" fmla="*/ 304669 w 704470"/>
                <a:gd name="connsiteY34" fmla="*/ 354653 h 715262"/>
                <a:gd name="connsiteX35" fmla="*/ 343305 w 704470"/>
                <a:gd name="connsiteY35" fmla="*/ 328895 h 715262"/>
                <a:gd name="connsiteX36" fmla="*/ 446336 w 704470"/>
                <a:gd name="connsiteY36" fmla="*/ 251622 h 715262"/>
                <a:gd name="connsiteX37" fmla="*/ 459215 w 704470"/>
                <a:gd name="connsiteY37" fmla="*/ 200107 h 715262"/>
                <a:gd name="connsiteX38" fmla="*/ 472094 w 704470"/>
                <a:gd name="connsiteY38" fmla="*/ 135712 h 715262"/>
                <a:gd name="connsiteX39" fmla="*/ 575125 w 704470"/>
                <a:gd name="connsiteY39" fmla="*/ 109955 h 715262"/>
                <a:gd name="connsiteX40" fmla="*/ 472094 w 704470"/>
                <a:gd name="connsiteY40" fmla="*/ 148591 h 715262"/>
                <a:gd name="connsiteX41" fmla="*/ 420579 w 704470"/>
                <a:gd name="connsiteY41" fmla="*/ 187228 h 715262"/>
                <a:gd name="connsiteX42" fmla="*/ 356184 w 704470"/>
                <a:gd name="connsiteY42" fmla="*/ 290259 h 715262"/>
                <a:gd name="connsiteX43" fmla="*/ 291790 w 704470"/>
                <a:gd name="connsiteY43" fmla="*/ 328895 h 715262"/>
                <a:gd name="connsiteX44" fmla="*/ 201638 w 704470"/>
                <a:gd name="connsiteY44" fmla="*/ 393290 h 715262"/>
                <a:gd name="connsiteX45" fmla="*/ 98607 w 704470"/>
                <a:gd name="connsiteY45" fmla="*/ 496321 h 715262"/>
                <a:gd name="connsiteX46" fmla="*/ 59970 w 704470"/>
                <a:gd name="connsiteY46" fmla="*/ 534957 h 715262"/>
                <a:gd name="connsiteX47" fmla="*/ 21334 w 704470"/>
                <a:gd name="connsiteY47" fmla="*/ 586473 h 715262"/>
                <a:gd name="connsiteX48" fmla="*/ 175880 w 704470"/>
                <a:gd name="connsiteY48" fmla="*/ 522079 h 715262"/>
                <a:gd name="connsiteX49" fmla="*/ 266032 w 704470"/>
                <a:gd name="connsiteY49" fmla="*/ 431926 h 715262"/>
                <a:gd name="connsiteX50" fmla="*/ 304669 w 704470"/>
                <a:gd name="connsiteY50" fmla="*/ 393290 h 715262"/>
                <a:gd name="connsiteX51" fmla="*/ 369063 w 704470"/>
                <a:gd name="connsiteY51" fmla="*/ 341774 h 715262"/>
                <a:gd name="connsiteX52" fmla="*/ 343305 w 704470"/>
                <a:gd name="connsiteY52" fmla="*/ 393290 h 715262"/>
                <a:gd name="connsiteX53" fmla="*/ 304669 w 704470"/>
                <a:gd name="connsiteY53" fmla="*/ 431926 h 715262"/>
                <a:gd name="connsiteX54" fmla="*/ 240274 w 704470"/>
                <a:gd name="connsiteY54" fmla="*/ 509200 h 715262"/>
                <a:gd name="connsiteX55" fmla="*/ 214517 w 704470"/>
                <a:gd name="connsiteY55" fmla="*/ 560715 h 715262"/>
                <a:gd name="connsiteX56" fmla="*/ 150122 w 704470"/>
                <a:gd name="connsiteY56" fmla="*/ 637988 h 715262"/>
                <a:gd name="connsiteX57" fmla="*/ 137243 w 704470"/>
                <a:gd name="connsiteY57" fmla="*/ 689504 h 715262"/>
                <a:gd name="connsiteX58" fmla="*/ 98607 w 704470"/>
                <a:gd name="connsiteY58" fmla="*/ 715262 h 715262"/>
                <a:gd name="connsiteX59" fmla="*/ 150122 w 704470"/>
                <a:gd name="connsiteY59" fmla="*/ 689504 h 715262"/>
                <a:gd name="connsiteX60" fmla="*/ 240274 w 704470"/>
                <a:gd name="connsiteY60" fmla="*/ 599352 h 715262"/>
                <a:gd name="connsiteX61" fmla="*/ 304669 w 704470"/>
                <a:gd name="connsiteY61" fmla="*/ 547836 h 715262"/>
                <a:gd name="connsiteX62" fmla="*/ 330427 w 704470"/>
                <a:gd name="connsiteY62" fmla="*/ 419048 h 715262"/>
                <a:gd name="connsiteX63" fmla="*/ 343305 w 704470"/>
                <a:gd name="connsiteY63" fmla="*/ 367532 h 715262"/>
                <a:gd name="connsiteX64" fmla="*/ 407700 w 704470"/>
                <a:gd name="connsiteY64" fmla="*/ 290259 h 715262"/>
                <a:gd name="connsiteX65" fmla="*/ 446336 w 704470"/>
                <a:gd name="connsiteY65" fmla="*/ 238743 h 715262"/>
                <a:gd name="connsiteX66" fmla="*/ 472094 w 704470"/>
                <a:gd name="connsiteY66" fmla="*/ 148591 h 715262"/>
                <a:gd name="connsiteX67" fmla="*/ 523610 w 704470"/>
                <a:gd name="connsiteY67" fmla="*/ 109955 h 715262"/>
                <a:gd name="connsiteX68" fmla="*/ 600883 w 704470"/>
                <a:gd name="connsiteY68" fmla="*/ 58439 h 715262"/>
                <a:gd name="connsiteX69" fmla="*/ 691035 w 704470"/>
                <a:gd name="connsiteY69" fmla="*/ 19803 h 715262"/>
                <a:gd name="connsiteX70" fmla="*/ 678156 w 704470"/>
                <a:gd name="connsiteY70" fmla="*/ 97076 h 715262"/>
                <a:gd name="connsiteX71" fmla="*/ 678156 w 704470"/>
                <a:gd name="connsiteY71" fmla="*/ 84197 h 71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04470" h="715262">
                  <a:moveTo>
                    <a:pt x="588004" y="109955"/>
                  </a:moveTo>
                  <a:cubicBezTo>
                    <a:pt x="489266" y="140006"/>
                    <a:pt x="382397" y="150685"/>
                    <a:pt x="291790" y="200107"/>
                  </a:cubicBezTo>
                  <a:cubicBezTo>
                    <a:pt x="272573" y="210589"/>
                    <a:pt x="284345" y="256371"/>
                    <a:pt x="304669" y="264501"/>
                  </a:cubicBezTo>
                  <a:cubicBezTo>
                    <a:pt x="340763" y="278938"/>
                    <a:pt x="381942" y="255915"/>
                    <a:pt x="420579" y="251622"/>
                  </a:cubicBezTo>
                  <a:cubicBezTo>
                    <a:pt x="433458" y="243036"/>
                    <a:pt x="445371" y="232786"/>
                    <a:pt x="459215" y="225864"/>
                  </a:cubicBezTo>
                  <a:cubicBezTo>
                    <a:pt x="471357" y="219793"/>
                    <a:pt x="489371" y="223587"/>
                    <a:pt x="497852" y="212986"/>
                  </a:cubicBezTo>
                  <a:cubicBezTo>
                    <a:pt x="592903" y="94173"/>
                    <a:pt x="427430" y="217006"/>
                    <a:pt x="549367" y="135712"/>
                  </a:cubicBezTo>
                  <a:cubicBezTo>
                    <a:pt x="557953" y="122833"/>
                    <a:pt x="586070" y="108021"/>
                    <a:pt x="575125" y="97076"/>
                  </a:cubicBezTo>
                  <a:cubicBezTo>
                    <a:pt x="564180" y="86131"/>
                    <a:pt x="548380" y="112925"/>
                    <a:pt x="536489" y="122834"/>
                  </a:cubicBezTo>
                  <a:cubicBezTo>
                    <a:pt x="522497" y="134494"/>
                    <a:pt x="511681" y="149617"/>
                    <a:pt x="497852" y="161470"/>
                  </a:cubicBezTo>
                  <a:cubicBezTo>
                    <a:pt x="469893" y="185434"/>
                    <a:pt x="438280" y="205477"/>
                    <a:pt x="407700" y="225864"/>
                  </a:cubicBezTo>
                  <a:cubicBezTo>
                    <a:pt x="399114" y="251622"/>
                    <a:pt x="401141" y="283939"/>
                    <a:pt x="381942" y="303138"/>
                  </a:cubicBezTo>
                  <a:cubicBezTo>
                    <a:pt x="282191" y="402889"/>
                    <a:pt x="332107" y="379851"/>
                    <a:pt x="253153" y="406169"/>
                  </a:cubicBezTo>
                  <a:cubicBezTo>
                    <a:pt x="235981" y="427634"/>
                    <a:pt x="216886" y="447691"/>
                    <a:pt x="201638" y="470563"/>
                  </a:cubicBezTo>
                  <a:cubicBezTo>
                    <a:pt x="190988" y="486537"/>
                    <a:pt x="185405" y="505410"/>
                    <a:pt x="175880" y="522079"/>
                  </a:cubicBezTo>
                  <a:cubicBezTo>
                    <a:pt x="168201" y="535518"/>
                    <a:pt x="158708" y="547836"/>
                    <a:pt x="150122" y="560715"/>
                  </a:cubicBezTo>
                  <a:cubicBezTo>
                    <a:pt x="154415" y="539250"/>
                    <a:pt x="152141" y="515327"/>
                    <a:pt x="163001" y="496321"/>
                  </a:cubicBezTo>
                  <a:cubicBezTo>
                    <a:pt x="170681" y="482882"/>
                    <a:pt x="189043" y="479560"/>
                    <a:pt x="201638" y="470563"/>
                  </a:cubicBezTo>
                  <a:cubicBezTo>
                    <a:pt x="219105" y="458087"/>
                    <a:pt x="236856" y="445895"/>
                    <a:pt x="253153" y="431926"/>
                  </a:cubicBezTo>
                  <a:cubicBezTo>
                    <a:pt x="266982" y="420073"/>
                    <a:pt x="277219" y="404218"/>
                    <a:pt x="291790" y="393290"/>
                  </a:cubicBezTo>
                  <a:cubicBezTo>
                    <a:pt x="311816" y="378271"/>
                    <a:pt x="334957" y="367920"/>
                    <a:pt x="356184" y="354653"/>
                  </a:cubicBezTo>
                  <a:cubicBezTo>
                    <a:pt x="369310" y="346449"/>
                    <a:pt x="401743" y="315050"/>
                    <a:pt x="394821" y="328895"/>
                  </a:cubicBezTo>
                  <a:cubicBezTo>
                    <a:pt x="375623" y="367292"/>
                    <a:pt x="341361" y="396207"/>
                    <a:pt x="317548" y="431926"/>
                  </a:cubicBezTo>
                  <a:cubicBezTo>
                    <a:pt x="291790" y="470563"/>
                    <a:pt x="268586" y="511030"/>
                    <a:pt x="240274" y="547836"/>
                  </a:cubicBezTo>
                  <a:cubicBezTo>
                    <a:pt x="171230" y="637594"/>
                    <a:pt x="202745" y="558131"/>
                    <a:pt x="163001" y="650867"/>
                  </a:cubicBezTo>
                  <a:cubicBezTo>
                    <a:pt x="157653" y="663345"/>
                    <a:pt x="148438" y="702975"/>
                    <a:pt x="150122" y="689504"/>
                  </a:cubicBezTo>
                  <a:cubicBezTo>
                    <a:pt x="156075" y="641878"/>
                    <a:pt x="167989" y="595180"/>
                    <a:pt x="175880" y="547836"/>
                  </a:cubicBezTo>
                  <a:cubicBezTo>
                    <a:pt x="190478" y="460247"/>
                    <a:pt x="188614" y="445817"/>
                    <a:pt x="201638" y="354653"/>
                  </a:cubicBezTo>
                  <a:cubicBezTo>
                    <a:pt x="205331" y="328802"/>
                    <a:pt x="210224" y="303138"/>
                    <a:pt x="214517" y="277380"/>
                  </a:cubicBezTo>
                  <a:cubicBezTo>
                    <a:pt x="223103" y="290259"/>
                    <a:pt x="238989" y="300592"/>
                    <a:pt x="240274" y="316017"/>
                  </a:cubicBezTo>
                  <a:cubicBezTo>
                    <a:pt x="246111" y="386056"/>
                    <a:pt x="228561" y="452340"/>
                    <a:pt x="188759" y="509200"/>
                  </a:cubicBezTo>
                  <a:cubicBezTo>
                    <a:pt x="174833" y="529095"/>
                    <a:pt x="156671" y="546144"/>
                    <a:pt x="137243" y="560715"/>
                  </a:cubicBezTo>
                  <a:cubicBezTo>
                    <a:pt x="121884" y="572234"/>
                    <a:pt x="102900" y="577887"/>
                    <a:pt x="85728" y="586473"/>
                  </a:cubicBezTo>
                  <a:cubicBezTo>
                    <a:pt x="182153" y="441835"/>
                    <a:pt x="89594" y="562100"/>
                    <a:pt x="188759" y="470563"/>
                  </a:cubicBezTo>
                  <a:cubicBezTo>
                    <a:pt x="228909" y="433501"/>
                    <a:pt x="259206" y="384963"/>
                    <a:pt x="304669" y="354653"/>
                  </a:cubicBezTo>
                  <a:cubicBezTo>
                    <a:pt x="317548" y="346067"/>
                    <a:pt x="330787" y="337999"/>
                    <a:pt x="343305" y="328895"/>
                  </a:cubicBezTo>
                  <a:cubicBezTo>
                    <a:pt x="378024" y="303645"/>
                    <a:pt x="446336" y="251622"/>
                    <a:pt x="446336" y="251622"/>
                  </a:cubicBezTo>
                  <a:cubicBezTo>
                    <a:pt x="450629" y="234450"/>
                    <a:pt x="455375" y="217386"/>
                    <a:pt x="459215" y="200107"/>
                  </a:cubicBezTo>
                  <a:cubicBezTo>
                    <a:pt x="463964" y="178738"/>
                    <a:pt x="454815" y="149151"/>
                    <a:pt x="472094" y="135712"/>
                  </a:cubicBezTo>
                  <a:cubicBezTo>
                    <a:pt x="500038" y="113978"/>
                    <a:pt x="575125" y="74554"/>
                    <a:pt x="575125" y="109955"/>
                  </a:cubicBezTo>
                  <a:cubicBezTo>
                    <a:pt x="575125" y="146634"/>
                    <a:pt x="506438" y="135712"/>
                    <a:pt x="472094" y="148591"/>
                  </a:cubicBezTo>
                  <a:cubicBezTo>
                    <a:pt x="454922" y="161470"/>
                    <a:pt x="434548" y="170931"/>
                    <a:pt x="420579" y="187228"/>
                  </a:cubicBezTo>
                  <a:cubicBezTo>
                    <a:pt x="354700" y="264087"/>
                    <a:pt x="440465" y="216514"/>
                    <a:pt x="356184" y="290259"/>
                  </a:cubicBezTo>
                  <a:cubicBezTo>
                    <a:pt x="337346" y="306743"/>
                    <a:pt x="313255" y="316016"/>
                    <a:pt x="291790" y="328895"/>
                  </a:cubicBezTo>
                  <a:cubicBezTo>
                    <a:pt x="226562" y="426736"/>
                    <a:pt x="320201" y="302088"/>
                    <a:pt x="201638" y="393290"/>
                  </a:cubicBezTo>
                  <a:cubicBezTo>
                    <a:pt x="163141" y="422903"/>
                    <a:pt x="132951" y="461977"/>
                    <a:pt x="98607" y="496321"/>
                  </a:cubicBezTo>
                  <a:cubicBezTo>
                    <a:pt x="85728" y="509200"/>
                    <a:pt x="70898" y="520386"/>
                    <a:pt x="59970" y="534957"/>
                  </a:cubicBezTo>
                  <a:cubicBezTo>
                    <a:pt x="47091" y="552129"/>
                    <a:pt x="0" y="588843"/>
                    <a:pt x="21334" y="586473"/>
                  </a:cubicBezTo>
                  <a:cubicBezTo>
                    <a:pt x="76801" y="580310"/>
                    <a:pt x="175880" y="522079"/>
                    <a:pt x="175880" y="522079"/>
                  </a:cubicBezTo>
                  <a:lnTo>
                    <a:pt x="266032" y="431926"/>
                  </a:lnTo>
                  <a:cubicBezTo>
                    <a:pt x="278911" y="419047"/>
                    <a:pt x="290447" y="404668"/>
                    <a:pt x="304669" y="393290"/>
                  </a:cubicBezTo>
                  <a:lnTo>
                    <a:pt x="369063" y="341774"/>
                  </a:lnTo>
                  <a:cubicBezTo>
                    <a:pt x="360477" y="358946"/>
                    <a:pt x="354464" y="377667"/>
                    <a:pt x="343305" y="393290"/>
                  </a:cubicBezTo>
                  <a:cubicBezTo>
                    <a:pt x="332719" y="408111"/>
                    <a:pt x="316769" y="418313"/>
                    <a:pt x="304669" y="431926"/>
                  </a:cubicBezTo>
                  <a:cubicBezTo>
                    <a:pt x="282393" y="456986"/>
                    <a:pt x="259502" y="481732"/>
                    <a:pt x="240274" y="509200"/>
                  </a:cubicBezTo>
                  <a:cubicBezTo>
                    <a:pt x="229264" y="524928"/>
                    <a:pt x="224042" y="544046"/>
                    <a:pt x="214517" y="560715"/>
                  </a:cubicBezTo>
                  <a:cubicBezTo>
                    <a:pt x="190610" y="602553"/>
                    <a:pt x="185638" y="602472"/>
                    <a:pt x="150122" y="637988"/>
                  </a:cubicBezTo>
                  <a:cubicBezTo>
                    <a:pt x="145829" y="655160"/>
                    <a:pt x="147061" y="674776"/>
                    <a:pt x="137243" y="689504"/>
                  </a:cubicBezTo>
                  <a:cubicBezTo>
                    <a:pt x="128657" y="702383"/>
                    <a:pt x="83129" y="715262"/>
                    <a:pt x="98607" y="715262"/>
                  </a:cubicBezTo>
                  <a:cubicBezTo>
                    <a:pt x="117806" y="715262"/>
                    <a:pt x="135263" y="701661"/>
                    <a:pt x="150122" y="689504"/>
                  </a:cubicBezTo>
                  <a:cubicBezTo>
                    <a:pt x="183014" y="662593"/>
                    <a:pt x="207089" y="625900"/>
                    <a:pt x="240274" y="599352"/>
                  </a:cubicBezTo>
                  <a:lnTo>
                    <a:pt x="304669" y="547836"/>
                  </a:lnTo>
                  <a:cubicBezTo>
                    <a:pt x="313255" y="504907"/>
                    <a:pt x="319810" y="461521"/>
                    <a:pt x="330427" y="419048"/>
                  </a:cubicBezTo>
                  <a:cubicBezTo>
                    <a:pt x="334720" y="401876"/>
                    <a:pt x="336333" y="383801"/>
                    <a:pt x="343305" y="367532"/>
                  </a:cubicBezTo>
                  <a:cubicBezTo>
                    <a:pt x="359571" y="329578"/>
                    <a:pt x="381175" y="321205"/>
                    <a:pt x="407700" y="290259"/>
                  </a:cubicBezTo>
                  <a:cubicBezTo>
                    <a:pt x="421669" y="273962"/>
                    <a:pt x="433457" y="255915"/>
                    <a:pt x="446336" y="238743"/>
                  </a:cubicBezTo>
                  <a:cubicBezTo>
                    <a:pt x="447021" y="236003"/>
                    <a:pt x="465496" y="156509"/>
                    <a:pt x="472094" y="148591"/>
                  </a:cubicBezTo>
                  <a:cubicBezTo>
                    <a:pt x="485836" y="132101"/>
                    <a:pt x="507313" y="123924"/>
                    <a:pt x="523610" y="109955"/>
                  </a:cubicBezTo>
                  <a:cubicBezTo>
                    <a:pt x="585003" y="57333"/>
                    <a:pt x="535160" y="80347"/>
                    <a:pt x="600883" y="58439"/>
                  </a:cubicBezTo>
                  <a:cubicBezTo>
                    <a:pt x="606457" y="54723"/>
                    <a:pt x="679153" y="0"/>
                    <a:pt x="691035" y="19803"/>
                  </a:cubicBezTo>
                  <a:cubicBezTo>
                    <a:pt x="704470" y="42195"/>
                    <a:pt x="682449" y="71318"/>
                    <a:pt x="678156" y="97076"/>
                  </a:cubicBezTo>
                  <a:cubicBezTo>
                    <a:pt x="627301" y="80124"/>
                    <a:pt x="625943" y="84197"/>
                    <a:pt x="678156" y="84197"/>
                  </a:cubicBezTo>
                </a:path>
              </a:pathLst>
            </a:cu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524000" y="762000"/>
              <a:ext cx="504471" cy="857382"/>
            </a:xfrm>
            <a:custGeom>
              <a:avLst/>
              <a:gdLst>
                <a:gd name="connsiteX0" fmla="*/ 478017 w 504471"/>
                <a:gd name="connsiteY0" fmla="*/ 33135 h 857382"/>
                <a:gd name="connsiteX1" fmla="*/ 271955 w 504471"/>
                <a:gd name="connsiteY1" fmla="*/ 561168 h 857382"/>
                <a:gd name="connsiteX2" fmla="*/ 336349 w 504471"/>
                <a:gd name="connsiteY2" fmla="*/ 483895 h 857382"/>
                <a:gd name="connsiteX3" fmla="*/ 374986 w 504471"/>
                <a:gd name="connsiteY3" fmla="*/ 406622 h 857382"/>
                <a:gd name="connsiteX4" fmla="*/ 478017 w 504471"/>
                <a:gd name="connsiteY4" fmla="*/ 239196 h 857382"/>
                <a:gd name="connsiteX5" fmla="*/ 490896 w 504471"/>
                <a:gd name="connsiteY5" fmla="*/ 200560 h 857382"/>
                <a:gd name="connsiteX6" fmla="*/ 465138 w 504471"/>
                <a:gd name="connsiteY6" fmla="*/ 239196 h 857382"/>
                <a:gd name="connsiteX7" fmla="*/ 426502 w 504471"/>
                <a:gd name="connsiteY7" fmla="*/ 458137 h 857382"/>
                <a:gd name="connsiteX8" fmla="*/ 413623 w 504471"/>
                <a:gd name="connsiteY8" fmla="*/ 548289 h 857382"/>
                <a:gd name="connsiteX9" fmla="*/ 387865 w 504471"/>
                <a:gd name="connsiteY9" fmla="*/ 664199 h 857382"/>
                <a:gd name="connsiteX10" fmla="*/ 413623 w 504471"/>
                <a:gd name="connsiteY10" fmla="*/ 110408 h 857382"/>
                <a:gd name="connsiteX11" fmla="*/ 439380 w 504471"/>
                <a:gd name="connsiteY11" fmla="*/ 71771 h 857382"/>
                <a:gd name="connsiteX12" fmla="*/ 413623 w 504471"/>
                <a:gd name="connsiteY12" fmla="*/ 419501 h 857382"/>
                <a:gd name="connsiteX13" fmla="*/ 374986 w 504471"/>
                <a:gd name="connsiteY13" fmla="*/ 496774 h 857382"/>
                <a:gd name="connsiteX14" fmla="*/ 362107 w 504471"/>
                <a:gd name="connsiteY14" fmla="*/ 548289 h 857382"/>
                <a:gd name="connsiteX15" fmla="*/ 336349 w 504471"/>
                <a:gd name="connsiteY15" fmla="*/ 612684 h 857382"/>
                <a:gd name="connsiteX16" fmla="*/ 323471 w 504471"/>
                <a:gd name="connsiteY16" fmla="*/ 677078 h 857382"/>
                <a:gd name="connsiteX17" fmla="*/ 310592 w 504471"/>
                <a:gd name="connsiteY17" fmla="*/ 754351 h 857382"/>
                <a:gd name="connsiteX18" fmla="*/ 246197 w 504471"/>
                <a:gd name="connsiteY18" fmla="*/ 638442 h 857382"/>
                <a:gd name="connsiteX19" fmla="*/ 233319 w 504471"/>
                <a:gd name="connsiteY19" fmla="*/ 483895 h 857382"/>
                <a:gd name="connsiteX20" fmla="*/ 207561 w 504471"/>
                <a:gd name="connsiteY20" fmla="*/ 355106 h 857382"/>
                <a:gd name="connsiteX21" fmla="*/ 220440 w 504471"/>
                <a:gd name="connsiteY21" fmla="*/ 187681 h 857382"/>
                <a:gd name="connsiteX22" fmla="*/ 246197 w 504471"/>
                <a:gd name="connsiteY22" fmla="*/ 226318 h 857382"/>
                <a:gd name="connsiteX23" fmla="*/ 271955 w 504471"/>
                <a:gd name="connsiteY23" fmla="*/ 290712 h 857382"/>
                <a:gd name="connsiteX24" fmla="*/ 259076 w 504471"/>
                <a:gd name="connsiteY24" fmla="*/ 586926 h 857382"/>
                <a:gd name="connsiteX25" fmla="*/ 284834 w 504471"/>
                <a:gd name="connsiteY25" fmla="*/ 277833 h 857382"/>
                <a:gd name="connsiteX26" fmla="*/ 387865 w 504471"/>
                <a:gd name="connsiteY26" fmla="*/ 110408 h 857382"/>
                <a:gd name="connsiteX27" fmla="*/ 465138 w 504471"/>
                <a:gd name="connsiteY27" fmla="*/ 33135 h 857382"/>
                <a:gd name="connsiteX28" fmla="*/ 387865 w 504471"/>
                <a:gd name="connsiteY28" fmla="*/ 149044 h 857382"/>
                <a:gd name="connsiteX29" fmla="*/ 349228 w 504471"/>
                <a:gd name="connsiteY29" fmla="*/ 200560 h 857382"/>
                <a:gd name="connsiteX30" fmla="*/ 297713 w 504471"/>
                <a:gd name="connsiteY30" fmla="*/ 303591 h 857382"/>
                <a:gd name="connsiteX31" fmla="*/ 220440 w 504471"/>
                <a:gd name="connsiteY31" fmla="*/ 380864 h 857382"/>
                <a:gd name="connsiteX32" fmla="*/ 168924 w 504471"/>
                <a:gd name="connsiteY32" fmla="*/ 471016 h 857382"/>
                <a:gd name="connsiteX33" fmla="*/ 156045 w 504471"/>
                <a:gd name="connsiteY33" fmla="*/ 509653 h 857382"/>
                <a:gd name="connsiteX34" fmla="*/ 130288 w 504471"/>
                <a:gd name="connsiteY34" fmla="*/ 677078 h 857382"/>
                <a:gd name="connsiteX35" fmla="*/ 143166 w 504471"/>
                <a:gd name="connsiteY35" fmla="*/ 432380 h 857382"/>
                <a:gd name="connsiteX36" fmla="*/ 181803 w 504471"/>
                <a:gd name="connsiteY36" fmla="*/ 355106 h 857382"/>
                <a:gd name="connsiteX37" fmla="*/ 194682 w 504471"/>
                <a:gd name="connsiteY37" fmla="*/ 316470 h 857382"/>
                <a:gd name="connsiteX38" fmla="*/ 207561 w 504471"/>
                <a:gd name="connsiteY38" fmla="*/ 213439 h 857382"/>
                <a:gd name="connsiteX39" fmla="*/ 246197 w 504471"/>
                <a:gd name="connsiteY39" fmla="*/ 200560 h 857382"/>
                <a:gd name="connsiteX40" fmla="*/ 297713 w 504471"/>
                <a:gd name="connsiteY40" fmla="*/ 149044 h 857382"/>
                <a:gd name="connsiteX41" fmla="*/ 336349 w 504471"/>
                <a:gd name="connsiteY41" fmla="*/ 123287 h 857382"/>
                <a:gd name="connsiteX42" fmla="*/ 310592 w 504471"/>
                <a:gd name="connsiteY42" fmla="*/ 213439 h 857382"/>
                <a:gd name="connsiteX43" fmla="*/ 156045 w 504471"/>
                <a:gd name="connsiteY43" fmla="*/ 393743 h 857382"/>
                <a:gd name="connsiteX44" fmla="*/ 117409 w 504471"/>
                <a:gd name="connsiteY44" fmla="*/ 445258 h 857382"/>
                <a:gd name="connsiteX45" fmla="*/ 104530 w 504471"/>
                <a:gd name="connsiteY45" fmla="*/ 522532 h 857382"/>
                <a:gd name="connsiteX46" fmla="*/ 78772 w 504471"/>
                <a:gd name="connsiteY46" fmla="*/ 561168 h 857382"/>
                <a:gd name="connsiteX47" fmla="*/ 53014 w 504471"/>
                <a:gd name="connsiteY47" fmla="*/ 625563 h 857382"/>
                <a:gd name="connsiteX48" fmla="*/ 40135 w 504471"/>
                <a:gd name="connsiteY48" fmla="*/ 754351 h 857382"/>
                <a:gd name="connsiteX49" fmla="*/ 14378 w 504471"/>
                <a:gd name="connsiteY49" fmla="*/ 715715 h 857382"/>
                <a:gd name="connsiteX50" fmla="*/ 65893 w 504471"/>
                <a:gd name="connsiteY50" fmla="*/ 612684 h 857382"/>
                <a:gd name="connsiteX51" fmla="*/ 271955 w 504471"/>
                <a:gd name="connsiteY51" fmla="*/ 432380 h 857382"/>
                <a:gd name="connsiteX52" fmla="*/ 297713 w 504471"/>
                <a:gd name="connsiteY52" fmla="*/ 393743 h 857382"/>
                <a:gd name="connsiteX53" fmla="*/ 284834 w 504471"/>
                <a:gd name="connsiteY53" fmla="*/ 213439 h 857382"/>
                <a:gd name="connsiteX54" fmla="*/ 233319 w 504471"/>
                <a:gd name="connsiteY54" fmla="*/ 277833 h 857382"/>
                <a:gd name="connsiteX55" fmla="*/ 181803 w 504471"/>
                <a:gd name="connsiteY55" fmla="*/ 329349 h 857382"/>
                <a:gd name="connsiteX56" fmla="*/ 78772 w 504471"/>
                <a:gd name="connsiteY56" fmla="*/ 471016 h 857382"/>
                <a:gd name="connsiteX57" fmla="*/ 40135 w 504471"/>
                <a:gd name="connsiteY57" fmla="*/ 522532 h 857382"/>
                <a:gd name="connsiteX58" fmla="*/ 14378 w 504471"/>
                <a:gd name="connsiteY58" fmla="*/ 689957 h 857382"/>
                <a:gd name="connsiteX59" fmla="*/ 40135 w 504471"/>
                <a:gd name="connsiteY59" fmla="*/ 780109 h 857382"/>
                <a:gd name="connsiteX60" fmla="*/ 65893 w 504471"/>
                <a:gd name="connsiteY60" fmla="*/ 818746 h 857382"/>
                <a:gd name="connsiteX61" fmla="*/ 130288 w 504471"/>
                <a:gd name="connsiteY61" fmla="*/ 857382 h 857382"/>
                <a:gd name="connsiteX62" fmla="*/ 207561 w 504471"/>
                <a:gd name="connsiteY62" fmla="*/ 805867 h 857382"/>
                <a:gd name="connsiteX63" fmla="*/ 284834 w 504471"/>
                <a:gd name="connsiteY63" fmla="*/ 741473 h 857382"/>
                <a:gd name="connsiteX64" fmla="*/ 323471 w 504471"/>
                <a:gd name="connsiteY64" fmla="*/ 664199 h 857382"/>
                <a:gd name="connsiteX65" fmla="*/ 349228 w 504471"/>
                <a:gd name="connsiteY65" fmla="*/ 702836 h 857382"/>
                <a:gd name="connsiteX66" fmla="*/ 362107 w 504471"/>
                <a:gd name="connsiteY66" fmla="*/ 805867 h 857382"/>
                <a:gd name="connsiteX67" fmla="*/ 374986 w 504471"/>
                <a:gd name="connsiteY67" fmla="*/ 767230 h 857382"/>
                <a:gd name="connsiteX68" fmla="*/ 387865 w 504471"/>
                <a:gd name="connsiteY68" fmla="*/ 702836 h 857382"/>
                <a:gd name="connsiteX69" fmla="*/ 400744 w 504471"/>
                <a:gd name="connsiteY69" fmla="*/ 535411 h 857382"/>
                <a:gd name="connsiteX70" fmla="*/ 374986 w 504471"/>
                <a:gd name="connsiteY70" fmla="*/ 792988 h 857382"/>
                <a:gd name="connsiteX71" fmla="*/ 310592 w 504471"/>
                <a:gd name="connsiteY71" fmla="*/ 767230 h 857382"/>
                <a:gd name="connsiteX72" fmla="*/ 284834 w 504471"/>
                <a:gd name="connsiteY72" fmla="*/ 715715 h 857382"/>
                <a:gd name="connsiteX73" fmla="*/ 220440 w 504471"/>
                <a:gd name="connsiteY73" fmla="*/ 625563 h 857382"/>
                <a:gd name="connsiteX74" fmla="*/ 181803 w 504471"/>
                <a:gd name="connsiteY74" fmla="*/ 535411 h 857382"/>
                <a:gd name="connsiteX75" fmla="*/ 156045 w 504471"/>
                <a:gd name="connsiteY75" fmla="*/ 625563 h 857382"/>
                <a:gd name="connsiteX76" fmla="*/ 104530 w 504471"/>
                <a:gd name="connsiteY76" fmla="*/ 715715 h 857382"/>
                <a:gd name="connsiteX77" fmla="*/ 259076 w 504471"/>
                <a:gd name="connsiteY77" fmla="*/ 702836 h 857382"/>
                <a:gd name="connsiteX78" fmla="*/ 233319 w 504471"/>
                <a:gd name="connsiteY78" fmla="*/ 741473 h 857382"/>
                <a:gd name="connsiteX79" fmla="*/ 194682 w 504471"/>
                <a:gd name="connsiteY79" fmla="*/ 715715 h 857382"/>
                <a:gd name="connsiteX80" fmla="*/ 14378 w 504471"/>
                <a:gd name="connsiteY80" fmla="*/ 664199 h 857382"/>
                <a:gd name="connsiteX81" fmla="*/ 1499 w 504471"/>
                <a:gd name="connsiteY81" fmla="*/ 625563 h 857382"/>
                <a:gd name="connsiteX82" fmla="*/ 78772 w 504471"/>
                <a:gd name="connsiteY82" fmla="*/ 471016 h 857382"/>
                <a:gd name="connsiteX83" fmla="*/ 117409 w 504471"/>
                <a:gd name="connsiteY83" fmla="*/ 406622 h 857382"/>
                <a:gd name="connsiteX84" fmla="*/ 181803 w 504471"/>
                <a:gd name="connsiteY84" fmla="*/ 355106 h 857382"/>
                <a:gd name="connsiteX85" fmla="*/ 207561 w 504471"/>
                <a:gd name="connsiteY85" fmla="*/ 303591 h 857382"/>
                <a:gd name="connsiteX86" fmla="*/ 246197 w 504471"/>
                <a:gd name="connsiteY86" fmla="*/ 252075 h 857382"/>
                <a:gd name="connsiteX87" fmla="*/ 297713 w 504471"/>
                <a:gd name="connsiteY87" fmla="*/ 187681 h 857382"/>
                <a:gd name="connsiteX88" fmla="*/ 323471 w 504471"/>
                <a:gd name="connsiteY88" fmla="*/ 149044 h 857382"/>
                <a:gd name="connsiteX89" fmla="*/ 336349 w 504471"/>
                <a:gd name="connsiteY89" fmla="*/ 71771 h 857382"/>
                <a:gd name="connsiteX90" fmla="*/ 374986 w 504471"/>
                <a:gd name="connsiteY90" fmla="*/ 33135 h 857382"/>
                <a:gd name="connsiteX91" fmla="*/ 387865 w 504471"/>
                <a:gd name="connsiteY91" fmla="*/ 20256 h 857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4471" h="857382">
                  <a:moveTo>
                    <a:pt x="478017" y="33135"/>
                  </a:moveTo>
                  <a:cubicBezTo>
                    <a:pt x="271949" y="101819"/>
                    <a:pt x="392175" y="50235"/>
                    <a:pt x="271955" y="561168"/>
                  </a:cubicBezTo>
                  <a:cubicBezTo>
                    <a:pt x="264276" y="593806"/>
                    <a:pt x="317750" y="511793"/>
                    <a:pt x="336349" y="483895"/>
                  </a:cubicBezTo>
                  <a:cubicBezTo>
                    <a:pt x="352323" y="459934"/>
                    <a:pt x="360557" y="431545"/>
                    <a:pt x="374986" y="406622"/>
                  </a:cubicBezTo>
                  <a:cubicBezTo>
                    <a:pt x="407819" y="349911"/>
                    <a:pt x="457294" y="301362"/>
                    <a:pt x="478017" y="239196"/>
                  </a:cubicBezTo>
                  <a:cubicBezTo>
                    <a:pt x="482310" y="226317"/>
                    <a:pt x="504471" y="200560"/>
                    <a:pt x="490896" y="200560"/>
                  </a:cubicBezTo>
                  <a:cubicBezTo>
                    <a:pt x="475418" y="200560"/>
                    <a:pt x="473724" y="226317"/>
                    <a:pt x="465138" y="239196"/>
                  </a:cubicBezTo>
                  <a:cubicBezTo>
                    <a:pt x="452259" y="312176"/>
                    <a:pt x="436983" y="384774"/>
                    <a:pt x="426502" y="458137"/>
                  </a:cubicBezTo>
                  <a:cubicBezTo>
                    <a:pt x="422209" y="488188"/>
                    <a:pt x="419217" y="518453"/>
                    <a:pt x="413623" y="548289"/>
                  </a:cubicBezTo>
                  <a:cubicBezTo>
                    <a:pt x="406329" y="587190"/>
                    <a:pt x="396451" y="625562"/>
                    <a:pt x="387865" y="664199"/>
                  </a:cubicBezTo>
                  <a:cubicBezTo>
                    <a:pt x="396451" y="479602"/>
                    <a:pt x="397614" y="294510"/>
                    <a:pt x="413623" y="110408"/>
                  </a:cubicBezTo>
                  <a:cubicBezTo>
                    <a:pt x="414964" y="94988"/>
                    <a:pt x="439380" y="56293"/>
                    <a:pt x="439380" y="71771"/>
                  </a:cubicBezTo>
                  <a:cubicBezTo>
                    <a:pt x="439380" y="187999"/>
                    <a:pt x="431034" y="304585"/>
                    <a:pt x="413623" y="419501"/>
                  </a:cubicBezTo>
                  <a:cubicBezTo>
                    <a:pt x="409309" y="447974"/>
                    <a:pt x="385681" y="470036"/>
                    <a:pt x="374986" y="496774"/>
                  </a:cubicBezTo>
                  <a:cubicBezTo>
                    <a:pt x="368412" y="513208"/>
                    <a:pt x="367704" y="531497"/>
                    <a:pt x="362107" y="548289"/>
                  </a:cubicBezTo>
                  <a:cubicBezTo>
                    <a:pt x="354796" y="570221"/>
                    <a:pt x="344935" y="591219"/>
                    <a:pt x="336349" y="612684"/>
                  </a:cubicBezTo>
                  <a:cubicBezTo>
                    <a:pt x="332056" y="634149"/>
                    <a:pt x="327387" y="655541"/>
                    <a:pt x="323471" y="677078"/>
                  </a:cubicBezTo>
                  <a:cubicBezTo>
                    <a:pt x="318800" y="702770"/>
                    <a:pt x="333948" y="766029"/>
                    <a:pt x="310592" y="754351"/>
                  </a:cubicBezTo>
                  <a:cubicBezTo>
                    <a:pt x="271059" y="734585"/>
                    <a:pt x="267662" y="677078"/>
                    <a:pt x="246197" y="638442"/>
                  </a:cubicBezTo>
                  <a:cubicBezTo>
                    <a:pt x="241904" y="586926"/>
                    <a:pt x="240303" y="535115"/>
                    <a:pt x="233319" y="483895"/>
                  </a:cubicBezTo>
                  <a:cubicBezTo>
                    <a:pt x="227404" y="440517"/>
                    <a:pt x="207561" y="355106"/>
                    <a:pt x="207561" y="355106"/>
                  </a:cubicBezTo>
                  <a:cubicBezTo>
                    <a:pt x="211854" y="299298"/>
                    <a:pt x="204356" y="241294"/>
                    <a:pt x="220440" y="187681"/>
                  </a:cubicBezTo>
                  <a:cubicBezTo>
                    <a:pt x="224888" y="172855"/>
                    <a:pt x="239275" y="212474"/>
                    <a:pt x="246197" y="226318"/>
                  </a:cubicBezTo>
                  <a:cubicBezTo>
                    <a:pt x="256536" y="246996"/>
                    <a:pt x="263369" y="269247"/>
                    <a:pt x="271955" y="290712"/>
                  </a:cubicBezTo>
                  <a:cubicBezTo>
                    <a:pt x="267662" y="389450"/>
                    <a:pt x="189192" y="656810"/>
                    <a:pt x="259076" y="586926"/>
                  </a:cubicBezTo>
                  <a:cubicBezTo>
                    <a:pt x="332182" y="513820"/>
                    <a:pt x="265188" y="379337"/>
                    <a:pt x="284834" y="277833"/>
                  </a:cubicBezTo>
                  <a:cubicBezTo>
                    <a:pt x="288128" y="260816"/>
                    <a:pt x="374018" y="127024"/>
                    <a:pt x="387865" y="110408"/>
                  </a:cubicBezTo>
                  <a:cubicBezTo>
                    <a:pt x="411185" y="82424"/>
                    <a:pt x="486994" y="3993"/>
                    <a:pt x="465138" y="33135"/>
                  </a:cubicBezTo>
                  <a:cubicBezTo>
                    <a:pt x="368880" y="161479"/>
                    <a:pt x="487229" y="0"/>
                    <a:pt x="387865" y="149044"/>
                  </a:cubicBezTo>
                  <a:cubicBezTo>
                    <a:pt x="375958" y="166904"/>
                    <a:pt x="360044" y="182019"/>
                    <a:pt x="349228" y="200560"/>
                  </a:cubicBezTo>
                  <a:cubicBezTo>
                    <a:pt x="329881" y="233727"/>
                    <a:pt x="320031" y="272346"/>
                    <a:pt x="297713" y="303591"/>
                  </a:cubicBezTo>
                  <a:cubicBezTo>
                    <a:pt x="276540" y="333233"/>
                    <a:pt x="236731" y="348283"/>
                    <a:pt x="220440" y="380864"/>
                  </a:cubicBezTo>
                  <a:cubicBezTo>
                    <a:pt x="187760" y="446224"/>
                    <a:pt x="205332" y="416406"/>
                    <a:pt x="168924" y="471016"/>
                  </a:cubicBezTo>
                  <a:cubicBezTo>
                    <a:pt x="164631" y="483895"/>
                    <a:pt x="158990" y="496401"/>
                    <a:pt x="156045" y="509653"/>
                  </a:cubicBezTo>
                  <a:cubicBezTo>
                    <a:pt x="148895" y="541829"/>
                    <a:pt x="134398" y="648308"/>
                    <a:pt x="130288" y="677078"/>
                  </a:cubicBezTo>
                  <a:cubicBezTo>
                    <a:pt x="134581" y="595512"/>
                    <a:pt x="135771" y="513723"/>
                    <a:pt x="143166" y="432380"/>
                  </a:cubicBezTo>
                  <a:cubicBezTo>
                    <a:pt x="146763" y="392815"/>
                    <a:pt x="164679" y="389354"/>
                    <a:pt x="181803" y="355106"/>
                  </a:cubicBezTo>
                  <a:cubicBezTo>
                    <a:pt x="187874" y="342964"/>
                    <a:pt x="190389" y="329349"/>
                    <a:pt x="194682" y="316470"/>
                  </a:cubicBezTo>
                  <a:cubicBezTo>
                    <a:pt x="198975" y="282126"/>
                    <a:pt x="193504" y="245067"/>
                    <a:pt x="207561" y="213439"/>
                  </a:cubicBezTo>
                  <a:cubicBezTo>
                    <a:pt x="213074" y="201034"/>
                    <a:pt x="235150" y="208451"/>
                    <a:pt x="246197" y="200560"/>
                  </a:cubicBezTo>
                  <a:cubicBezTo>
                    <a:pt x="265958" y="186445"/>
                    <a:pt x="279275" y="164848"/>
                    <a:pt x="297713" y="149044"/>
                  </a:cubicBezTo>
                  <a:cubicBezTo>
                    <a:pt x="309465" y="138971"/>
                    <a:pt x="323470" y="131873"/>
                    <a:pt x="336349" y="123287"/>
                  </a:cubicBezTo>
                  <a:cubicBezTo>
                    <a:pt x="327763" y="153338"/>
                    <a:pt x="324569" y="185485"/>
                    <a:pt x="310592" y="213439"/>
                  </a:cubicBezTo>
                  <a:cubicBezTo>
                    <a:pt x="269669" y="295285"/>
                    <a:pt x="216872" y="326833"/>
                    <a:pt x="156045" y="393743"/>
                  </a:cubicBezTo>
                  <a:cubicBezTo>
                    <a:pt x="141606" y="409625"/>
                    <a:pt x="130288" y="428086"/>
                    <a:pt x="117409" y="445258"/>
                  </a:cubicBezTo>
                  <a:cubicBezTo>
                    <a:pt x="113116" y="471016"/>
                    <a:pt x="112788" y="497759"/>
                    <a:pt x="104530" y="522532"/>
                  </a:cubicBezTo>
                  <a:cubicBezTo>
                    <a:pt x="99635" y="537216"/>
                    <a:pt x="85694" y="547324"/>
                    <a:pt x="78772" y="561168"/>
                  </a:cubicBezTo>
                  <a:cubicBezTo>
                    <a:pt x="68433" y="581846"/>
                    <a:pt x="61600" y="604098"/>
                    <a:pt x="53014" y="625563"/>
                  </a:cubicBezTo>
                  <a:cubicBezTo>
                    <a:pt x="48721" y="668492"/>
                    <a:pt x="57130" y="714696"/>
                    <a:pt x="40135" y="754351"/>
                  </a:cubicBezTo>
                  <a:cubicBezTo>
                    <a:pt x="34038" y="768578"/>
                    <a:pt x="16567" y="731038"/>
                    <a:pt x="14378" y="715715"/>
                  </a:cubicBezTo>
                  <a:cubicBezTo>
                    <a:pt x="9109" y="678830"/>
                    <a:pt x="44957" y="635365"/>
                    <a:pt x="65893" y="612684"/>
                  </a:cubicBezTo>
                  <a:cubicBezTo>
                    <a:pt x="175846" y="493568"/>
                    <a:pt x="159015" y="513051"/>
                    <a:pt x="271955" y="432380"/>
                  </a:cubicBezTo>
                  <a:cubicBezTo>
                    <a:pt x="280541" y="419501"/>
                    <a:pt x="292818" y="408427"/>
                    <a:pt x="297713" y="393743"/>
                  </a:cubicBezTo>
                  <a:cubicBezTo>
                    <a:pt x="324426" y="313606"/>
                    <a:pt x="306061" y="298348"/>
                    <a:pt x="284834" y="213439"/>
                  </a:cubicBezTo>
                  <a:cubicBezTo>
                    <a:pt x="267662" y="234904"/>
                    <a:pt x="251581" y="257288"/>
                    <a:pt x="233319" y="277833"/>
                  </a:cubicBezTo>
                  <a:cubicBezTo>
                    <a:pt x="217185" y="295984"/>
                    <a:pt x="197350" y="310693"/>
                    <a:pt x="181803" y="329349"/>
                  </a:cubicBezTo>
                  <a:cubicBezTo>
                    <a:pt x="84222" y="446446"/>
                    <a:pt x="132317" y="396054"/>
                    <a:pt x="78772" y="471016"/>
                  </a:cubicBezTo>
                  <a:cubicBezTo>
                    <a:pt x="66296" y="488483"/>
                    <a:pt x="53014" y="505360"/>
                    <a:pt x="40135" y="522532"/>
                  </a:cubicBezTo>
                  <a:cubicBezTo>
                    <a:pt x="19659" y="583964"/>
                    <a:pt x="9398" y="605292"/>
                    <a:pt x="14378" y="689957"/>
                  </a:cubicBezTo>
                  <a:cubicBezTo>
                    <a:pt x="16213" y="721156"/>
                    <a:pt x="28528" y="751091"/>
                    <a:pt x="40135" y="780109"/>
                  </a:cubicBezTo>
                  <a:cubicBezTo>
                    <a:pt x="45884" y="794481"/>
                    <a:pt x="54141" y="808673"/>
                    <a:pt x="65893" y="818746"/>
                  </a:cubicBezTo>
                  <a:cubicBezTo>
                    <a:pt x="84899" y="835037"/>
                    <a:pt x="108823" y="844503"/>
                    <a:pt x="130288" y="857382"/>
                  </a:cubicBezTo>
                  <a:cubicBezTo>
                    <a:pt x="156046" y="840210"/>
                    <a:pt x="190389" y="831625"/>
                    <a:pt x="207561" y="805867"/>
                  </a:cubicBezTo>
                  <a:cubicBezTo>
                    <a:pt x="243968" y="751256"/>
                    <a:pt x="219474" y="774152"/>
                    <a:pt x="284834" y="741473"/>
                  </a:cubicBezTo>
                  <a:cubicBezTo>
                    <a:pt x="288010" y="731945"/>
                    <a:pt x="306827" y="664199"/>
                    <a:pt x="323471" y="664199"/>
                  </a:cubicBezTo>
                  <a:cubicBezTo>
                    <a:pt x="338949" y="664199"/>
                    <a:pt x="340642" y="689957"/>
                    <a:pt x="349228" y="702836"/>
                  </a:cubicBezTo>
                  <a:cubicBezTo>
                    <a:pt x="353521" y="737180"/>
                    <a:pt x="349253" y="773732"/>
                    <a:pt x="362107" y="805867"/>
                  </a:cubicBezTo>
                  <a:cubicBezTo>
                    <a:pt x="367149" y="818472"/>
                    <a:pt x="371693" y="780400"/>
                    <a:pt x="374986" y="767230"/>
                  </a:cubicBezTo>
                  <a:cubicBezTo>
                    <a:pt x="380295" y="745994"/>
                    <a:pt x="383572" y="724301"/>
                    <a:pt x="387865" y="702836"/>
                  </a:cubicBezTo>
                  <a:cubicBezTo>
                    <a:pt x="392158" y="647028"/>
                    <a:pt x="408660" y="480000"/>
                    <a:pt x="400744" y="535411"/>
                  </a:cubicBezTo>
                  <a:cubicBezTo>
                    <a:pt x="388541" y="620831"/>
                    <a:pt x="406261" y="712568"/>
                    <a:pt x="374986" y="792988"/>
                  </a:cubicBezTo>
                  <a:cubicBezTo>
                    <a:pt x="366607" y="814534"/>
                    <a:pt x="332057" y="775816"/>
                    <a:pt x="310592" y="767230"/>
                  </a:cubicBezTo>
                  <a:cubicBezTo>
                    <a:pt x="302006" y="750058"/>
                    <a:pt x="295009" y="731995"/>
                    <a:pt x="284834" y="715715"/>
                  </a:cubicBezTo>
                  <a:cubicBezTo>
                    <a:pt x="238767" y="642009"/>
                    <a:pt x="256764" y="689131"/>
                    <a:pt x="220440" y="625563"/>
                  </a:cubicBezTo>
                  <a:cubicBezTo>
                    <a:pt x="194977" y="581002"/>
                    <a:pt x="196252" y="578757"/>
                    <a:pt x="181803" y="535411"/>
                  </a:cubicBezTo>
                  <a:cubicBezTo>
                    <a:pt x="173217" y="565462"/>
                    <a:pt x="161476" y="594785"/>
                    <a:pt x="156045" y="625563"/>
                  </a:cubicBezTo>
                  <a:cubicBezTo>
                    <a:pt x="131804" y="762925"/>
                    <a:pt x="177704" y="788889"/>
                    <a:pt x="104530" y="715715"/>
                  </a:cubicBezTo>
                  <a:cubicBezTo>
                    <a:pt x="149966" y="697540"/>
                    <a:pt x="207939" y="661927"/>
                    <a:pt x="259076" y="702836"/>
                  </a:cubicBezTo>
                  <a:cubicBezTo>
                    <a:pt x="271163" y="712505"/>
                    <a:pt x="241905" y="728594"/>
                    <a:pt x="233319" y="741473"/>
                  </a:cubicBezTo>
                  <a:cubicBezTo>
                    <a:pt x="220440" y="732887"/>
                    <a:pt x="208827" y="722002"/>
                    <a:pt x="194682" y="715715"/>
                  </a:cubicBezTo>
                  <a:cubicBezTo>
                    <a:pt x="147171" y="694599"/>
                    <a:pt x="61156" y="675894"/>
                    <a:pt x="14378" y="664199"/>
                  </a:cubicBezTo>
                  <a:cubicBezTo>
                    <a:pt x="10085" y="651320"/>
                    <a:pt x="0" y="639055"/>
                    <a:pt x="1499" y="625563"/>
                  </a:cubicBezTo>
                  <a:cubicBezTo>
                    <a:pt x="9289" y="555452"/>
                    <a:pt x="43844" y="529229"/>
                    <a:pt x="78772" y="471016"/>
                  </a:cubicBezTo>
                  <a:cubicBezTo>
                    <a:pt x="91651" y="449551"/>
                    <a:pt x="100779" y="425331"/>
                    <a:pt x="117409" y="406622"/>
                  </a:cubicBezTo>
                  <a:cubicBezTo>
                    <a:pt x="135671" y="386077"/>
                    <a:pt x="160338" y="372278"/>
                    <a:pt x="181803" y="355106"/>
                  </a:cubicBezTo>
                  <a:cubicBezTo>
                    <a:pt x="190389" y="337934"/>
                    <a:pt x="197386" y="319871"/>
                    <a:pt x="207561" y="303591"/>
                  </a:cubicBezTo>
                  <a:cubicBezTo>
                    <a:pt x="218937" y="285389"/>
                    <a:pt x="235548" y="270712"/>
                    <a:pt x="246197" y="252075"/>
                  </a:cubicBezTo>
                  <a:cubicBezTo>
                    <a:pt x="284477" y="185084"/>
                    <a:pt x="224399" y="236557"/>
                    <a:pt x="297713" y="187681"/>
                  </a:cubicBezTo>
                  <a:cubicBezTo>
                    <a:pt x="306299" y="174802"/>
                    <a:pt x="318576" y="163728"/>
                    <a:pt x="323471" y="149044"/>
                  </a:cubicBezTo>
                  <a:cubicBezTo>
                    <a:pt x="331729" y="124271"/>
                    <a:pt x="325744" y="95633"/>
                    <a:pt x="336349" y="71771"/>
                  </a:cubicBezTo>
                  <a:cubicBezTo>
                    <a:pt x="343746" y="55127"/>
                    <a:pt x="362107" y="46014"/>
                    <a:pt x="374986" y="33135"/>
                  </a:cubicBezTo>
                  <a:lnTo>
                    <a:pt x="387865" y="20256"/>
                  </a:ln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981200" y="838200"/>
              <a:ext cx="391668" cy="804946"/>
            </a:xfrm>
            <a:custGeom>
              <a:avLst/>
              <a:gdLst>
                <a:gd name="connsiteX0" fmla="*/ 158422 w 391668"/>
                <a:gd name="connsiteY0" fmla="*/ 665508 h 804946"/>
                <a:gd name="connsiteX1" fmla="*/ 94028 w 391668"/>
                <a:gd name="connsiteY1" fmla="*/ 124595 h 804946"/>
                <a:gd name="connsiteX2" fmla="*/ 81149 w 391668"/>
                <a:gd name="connsiteY2" fmla="*/ 85959 h 804946"/>
                <a:gd name="connsiteX3" fmla="*/ 68270 w 391668"/>
                <a:gd name="connsiteY3" fmla="*/ 137474 h 804946"/>
                <a:gd name="connsiteX4" fmla="*/ 81149 w 391668"/>
                <a:gd name="connsiteY4" fmla="*/ 21564 h 804946"/>
                <a:gd name="connsiteX5" fmla="*/ 106907 w 391668"/>
                <a:gd name="connsiteY5" fmla="*/ 163232 h 804946"/>
                <a:gd name="connsiteX6" fmla="*/ 171301 w 391668"/>
                <a:gd name="connsiteY6" fmla="*/ 292021 h 804946"/>
                <a:gd name="connsiteX7" fmla="*/ 209938 w 391668"/>
                <a:gd name="connsiteY7" fmla="*/ 343536 h 804946"/>
                <a:gd name="connsiteX8" fmla="*/ 261453 w 391668"/>
                <a:gd name="connsiteY8" fmla="*/ 382173 h 804946"/>
                <a:gd name="connsiteX9" fmla="*/ 287211 w 391668"/>
                <a:gd name="connsiteY9" fmla="*/ 433688 h 804946"/>
                <a:gd name="connsiteX10" fmla="*/ 312969 w 391668"/>
                <a:gd name="connsiteY10" fmla="*/ 510962 h 804946"/>
                <a:gd name="connsiteX11" fmla="*/ 325848 w 391668"/>
                <a:gd name="connsiteY11" fmla="*/ 704145 h 804946"/>
                <a:gd name="connsiteX12" fmla="*/ 338726 w 391668"/>
                <a:gd name="connsiteY12" fmla="*/ 768539 h 804946"/>
                <a:gd name="connsiteX13" fmla="*/ 287211 w 391668"/>
                <a:gd name="connsiteY13" fmla="*/ 652629 h 804946"/>
                <a:gd name="connsiteX14" fmla="*/ 261453 w 391668"/>
                <a:gd name="connsiteY14" fmla="*/ 601114 h 804946"/>
                <a:gd name="connsiteX15" fmla="*/ 209938 w 391668"/>
                <a:gd name="connsiteY15" fmla="*/ 420809 h 804946"/>
                <a:gd name="connsiteX16" fmla="*/ 184180 w 391668"/>
                <a:gd name="connsiteY16" fmla="*/ 317778 h 804946"/>
                <a:gd name="connsiteX17" fmla="*/ 171301 w 391668"/>
                <a:gd name="connsiteY17" fmla="*/ 201869 h 804946"/>
                <a:gd name="connsiteX18" fmla="*/ 55391 w 391668"/>
                <a:gd name="connsiteY18" fmla="*/ 60201 h 804946"/>
                <a:gd name="connsiteX19" fmla="*/ 42512 w 391668"/>
                <a:gd name="connsiteY19" fmla="*/ 21564 h 804946"/>
                <a:gd name="connsiteX20" fmla="*/ 3876 w 391668"/>
                <a:gd name="connsiteY20" fmla="*/ 34443 h 804946"/>
                <a:gd name="connsiteX21" fmla="*/ 29633 w 391668"/>
                <a:gd name="connsiteY21" fmla="*/ 227626 h 804946"/>
                <a:gd name="connsiteX22" fmla="*/ 94028 w 391668"/>
                <a:gd name="connsiteY22" fmla="*/ 330657 h 804946"/>
                <a:gd name="connsiteX23" fmla="*/ 132664 w 391668"/>
                <a:gd name="connsiteY23" fmla="*/ 369294 h 804946"/>
                <a:gd name="connsiteX24" fmla="*/ 171301 w 391668"/>
                <a:gd name="connsiteY24" fmla="*/ 433688 h 804946"/>
                <a:gd name="connsiteX25" fmla="*/ 209938 w 391668"/>
                <a:gd name="connsiteY25" fmla="*/ 678387 h 804946"/>
                <a:gd name="connsiteX26" fmla="*/ 222817 w 391668"/>
                <a:gd name="connsiteY26" fmla="*/ 742781 h 804946"/>
                <a:gd name="connsiteX27" fmla="*/ 235695 w 391668"/>
                <a:gd name="connsiteY27" fmla="*/ 794297 h 804946"/>
                <a:gd name="connsiteX28" fmla="*/ 184180 w 391668"/>
                <a:gd name="connsiteY28" fmla="*/ 768539 h 804946"/>
                <a:gd name="connsiteX29" fmla="*/ 158422 w 391668"/>
                <a:gd name="connsiteY29" fmla="*/ 652629 h 804946"/>
                <a:gd name="connsiteX30" fmla="*/ 132664 w 391668"/>
                <a:gd name="connsiteY30" fmla="*/ 601114 h 804946"/>
                <a:gd name="connsiteX31" fmla="*/ 119786 w 391668"/>
                <a:gd name="connsiteY31" fmla="*/ 536719 h 804946"/>
                <a:gd name="connsiteX32" fmla="*/ 81149 w 391668"/>
                <a:gd name="connsiteY32" fmla="*/ 420809 h 804946"/>
                <a:gd name="connsiteX33" fmla="*/ 68270 w 391668"/>
                <a:gd name="connsiteY33" fmla="*/ 330657 h 804946"/>
                <a:gd name="connsiteX34" fmla="*/ 42512 w 391668"/>
                <a:gd name="connsiteY34" fmla="*/ 253384 h 804946"/>
                <a:gd name="connsiteX35" fmla="*/ 16755 w 391668"/>
                <a:gd name="connsiteY35" fmla="*/ 382173 h 804946"/>
                <a:gd name="connsiteX36" fmla="*/ 81149 w 391668"/>
                <a:gd name="connsiteY36" fmla="*/ 626871 h 804946"/>
                <a:gd name="connsiteX37" fmla="*/ 94028 w 391668"/>
                <a:gd name="connsiteY37" fmla="*/ 768539 h 804946"/>
                <a:gd name="connsiteX38" fmla="*/ 119786 w 391668"/>
                <a:gd name="connsiteY38" fmla="*/ 729902 h 804946"/>
                <a:gd name="connsiteX39" fmla="*/ 158422 w 391668"/>
                <a:gd name="connsiteY39" fmla="*/ 717024 h 804946"/>
                <a:gd name="connsiteX40" fmla="*/ 338726 w 391668"/>
                <a:gd name="connsiteY40" fmla="*/ 729902 h 804946"/>
                <a:gd name="connsiteX41" fmla="*/ 325848 w 391668"/>
                <a:gd name="connsiteY41" fmla="*/ 330657 h 804946"/>
                <a:gd name="connsiteX42" fmla="*/ 300090 w 391668"/>
                <a:gd name="connsiteY42" fmla="*/ 279142 h 804946"/>
                <a:gd name="connsiteX43" fmla="*/ 248574 w 391668"/>
                <a:gd name="connsiteY43" fmla="*/ 240505 h 804946"/>
                <a:gd name="connsiteX44" fmla="*/ 158422 w 391668"/>
                <a:gd name="connsiteY44" fmla="*/ 163232 h 804946"/>
                <a:gd name="connsiteX45" fmla="*/ 81149 w 391668"/>
                <a:gd name="connsiteY45" fmla="*/ 176111 h 804946"/>
                <a:gd name="connsiteX46" fmla="*/ 94028 w 391668"/>
                <a:gd name="connsiteY46" fmla="*/ 240505 h 804946"/>
                <a:gd name="connsiteX47" fmla="*/ 171301 w 391668"/>
                <a:gd name="connsiteY47" fmla="*/ 343536 h 804946"/>
                <a:gd name="connsiteX48" fmla="*/ 209938 w 391668"/>
                <a:gd name="connsiteY48" fmla="*/ 395052 h 804946"/>
                <a:gd name="connsiteX49" fmla="*/ 274332 w 391668"/>
                <a:gd name="connsiteY49" fmla="*/ 510962 h 804946"/>
                <a:gd name="connsiteX50" fmla="*/ 312969 w 391668"/>
                <a:gd name="connsiteY50" fmla="*/ 549598 h 804946"/>
                <a:gd name="connsiteX51" fmla="*/ 338726 w 391668"/>
                <a:gd name="connsiteY51" fmla="*/ 613993 h 804946"/>
                <a:gd name="connsiteX52" fmla="*/ 364484 w 391668"/>
                <a:gd name="connsiteY52" fmla="*/ 665508 h 804946"/>
                <a:gd name="connsiteX53" fmla="*/ 377363 w 391668"/>
                <a:gd name="connsiteY53" fmla="*/ 717024 h 804946"/>
                <a:gd name="connsiteX54" fmla="*/ 312969 w 391668"/>
                <a:gd name="connsiteY54" fmla="*/ 704145 h 804946"/>
                <a:gd name="connsiteX55" fmla="*/ 300090 w 391668"/>
                <a:gd name="connsiteY55" fmla="*/ 652629 h 804946"/>
                <a:gd name="connsiteX56" fmla="*/ 248574 w 391668"/>
                <a:gd name="connsiteY56" fmla="*/ 523840 h 804946"/>
                <a:gd name="connsiteX57" fmla="*/ 158422 w 391668"/>
                <a:gd name="connsiteY57" fmla="*/ 433688 h 804946"/>
                <a:gd name="connsiteX58" fmla="*/ 145543 w 391668"/>
                <a:gd name="connsiteY58" fmla="*/ 395052 h 804946"/>
                <a:gd name="connsiteX59" fmla="*/ 119786 w 391668"/>
                <a:gd name="connsiteY59" fmla="*/ 356415 h 804946"/>
                <a:gd name="connsiteX60" fmla="*/ 94028 w 391668"/>
                <a:gd name="connsiteY60" fmla="*/ 304900 h 804946"/>
                <a:gd name="connsiteX61" fmla="*/ 68270 w 391668"/>
                <a:gd name="connsiteY61" fmla="*/ 266263 h 804946"/>
                <a:gd name="connsiteX62" fmla="*/ 42512 w 391668"/>
                <a:gd name="connsiteY62" fmla="*/ 214747 h 804946"/>
                <a:gd name="connsiteX63" fmla="*/ 16755 w 391668"/>
                <a:gd name="connsiteY63" fmla="*/ 137474 h 804946"/>
                <a:gd name="connsiteX64" fmla="*/ 42512 w 391668"/>
                <a:gd name="connsiteY64" fmla="*/ 755660 h 80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1668" h="804946">
                  <a:moveTo>
                    <a:pt x="158422" y="665508"/>
                  </a:moveTo>
                  <a:cubicBezTo>
                    <a:pt x="145726" y="544896"/>
                    <a:pt x="142302" y="293553"/>
                    <a:pt x="94028" y="124595"/>
                  </a:cubicBezTo>
                  <a:cubicBezTo>
                    <a:pt x="90299" y="111542"/>
                    <a:pt x="85442" y="98838"/>
                    <a:pt x="81149" y="85959"/>
                  </a:cubicBezTo>
                  <a:cubicBezTo>
                    <a:pt x="76856" y="103131"/>
                    <a:pt x="68270" y="155174"/>
                    <a:pt x="68270" y="137474"/>
                  </a:cubicBezTo>
                  <a:cubicBezTo>
                    <a:pt x="68270" y="98600"/>
                    <a:pt x="48804" y="0"/>
                    <a:pt x="81149" y="21564"/>
                  </a:cubicBezTo>
                  <a:cubicBezTo>
                    <a:pt x="121085" y="48188"/>
                    <a:pt x="97494" y="116167"/>
                    <a:pt x="106907" y="163232"/>
                  </a:cubicBezTo>
                  <a:cubicBezTo>
                    <a:pt x="120884" y="233116"/>
                    <a:pt x="121179" y="220418"/>
                    <a:pt x="171301" y="292021"/>
                  </a:cubicBezTo>
                  <a:cubicBezTo>
                    <a:pt x="183610" y="309606"/>
                    <a:pt x="194760" y="328358"/>
                    <a:pt x="209938" y="343536"/>
                  </a:cubicBezTo>
                  <a:cubicBezTo>
                    <a:pt x="225116" y="358714"/>
                    <a:pt x="244281" y="369294"/>
                    <a:pt x="261453" y="382173"/>
                  </a:cubicBezTo>
                  <a:cubicBezTo>
                    <a:pt x="270039" y="399345"/>
                    <a:pt x="280081" y="415863"/>
                    <a:pt x="287211" y="433688"/>
                  </a:cubicBezTo>
                  <a:cubicBezTo>
                    <a:pt x="297295" y="458897"/>
                    <a:pt x="312969" y="510962"/>
                    <a:pt x="312969" y="510962"/>
                  </a:cubicBezTo>
                  <a:cubicBezTo>
                    <a:pt x="317262" y="575356"/>
                    <a:pt x="319426" y="639928"/>
                    <a:pt x="325848" y="704145"/>
                  </a:cubicBezTo>
                  <a:cubicBezTo>
                    <a:pt x="328026" y="725926"/>
                    <a:pt x="358305" y="778328"/>
                    <a:pt x="338726" y="768539"/>
                  </a:cubicBezTo>
                  <a:cubicBezTo>
                    <a:pt x="313638" y="755995"/>
                    <a:pt x="299948" y="682348"/>
                    <a:pt x="287211" y="652629"/>
                  </a:cubicBezTo>
                  <a:cubicBezTo>
                    <a:pt x="279648" y="634983"/>
                    <a:pt x="268583" y="618939"/>
                    <a:pt x="261453" y="601114"/>
                  </a:cubicBezTo>
                  <a:cubicBezTo>
                    <a:pt x="211832" y="477064"/>
                    <a:pt x="258797" y="567381"/>
                    <a:pt x="209938" y="420809"/>
                  </a:cubicBezTo>
                  <a:cubicBezTo>
                    <a:pt x="194955" y="375863"/>
                    <a:pt x="191951" y="372174"/>
                    <a:pt x="184180" y="317778"/>
                  </a:cubicBezTo>
                  <a:cubicBezTo>
                    <a:pt x="178682" y="279295"/>
                    <a:pt x="186102" y="237815"/>
                    <a:pt x="171301" y="201869"/>
                  </a:cubicBezTo>
                  <a:cubicBezTo>
                    <a:pt x="150720" y="151888"/>
                    <a:pt x="95694" y="100504"/>
                    <a:pt x="55391" y="60201"/>
                  </a:cubicBezTo>
                  <a:cubicBezTo>
                    <a:pt x="51098" y="47322"/>
                    <a:pt x="54654" y="27635"/>
                    <a:pt x="42512" y="21564"/>
                  </a:cubicBezTo>
                  <a:cubicBezTo>
                    <a:pt x="30370" y="15493"/>
                    <a:pt x="6108" y="21052"/>
                    <a:pt x="3876" y="34443"/>
                  </a:cubicBezTo>
                  <a:cubicBezTo>
                    <a:pt x="0" y="57698"/>
                    <a:pt x="12108" y="180891"/>
                    <a:pt x="29633" y="227626"/>
                  </a:cubicBezTo>
                  <a:cubicBezTo>
                    <a:pt x="44292" y="266716"/>
                    <a:pt x="67013" y="299139"/>
                    <a:pt x="94028" y="330657"/>
                  </a:cubicBezTo>
                  <a:cubicBezTo>
                    <a:pt x="105881" y="344486"/>
                    <a:pt x="121736" y="354723"/>
                    <a:pt x="132664" y="369294"/>
                  </a:cubicBezTo>
                  <a:cubicBezTo>
                    <a:pt x="147683" y="389320"/>
                    <a:pt x="158422" y="412223"/>
                    <a:pt x="171301" y="433688"/>
                  </a:cubicBezTo>
                  <a:cubicBezTo>
                    <a:pt x="201289" y="583626"/>
                    <a:pt x="166657" y="404274"/>
                    <a:pt x="209938" y="678387"/>
                  </a:cubicBezTo>
                  <a:cubicBezTo>
                    <a:pt x="213352" y="700009"/>
                    <a:pt x="218069" y="721412"/>
                    <a:pt x="222817" y="742781"/>
                  </a:cubicBezTo>
                  <a:cubicBezTo>
                    <a:pt x="226657" y="760060"/>
                    <a:pt x="250423" y="784479"/>
                    <a:pt x="235695" y="794297"/>
                  </a:cubicBezTo>
                  <a:cubicBezTo>
                    <a:pt x="219721" y="804946"/>
                    <a:pt x="201352" y="777125"/>
                    <a:pt x="184180" y="768539"/>
                  </a:cubicBezTo>
                  <a:cubicBezTo>
                    <a:pt x="175594" y="729902"/>
                    <a:pt x="170062" y="690458"/>
                    <a:pt x="158422" y="652629"/>
                  </a:cubicBezTo>
                  <a:cubicBezTo>
                    <a:pt x="152776" y="634279"/>
                    <a:pt x="138735" y="619327"/>
                    <a:pt x="132664" y="601114"/>
                  </a:cubicBezTo>
                  <a:cubicBezTo>
                    <a:pt x="125742" y="580347"/>
                    <a:pt x="125800" y="557767"/>
                    <a:pt x="119786" y="536719"/>
                  </a:cubicBezTo>
                  <a:cubicBezTo>
                    <a:pt x="108598" y="497559"/>
                    <a:pt x="94028" y="459446"/>
                    <a:pt x="81149" y="420809"/>
                  </a:cubicBezTo>
                  <a:cubicBezTo>
                    <a:pt x="76856" y="390758"/>
                    <a:pt x="75096" y="360235"/>
                    <a:pt x="68270" y="330657"/>
                  </a:cubicBezTo>
                  <a:cubicBezTo>
                    <a:pt x="62165" y="304201"/>
                    <a:pt x="42512" y="253384"/>
                    <a:pt x="42512" y="253384"/>
                  </a:cubicBezTo>
                  <a:cubicBezTo>
                    <a:pt x="33926" y="296314"/>
                    <a:pt x="14767" y="338438"/>
                    <a:pt x="16755" y="382173"/>
                  </a:cubicBezTo>
                  <a:cubicBezTo>
                    <a:pt x="18004" y="409658"/>
                    <a:pt x="67269" y="578290"/>
                    <a:pt x="81149" y="626871"/>
                  </a:cubicBezTo>
                  <a:cubicBezTo>
                    <a:pt x="85442" y="674094"/>
                    <a:pt x="77378" y="724141"/>
                    <a:pt x="94028" y="768539"/>
                  </a:cubicBezTo>
                  <a:cubicBezTo>
                    <a:pt x="99463" y="783032"/>
                    <a:pt x="107699" y="739571"/>
                    <a:pt x="119786" y="729902"/>
                  </a:cubicBezTo>
                  <a:cubicBezTo>
                    <a:pt x="130386" y="721422"/>
                    <a:pt x="145543" y="721317"/>
                    <a:pt x="158422" y="717024"/>
                  </a:cubicBezTo>
                  <a:cubicBezTo>
                    <a:pt x="218523" y="721317"/>
                    <a:pt x="314768" y="785189"/>
                    <a:pt x="338726" y="729902"/>
                  </a:cubicBezTo>
                  <a:cubicBezTo>
                    <a:pt x="391668" y="607729"/>
                    <a:pt x="337219" y="463321"/>
                    <a:pt x="325848" y="330657"/>
                  </a:cubicBezTo>
                  <a:cubicBezTo>
                    <a:pt x="324208" y="311529"/>
                    <a:pt x="312584" y="293719"/>
                    <a:pt x="300090" y="279142"/>
                  </a:cubicBezTo>
                  <a:cubicBezTo>
                    <a:pt x="286121" y="262845"/>
                    <a:pt x="264871" y="254474"/>
                    <a:pt x="248574" y="240505"/>
                  </a:cubicBezTo>
                  <a:cubicBezTo>
                    <a:pt x="123006" y="132876"/>
                    <a:pt x="309074" y="276221"/>
                    <a:pt x="158422" y="163232"/>
                  </a:cubicBezTo>
                  <a:cubicBezTo>
                    <a:pt x="132664" y="167525"/>
                    <a:pt x="97866" y="156050"/>
                    <a:pt x="81149" y="176111"/>
                  </a:cubicBezTo>
                  <a:cubicBezTo>
                    <a:pt x="67136" y="192927"/>
                    <a:pt x="83650" y="221232"/>
                    <a:pt x="94028" y="240505"/>
                  </a:cubicBezTo>
                  <a:cubicBezTo>
                    <a:pt x="114381" y="278303"/>
                    <a:pt x="145543" y="309192"/>
                    <a:pt x="171301" y="343536"/>
                  </a:cubicBezTo>
                  <a:cubicBezTo>
                    <a:pt x="184180" y="360708"/>
                    <a:pt x="200339" y="375853"/>
                    <a:pt x="209938" y="395052"/>
                  </a:cubicBezTo>
                  <a:cubicBezTo>
                    <a:pt x="226380" y="427937"/>
                    <a:pt x="248249" y="479663"/>
                    <a:pt x="274332" y="510962"/>
                  </a:cubicBezTo>
                  <a:cubicBezTo>
                    <a:pt x="285992" y="524954"/>
                    <a:pt x="300090" y="536719"/>
                    <a:pt x="312969" y="549598"/>
                  </a:cubicBezTo>
                  <a:cubicBezTo>
                    <a:pt x="321555" y="571063"/>
                    <a:pt x="329337" y="592867"/>
                    <a:pt x="338726" y="613993"/>
                  </a:cubicBezTo>
                  <a:cubicBezTo>
                    <a:pt x="346523" y="631537"/>
                    <a:pt x="357743" y="647532"/>
                    <a:pt x="364484" y="665508"/>
                  </a:cubicBezTo>
                  <a:cubicBezTo>
                    <a:pt x="370699" y="682081"/>
                    <a:pt x="373070" y="699852"/>
                    <a:pt x="377363" y="717024"/>
                  </a:cubicBezTo>
                  <a:cubicBezTo>
                    <a:pt x="361261" y="765330"/>
                    <a:pt x="366112" y="789174"/>
                    <a:pt x="312969" y="704145"/>
                  </a:cubicBezTo>
                  <a:cubicBezTo>
                    <a:pt x="303588" y="689135"/>
                    <a:pt x="305176" y="669583"/>
                    <a:pt x="300090" y="652629"/>
                  </a:cubicBezTo>
                  <a:cubicBezTo>
                    <a:pt x="293034" y="629108"/>
                    <a:pt x="268957" y="548753"/>
                    <a:pt x="248574" y="523840"/>
                  </a:cubicBezTo>
                  <a:cubicBezTo>
                    <a:pt x="221663" y="490948"/>
                    <a:pt x="158422" y="433688"/>
                    <a:pt x="158422" y="433688"/>
                  </a:cubicBezTo>
                  <a:cubicBezTo>
                    <a:pt x="154129" y="420809"/>
                    <a:pt x="151614" y="407194"/>
                    <a:pt x="145543" y="395052"/>
                  </a:cubicBezTo>
                  <a:cubicBezTo>
                    <a:pt x="138621" y="381208"/>
                    <a:pt x="127465" y="369854"/>
                    <a:pt x="119786" y="356415"/>
                  </a:cubicBezTo>
                  <a:cubicBezTo>
                    <a:pt x="110261" y="339746"/>
                    <a:pt x="103553" y="321569"/>
                    <a:pt x="94028" y="304900"/>
                  </a:cubicBezTo>
                  <a:cubicBezTo>
                    <a:pt x="86348" y="291461"/>
                    <a:pt x="75950" y="279702"/>
                    <a:pt x="68270" y="266263"/>
                  </a:cubicBezTo>
                  <a:cubicBezTo>
                    <a:pt x="58745" y="249594"/>
                    <a:pt x="49642" y="232573"/>
                    <a:pt x="42512" y="214747"/>
                  </a:cubicBezTo>
                  <a:cubicBezTo>
                    <a:pt x="32429" y="189538"/>
                    <a:pt x="16755" y="137474"/>
                    <a:pt x="16755" y="137474"/>
                  </a:cubicBezTo>
                  <a:cubicBezTo>
                    <a:pt x="58061" y="488585"/>
                    <a:pt x="42512" y="282931"/>
                    <a:pt x="42512" y="75566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133600" y="762000"/>
              <a:ext cx="584666" cy="699564"/>
            </a:xfrm>
            <a:custGeom>
              <a:avLst/>
              <a:gdLst>
                <a:gd name="connsiteX0" fmla="*/ 547613 w 584666"/>
                <a:gd name="connsiteY0" fmla="*/ 581355 h 699564"/>
                <a:gd name="connsiteX1" fmla="*/ 212762 w 584666"/>
                <a:gd name="connsiteY1" fmla="*/ 130594 h 699564"/>
                <a:gd name="connsiteX2" fmla="*/ 174125 w 584666"/>
                <a:gd name="connsiteY2" fmla="*/ 104836 h 699564"/>
                <a:gd name="connsiteX3" fmla="*/ 122610 w 584666"/>
                <a:gd name="connsiteY3" fmla="*/ 91957 h 699564"/>
                <a:gd name="connsiteX4" fmla="*/ 109731 w 584666"/>
                <a:gd name="connsiteY4" fmla="*/ 130594 h 699564"/>
                <a:gd name="connsiteX5" fmla="*/ 161246 w 584666"/>
                <a:gd name="connsiteY5" fmla="*/ 220746 h 699564"/>
                <a:gd name="connsiteX6" fmla="*/ 238520 w 584666"/>
                <a:gd name="connsiteY6" fmla="*/ 336656 h 699564"/>
                <a:gd name="connsiteX7" fmla="*/ 367308 w 584666"/>
                <a:gd name="connsiteY7" fmla="*/ 413929 h 699564"/>
                <a:gd name="connsiteX8" fmla="*/ 431703 w 584666"/>
                <a:gd name="connsiteY8" fmla="*/ 607112 h 699564"/>
                <a:gd name="connsiteX9" fmla="*/ 444582 w 584666"/>
                <a:gd name="connsiteY9" fmla="*/ 684386 h 699564"/>
                <a:gd name="connsiteX10" fmla="*/ 393066 w 584666"/>
                <a:gd name="connsiteY10" fmla="*/ 645749 h 699564"/>
                <a:gd name="connsiteX11" fmla="*/ 367308 w 584666"/>
                <a:gd name="connsiteY11" fmla="*/ 594233 h 699564"/>
                <a:gd name="connsiteX12" fmla="*/ 341551 w 584666"/>
                <a:gd name="connsiteY12" fmla="*/ 555597 h 699564"/>
                <a:gd name="connsiteX13" fmla="*/ 302914 w 584666"/>
                <a:gd name="connsiteY13" fmla="*/ 452566 h 699564"/>
                <a:gd name="connsiteX14" fmla="*/ 187004 w 584666"/>
                <a:gd name="connsiteY14" fmla="*/ 349535 h 699564"/>
                <a:gd name="connsiteX15" fmla="*/ 109731 w 584666"/>
                <a:gd name="connsiteY15" fmla="*/ 259383 h 699564"/>
                <a:gd name="connsiteX16" fmla="*/ 58215 w 584666"/>
                <a:gd name="connsiteY16" fmla="*/ 156352 h 699564"/>
                <a:gd name="connsiteX17" fmla="*/ 32458 w 584666"/>
                <a:gd name="connsiteY17" fmla="*/ 117715 h 699564"/>
                <a:gd name="connsiteX18" fmla="*/ 19579 w 584666"/>
                <a:gd name="connsiteY18" fmla="*/ 53321 h 699564"/>
                <a:gd name="connsiteX19" fmla="*/ 58215 w 584666"/>
                <a:gd name="connsiteY19" fmla="*/ 130594 h 699564"/>
                <a:gd name="connsiteX20" fmla="*/ 199883 w 584666"/>
                <a:gd name="connsiteY20" fmla="*/ 259383 h 699564"/>
                <a:gd name="connsiteX21" fmla="*/ 290035 w 584666"/>
                <a:gd name="connsiteY21" fmla="*/ 362414 h 699564"/>
                <a:gd name="connsiteX22" fmla="*/ 328672 w 584666"/>
                <a:gd name="connsiteY22" fmla="*/ 401050 h 699564"/>
                <a:gd name="connsiteX23" fmla="*/ 341551 w 584666"/>
                <a:gd name="connsiteY23" fmla="*/ 452566 h 699564"/>
                <a:gd name="connsiteX24" fmla="*/ 405945 w 584666"/>
                <a:gd name="connsiteY24" fmla="*/ 516960 h 699564"/>
                <a:gd name="connsiteX25" fmla="*/ 483218 w 584666"/>
                <a:gd name="connsiteY25" fmla="*/ 607112 h 699564"/>
                <a:gd name="connsiteX26" fmla="*/ 380187 w 584666"/>
                <a:gd name="connsiteY26" fmla="*/ 362414 h 699564"/>
                <a:gd name="connsiteX27" fmla="*/ 302914 w 584666"/>
                <a:gd name="connsiteY27" fmla="*/ 298019 h 699564"/>
                <a:gd name="connsiteX28" fmla="*/ 251399 w 584666"/>
                <a:gd name="connsiteY28" fmla="*/ 246504 h 699564"/>
                <a:gd name="connsiteX29" fmla="*/ 199883 w 584666"/>
                <a:gd name="connsiteY29" fmla="*/ 207867 h 699564"/>
                <a:gd name="connsiteX30" fmla="*/ 161246 w 584666"/>
                <a:gd name="connsiteY30" fmla="*/ 156352 h 699564"/>
                <a:gd name="connsiteX31" fmla="*/ 122610 w 584666"/>
                <a:gd name="connsiteY31" fmla="*/ 130594 h 699564"/>
                <a:gd name="connsiteX32" fmla="*/ 187004 w 584666"/>
                <a:gd name="connsiteY32" fmla="*/ 156352 h 699564"/>
                <a:gd name="connsiteX33" fmla="*/ 277156 w 584666"/>
                <a:gd name="connsiteY33" fmla="*/ 272262 h 699564"/>
                <a:gd name="connsiteX34" fmla="*/ 367308 w 584666"/>
                <a:gd name="connsiteY34" fmla="*/ 362414 h 699564"/>
                <a:gd name="connsiteX35" fmla="*/ 470339 w 584666"/>
                <a:gd name="connsiteY35" fmla="*/ 491202 h 699564"/>
                <a:gd name="connsiteX36" fmla="*/ 521855 w 584666"/>
                <a:gd name="connsiteY36" fmla="*/ 516960 h 699564"/>
                <a:gd name="connsiteX37" fmla="*/ 573370 w 584666"/>
                <a:gd name="connsiteY37" fmla="*/ 581355 h 699564"/>
                <a:gd name="connsiteX38" fmla="*/ 560492 w 584666"/>
                <a:gd name="connsiteY38" fmla="*/ 542718 h 699564"/>
                <a:gd name="connsiteX39" fmla="*/ 508976 w 584666"/>
                <a:gd name="connsiteY39" fmla="*/ 401050 h 699564"/>
                <a:gd name="connsiteX40" fmla="*/ 483218 w 584666"/>
                <a:gd name="connsiteY40" fmla="*/ 349535 h 699564"/>
                <a:gd name="connsiteX41" fmla="*/ 341551 w 584666"/>
                <a:gd name="connsiteY41" fmla="*/ 272262 h 699564"/>
                <a:gd name="connsiteX42" fmla="*/ 290035 w 584666"/>
                <a:gd name="connsiteY42" fmla="*/ 246504 h 699564"/>
                <a:gd name="connsiteX43" fmla="*/ 199883 w 584666"/>
                <a:gd name="connsiteY43" fmla="*/ 156352 h 699564"/>
                <a:gd name="connsiteX44" fmla="*/ 161246 w 584666"/>
                <a:gd name="connsiteY44" fmla="*/ 117715 h 699564"/>
                <a:gd name="connsiteX45" fmla="*/ 109731 w 584666"/>
                <a:gd name="connsiteY45" fmla="*/ 79079 h 699564"/>
                <a:gd name="connsiteX46" fmla="*/ 71094 w 584666"/>
                <a:gd name="connsiteY46" fmla="*/ 40442 h 699564"/>
                <a:gd name="connsiteX47" fmla="*/ 32458 w 584666"/>
                <a:gd name="connsiteY47" fmla="*/ 14684 h 699564"/>
                <a:gd name="connsiteX48" fmla="*/ 122610 w 584666"/>
                <a:gd name="connsiteY48" fmla="*/ 117715 h 699564"/>
                <a:gd name="connsiteX49" fmla="*/ 199883 w 584666"/>
                <a:gd name="connsiteY49" fmla="*/ 182109 h 699564"/>
                <a:gd name="connsiteX50" fmla="*/ 238520 w 584666"/>
                <a:gd name="connsiteY50" fmla="*/ 220746 h 699564"/>
                <a:gd name="connsiteX51" fmla="*/ 367308 w 584666"/>
                <a:gd name="connsiteY51" fmla="*/ 310898 h 699564"/>
                <a:gd name="connsiteX52" fmla="*/ 418824 w 584666"/>
                <a:gd name="connsiteY52" fmla="*/ 349535 h 699564"/>
                <a:gd name="connsiteX53" fmla="*/ 444582 w 584666"/>
                <a:gd name="connsiteY53" fmla="*/ 401050 h 699564"/>
                <a:gd name="connsiteX54" fmla="*/ 496097 w 584666"/>
                <a:gd name="connsiteY54" fmla="*/ 426808 h 699564"/>
                <a:gd name="connsiteX55" fmla="*/ 534734 w 584666"/>
                <a:gd name="connsiteY55" fmla="*/ 504081 h 699564"/>
                <a:gd name="connsiteX56" fmla="*/ 508976 w 584666"/>
                <a:gd name="connsiteY56" fmla="*/ 529839 h 6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4666" h="699564">
                  <a:moveTo>
                    <a:pt x="547613" y="581355"/>
                  </a:moveTo>
                  <a:cubicBezTo>
                    <a:pt x="321406" y="252328"/>
                    <a:pt x="388721" y="256281"/>
                    <a:pt x="212762" y="130594"/>
                  </a:cubicBezTo>
                  <a:cubicBezTo>
                    <a:pt x="200167" y="121597"/>
                    <a:pt x="188352" y="110933"/>
                    <a:pt x="174125" y="104836"/>
                  </a:cubicBezTo>
                  <a:cubicBezTo>
                    <a:pt x="157856" y="97863"/>
                    <a:pt x="139782" y="96250"/>
                    <a:pt x="122610" y="91957"/>
                  </a:cubicBezTo>
                  <a:cubicBezTo>
                    <a:pt x="118317" y="104836"/>
                    <a:pt x="109731" y="117018"/>
                    <a:pt x="109731" y="130594"/>
                  </a:cubicBezTo>
                  <a:cubicBezTo>
                    <a:pt x="109731" y="164474"/>
                    <a:pt x="145560" y="198088"/>
                    <a:pt x="161246" y="220746"/>
                  </a:cubicBezTo>
                  <a:cubicBezTo>
                    <a:pt x="187678" y="258925"/>
                    <a:pt x="198702" y="312765"/>
                    <a:pt x="238520" y="336656"/>
                  </a:cubicBezTo>
                  <a:lnTo>
                    <a:pt x="367308" y="413929"/>
                  </a:lnTo>
                  <a:cubicBezTo>
                    <a:pt x="419764" y="518840"/>
                    <a:pt x="405032" y="473758"/>
                    <a:pt x="431703" y="607112"/>
                  </a:cubicBezTo>
                  <a:cubicBezTo>
                    <a:pt x="436824" y="632718"/>
                    <a:pt x="463047" y="665921"/>
                    <a:pt x="444582" y="684386"/>
                  </a:cubicBezTo>
                  <a:cubicBezTo>
                    <a:pt x="429404" y="699564"/>
                    <a:pt x="410238" y="658628"/>
                    <a:pt x="393066" y="645749"/>
                  </a:cubicBezTo>
                  <a:cubicBezTo>
                    <a:pt x="384480" y="628577"/>
                    <a:pt x="376833" y="610902"/>
                    <a:pt x="367308" y="594233"/>
                  </a:cubicBezTo>
                  <a:cubicBezTo>
                    <a:pt x="359629" y="580794"/>
                    <a:pt x="347648" y="569824"/>
                    <a:pt x="341551" y="555597"/>
                  </a:cubicBezTo>
                  <a:cubicBezTo>
                    <a:pt x="301098" y="461206"/>
                    <a:pt x="361445" y="546214"/>
                    <a:pt x="302914" y="452566"/>
                  </a:cubicBezTo>
                  <a:cubicBezTo>
                    <a:pt x="243894" y="358136"/>
                    <a:pt x="284745" y="439131"/>
                    <a:pt x="187004" y="349535"/>
                  </a:cubicBezTo>
                  <a:cubicBezTo>
                    <a:pt x="157828" y="322790"/>
                    <a:pt x="131686" y="292315"/>
                    <a:pt x="109731" y="259383"/>
                  </a:cubicBezTo>
                  <a:cubicBezTo>
                    <a:pt x="88432" y="227434"/>
                    <a:pt x="79514" y="188301"/>
                    <a:pt x="58215" y="156352"/>
                  </a:cubicBezTo>
                  <a:lnTo>
                    <a:pt x="32458" y="117715"/>
                  </a:lnTo>
                  <a:cubicBezTo>
                    <a:pt x="28165" y="96250"/>
                    <a:pt x="0" y="43531"/>
                    <a:pt x="19579" y="53321"/>
                  </a:cubicBezTo>
                  <a:cubicBezTo>
                    <a:pt x="45336" y="66200"/>
                    <a:pt x="40657" y="107768"/>
                    <a:pt x="58215" y="130594"/>
                  </a:cubicBezTo>
                  <a:cubicBezTo>
                    <a:pt x="133147" y="228005"/>
                    <a:pt x="129723" y="199246"/>
                    <a:pt x="199883" y="259383"/>
                  </a:cubicBezTo>
                  <a:cubicBezTo>
                    <a:pt x="244556" y="297674"/>
                    <a:pt x="247369" y="313653"/>
                    <a:pt x="290035" y="362414"/>
                  </a:cubicBezTo>
                  <a:cubicBezTo>
                    <a:pt x="302029" y="376121"/>
                    <a:pt x="315793" y="388171"/>
                    <a:pt x="328672" y="401050"/>
                  </a:cubicBezTo>
                  <a:cubicBezTo>
                    <a:pt x="332965" y="418222"/>
                    <a:pt x="334579" y="436297"/>
                    <a:pt x="341551" y="452566"/>
                  </a:cubicBezTo>
                  <a:cubicBezTo>
                    <a:pt x="362538" y="501537"/>
                    <a:pt x="367785" y="485160"/>
                    <a:pt x="405945" y="516960"/>
                  </a:cubicBezTo>
                  <a:cubicBezTo>
                    <a:pt x="441822" y="546857"/>
                    <a:pt x="454793" y="569212"/>
                    <a:pt x="483218" y="607112"/>
                  </a:cubicBezTo>
                  <a:cubicBezTo>
                    <a:pt x="456662" y="527442"/>
                    <a:pt x="430673" y="431258"/>
                    <a:pt x="380187" y="362414"/>
                  </a:cubicBezTo>
                  <a:cubicBezTo>
                    <a:pt x="360359" y="335376"/>
                    <a:pt x="327836" y="320449"/>
                    <a:pt x="302914" y="298019"/>
                  </a:cubicBezTo>
                  <a:cubicBezTo>
                    <a:pt x="284864" y="281774"/>
                    <a:pt x="269675" y="262495"/>
                    <a:pt x="251399" y="246504"/>
                  </a:cubicBezTo>
                  <a:cubicBezTo>
                    <a:pt x="235245" y="232369"/>
                    <a:pt x="215061" y="223045"/>
                    <a:pt x="199883" y="207867"/>
                  </a:cubicBezTo>
                  <a:cubicBezTo>
                    <a:pt x="184705" y="192689"/>
                    <a:pt x="176424" y="171530"/>
                    <a:pt x="161246" y="156352"/>
                  </a:cubicBezTo>
                  <a:cubicBezTo>
                    <a:pt x="150301" y="145407"/>
                    <a:pt x="107132" y="130594"/>
                    <a:pt x="122610" y="130594"/>
                  </a:cubicBezTo>
                  <a:cubicBezTo>
                    <a:pt x="145728" y="130594"/>
                    <a:pt x="165539" y="147766"/>
                    <a:pt x="187004" y="156352"/>
                  </a:cubicBezTo>
                  <a:cubicBezTo>
                    <a:pt x="217055" y="194989"/>
                    <a:pt x="242545" y="237651"/>
                    <a:pt x="277156" y="272262"/>
                  </a:cubicBezTo>
                  <a:cubicBezTo>
                    <a:pt x="307207" y="302313"/>
                    <a:pt x="342606" y="327832"/>
                    <a:pt x="367308" y="362414"/>
                  </a:cubicBezTo>
                  <a:cubicBezTo>
                    <a:pt x="387585" y="390801"/>
                    <a:pt x="432569" y="464224"/>
                    <a:pt x="470339" y="491202"/>
                  </a:cubicBezTo>
                  <a:cubicBezTo>
                    <a:pt x="485962" y="502361"/>
                    <a:pt x="504683" y="508374"/>
                    <a:pt x="521855" y="516960"/>
                  </a:cubicBezTo>
                  <a:cubicBezTo>
                    <a:pt x="539027" y="538425"/>
                    <a:pt x="550498" y="566107"/>
                    <a:pt x="573370" y="581355"/>
                  </a:cubicBezTo>
                  <a:cubicBezTo>
                    <a:pt x="584666" y="588885"/>
                    <a:pt x="564785" y="555597"/>
                    <a:pt x="560492" y="542718"/>
                  </a:cubicBezTo>
                  <a:cubicBezTo>
                    <a:pt x="541458" y="485615"/>
                    <a:pt x="532867" y="454805"/>
                    <a:pt x="508976" y="401050"/>
                  </a:cubicBezTo>
                  <a:cubicBezTo>
                    <a:pt x="501179" y="383506"/>
                    <a:pt x="497488" y="362378"/>
                    <a:pt x="483218" y="349535"/>
                  </a:cubicBezTo>
                  <a:cubicBezTo>
                    <a:pt x="389042" y="264777"/>
                    <a:pt x="411782" y="302361"/>
                    <a:pt x="341551" y="272262"/>
                  </a:cubicBezTo>
                  <a:cubicBezTo>
                    <a:pt x="323904" y="264699"/>
                    <a:pt x="307207" y="255090"/>
                    <a:pt x="290035" y="246504"/>
                  </a:cubicBezTo>
                  <a:lnTo>
                    <a:pt x="199883" y="156352"/>
                  </a:lnTo>
                  <a:cubicBezTo>
                    <a:pt x="187004" y="143473"/>
                    <a:pt x="175817" y="128643"/>
                    <a:pt x="161246" y="117715"/>
                  </a:cubicBezTo>
                  <a:cubicBezTo>
                    <a:pt x="144074" y="104836"/>
                    <a:pt x="126028" y="93048"/>
                    <a:pt x="109731" y="79079"/>
                  </a:cubicBezTo>
                  <a:cubicBezTo>
                    <a:pt x="95902" y="67226"/>
                    <a:pt x="85086" y="52102"/>
                    <a:pt x="71094" y="40442"/>
                  </a:cubicBezTo>
                  <a:cubicBezTo>
                    <a:pt x="59203" y="30533"/>
                    <a:pt x="27563" y="0"/>
                    <a:pt x="32458" y="14684"/>
                  </a:cubicBezTo>
                  <a:cubicBezTo>
                    <a:pt x="38605" y="33124"/>
                    <a:pt x="102135" y="99515"/>
                    <a:pt x="122610" y="117715"/>
                  </a:cubicBezTo>
                  <a:cubicBezTo>
                    <a:pt x="147670" y="139990"/>
                    <a:pt x="174823" y="159834"/>
                    <a:pt x="199883" y="182109"/>
                  </a:cubicBezTo>
                  <a:cubicBezTo>
                    <a:pt x="213496" y="194209"/>
                    <a:pt x="224691" y="208893"/>
                    <a:pt x="238520" y="220746"/>
                  </a:cubicBezTo>
                  <a:cubicBezTo>
                    <a:pt x="289833" y="264729"/>
                    <a:pt x="308184" y="266555"/>
                    <a:pt x="367308" y="310898"/>
                  </a:cubicBezTo>
                  <a:lnTo>
                    <a:pt x="418824" y="349535"/>
                  </a:lnTo>
                  <a:cubicBezTo>
                    <a:pt x="427410" y="366707"/>
                    <a:pt x="431007" y="387475"/>
                    <a:pt x="444582" y="401050"/>
                  </a:cubicBezTo>
                  <a:cubicBezTo>
                    <a:pt x="458157" y="414625"/>
                    <a:pt x="481348" y="414517"/>
                    <a:pt x="496097" y="426808"/>
                  </a:cubicBezTo>
                  <a:cubicBezTo>
                    <a:pt x="505397" y="434558"/>
                    <a:pt x="537999" y="487756"/>
                    <a:pt x="534734" y="504081"/>
                  </a:cubicBezTo>
                  <a:cubicBezTo>
                    <a:pt x="532353" y="515988"/>
                    <a:pt x="517562" y="521253"/>
                    <a:pt x="508976" y="529839"/>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 name="Freeform 43"/>
          <p:cNvSpPr/>
          <p:nvPr/>
        </p:nvSpPr>
        <p:spPr>
          <a:xfrm>
            <a:off x="914400" y="3200400"/>
            <a:ext cx="189587" cy="198740"/>
          </a:xfrm>
          <a:custGeom>
            <a:avLst/>
            <a:gdLst>
              <a:gd name="connsiteX0" fmla="*/ 181001 w 189587"/>
              <a:gd name="connsiteY0" fmla="*/ 183715 h 198740"/>
              <a:gd name="connsiteX1" fmla="*/ 77970 w 189587"/>
              <a:gd name="connsiteY1" fmla="*/ 67805 h 198740"/>
              <a:gd name="connsiteX2" fmla="*/ 52212 w 189587"/>
              <a:gd name="connsiteY2" fmla="*/ 29168 h 198740"/>
              <a:gd name="connsiteX3" fmla="*/ 103728 w 189587"/>
              <a:gd name="connsiteY3" fmla="*/ 132199 h 198740"/>
              <a:gd name="connsiteX4" fmla="*/ 142364 w 189587"/>
              <a:gd name="connsiteY4" fmla="*/ 157957 h 198740"/>
              <a:gd name="connsiteX5" fmla="*/ 168122 w 189587"/>
              <a:gd name="connsiteY5" fmla="*/ 196594 h 198740"/>
              <a:gd name="connsiteX6" fmla="*/ 155243 w 189587"/>
              <a:gd name="connsiteY6" fmla="*/ 157957 h 198740"/>
              <a:gd name="connsiteX7" fmla="*/ 90849 w 189587"/>
              <a:gd name="connsiteY7" fmla="*/ 93563 h 198740"/>
              <a:gd name="connsiteX8" fmla="*/ 13575 w 189587"/>
              <a:gd name="connsiteY8" fmla="*/ 16289 h 198740"/>
              <a:gd name="connsiteX9" fmla="*/ 77970 w 189587"/>
              <a:gd name="connsiteY9" fmla="*/ 93563 h 198740"/>
              <a:gd name="connsiteX10" fmla="*/ 90849 w 189587"/>
              <a:gd name="connsiteY10" fmla="*/ 132199 h 198740"/>
              <a:gd name="connsiteX11" fmla="*/ 129485 w 189587"/>
              <a:gd name="connsiteY11" fmla="*/ 157957 h 198740"/>
              <a:gd name="connsiteX12" fmla="*/ 181001 w 189587"/>
              <a:gd name="connsiteY12" fmla="*/ 183715 h 1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587" h="198740">
                <a:moveTo>
                  <a:pt x="181001" y="183715"/>
                </a:moveTo>
                <a:cubicBezTo>
                  <a:pt x="172415" y="168690"/>
                  <a:pt x="131208" y="136254"/>
                  <a:pt x="77970" y="67805"/>
                </a:cubicBezTo>
                <a:cubicBezTo>
                  <a:pt x="68467" y="55587"/>
                  <a:pt x="52212" y="13689"/>
                  <a:pt x="52212" y="29168"/>
                </a:cubicBezTo>
                <a:cubicBezTo>
                  <a:pt x="52212" y="47617"/>
                  <a:pt x="86240" y="114711"/>
                  <a:pt x="103728" y="132199"/>
                </a:cubicBezTo>
                <a:cubicBezTo>
                  <a:pt x="114673" y="143144"/>
                  <a:pt x="129485" y="149371"/>
                  <a:pt x="142364" y="157957"/>
                </a:cubicBezTo>
                <a:cubicBezTo>
                  <a:pt x="150950" y="170836"/>
                  <a:pt x="152643" y="196594"/>
                  <a:pt x="168122" y="196594"/>
                </a:cubicBezTo>
                <a:cubicBezTo>
                  <a:pt x="181698" y="196594"/>
                  <a:pt x="161314" y="170099"/>
                  <a:pt x="155243" y="157957"/>
                </a:cubicBezTo>
                <a:cubicBezTo>
                  <a:pt x="126050" y="99572"/>
                  <a:pt x="137213" y="134776"/>
                  <a:pt x="90849" y="93563"/>
                </a:cubicBezTo>
                <a:cubicBezTo>
                  <a:pt x="63623" y="69362"/>
                  <a:pt x="13575" y="16289"/>
                  <a:pt x="13575" y="16289"/>
                </a:cubicBezTo>
                <a:cubicBezTo>
                  <a:pt x="43104" y="104876"/>
                  <a:pt x="0" y="0"/>
                  <a:pt x="77970" y="93563"/>
                </a:cubicBezTo>
                <a:cubicBezTo>
                  <a:pt x="86661" y="103992"/>
                  <a:pt x="82369" y="121598"/>
                  <a:pt x="90849" y="132199"/>
                </a:cubicBezTo>
                <a:cubicBezTo>
                  <a:pt x="100518" y="144286"/>
                  <a:pt x="117102" y="148670"/>
                  <a:pt x="129485" y="157957"/>
                </a:cubicBezTo>
                <a:cubicBezTo>
                  <a:pt x="134342" y="161600"/>
                  <a:pt x="189587" y="198740"/>
                  <a:pt x="181001" y="18371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685800" y="2971800"/>
            <a:ext cx="457200" cy="457200"/>
            <a:chOff x="2133600" y="304800"/>
            <a:chExt cx="838200" cy="838200"/>
          </a:xfrm>
        </p:grpSpPr>
        <p:sp>
          <p:nvSpPr>
            <p:cNvPr id="45" name="Freeform 44"/>
            <p:cNvSpPr/>
            <p:nvPr/>
          </p:nvSpPr>
          <p:spPr>
            <a:xfrm>
              <a:off x="2133600" y="685800"/>
              <a:ext cx="457200" cy="76200"/>
            </a:xfrm>
            <a:custGeom>
              <a:avLst/>
              <a:gdLst>
                <a:gd name="connsiteX0" fmla="*/ 128789 w 269550"/>
                <a:gd name="connsiteY0" fmla="*/ 221057 h 235533"/>
                <a:gd name="connsiteX1" fmla="*/ 244699 w 269550"/>
                <a:gd name="connsiteY1" fmla="*/ 195299 h 235533"/>
                <a:gd name="connsiteX2" fmla="*/ 231820 w 269550"/>
                <a:gd name="connsiteY2" fmla="*/ 53632 h 235533"/>
                <a:gd name="connsiteX3" fmla="*/ 154547 w 269550"/>
                <a:gd name="connsiteY3" fmla="*/ 2116 h 235533"/>
                <a:gd name="connsiteX4" fmla="*/ 12879 w 269550"/>
                <a:gd name="connsiteY4" fmla="*/ 14995 h 235533"/>
                <a:gd name="connsiteX5" fmla="*/ 0 w 269550"/>
                <a:gd name="connsiteY5" fmla="*/ 53632 h 235533"/>
                <a:gd name="connsiteX6" fmla="*/ 12879 w 269550"/>
                <a:gd name="connsiteY6" fmla="*/ 182421 h 235533"/>
                <a:gd name="connsiteX7" fmla="*/ 51516 w 269550"/>
                <a:gd name="connsiteY7" fmla="*/ 221057 h 235533"/>
                <a:gd name="connsiteX8" fmla="*/ 193183 w 269550"/>
                <a:gd name="connsiteY8" fmla="*/ 233936 h 2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50" h="235533">
                  <a:moveTo>
                    <a:pt x="128789" y="221057"/>
                  </a:moveTo>
                  <a:cubicBezTo>
                    <a:pt x="167426" y="212471"/>
                    <a:pt x="223956" y="229007"/>
                    <a:pt x="244699" y="195299"/>
                  </a:cubicBezTo>
                  <a:cubicBezTo>
                    <a:pt x="269550" y="154916"/>
                    <a:pt x="251872" y="96601"/>
                    <a:pt x="231820" y="53632"/>
                  </a:cubicBezTo>
                  <a:cubicBezTo>
                    <a:pt x="218729" y="25579"/>
                    <a:pt x="154547" y="2116"/>
                    <a:pt x="154547" y="2116"/>
                  </a:cubicBezTo>
                  <a:cubicBezTo>
                    <a:pt x="107324" y="6409"/>
                    <a:pt x="57863" y="0"/>
                    <a:pt x="12879" y="14995"/>
                  </a:cubicBezTo>
                  <a:cubicBezTo>
                    <a:pt x="0" y="19288"/>
                    <a:pt x="0" y="40056"/>
                    <a:pt x="0" y="53632"/>
                  </a:cubicBezTo>
                  <a:cubicBezTo>
                    <a:pt x="0" y="96776"/>
                    <a:pt x="191" y="141185"/>
                    <a:pt x="12879" y="182421"/>
                  </a:cubicBezTo>
                  <a:cubicBezTo>
                    <a:pt x="18235" y="199829"/>
                    <a:pt x="34399" y="214833"/>
                    <a:pt x="51516" y="221057"/>
                  </a:cubicBezTo>
                  <a:cubicBezTo>
                    <a:pt x="91327" y="235533"/>
                    <a:pt x="148215" y="233936"/>
                    <a:pt x="193183" y="233936"/>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514600" y="685800"/>
              <a:ext cx="457200" cy="76200"/>
            </a:xfrm>
            <a:custGeom>
              <a:avLst/>
              <a:gdLst>
                <a:gd name="connsiteX0" fmla="*/ 128789 w 269550"/>
                <a:gd name="connsiteY0" fmla="*/ 221057 h 235533"/>
                <a:gd name="connsiteX1" fmla="*/ 244699 w 269550"/>
                <a:gd name="connsiteY1" fmla="*/ 195299 h 235533"/>
                <a:gd name="connsiteX2" fmla="*/ 231820 w 269550"/>
                <a:gd name="connsiteY2" fmla="*/ 53632 h 235533"/>
                <a:gd name="connsiteX3" fmla="*/ 154547 w 269550"/>
                <a:gd name="connsiteY3" fmla="*/ 2116 h 235533"/>
                <a:gd name="connsiteX4" fmla="*/ 12879 w 269550"/>
                <a:gd name="connsiteY4" fmla="*/ 14995 h 235533"/>
                <a:gd name="connsiteX5" fmla="*/ 0 w 269550"/>
                <a:gd name="connsiteY5" fmla="*/ 53632 h 235533"/>
                <a:gd name="connsiteX6" fmla="*/ 12879 w 269550"/>
                <a:gd name="connsiteY6" fmla="*/ 182421 h 235533"/>
                <a:gd name="connsiteX7" fmla="*/ 51516 w 269550"/>
                <a:gd name="connsiteY7" fmla="*/ 221057 h 235533"/>
                <a:gd name="connsiteX8" fmla="*/ 193183 w 269550"/>
                <a:gd name="connsiteY8" fmla="*/ 233936 h 2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50" h="235533">
                  <a:moveTo>
                    <a:pt x="128789" y="221057"/>
                  </a:moveTo>
                  <a:cubicBezTo>
                    <a:pt x="167426" y="212471"/>
                    <a:pt x="223956" y="229007"/>
                    <a:pt x="244699" y="195299"/>
                  </a:cubicBezTo>
                  <a:cubicBezTo>
                    <a:pt x="269550" y="154916"/>
                    <a:pt x="251872" y="96601"/>
                    <a:pt x="231820" y="53632"/>
                  </a:cubicBezTo>
                  <a:cubicBezTo>
                    <a:pt x="218729" y="25579"/>
                    <a:pt x="154547" y="2116"/>
                    <a:pt x="154547" y="2116"/>
                  </a:cubicBezTo>
                  <a:cubicBezTo>
                    <a:pt x="107324" y="6409"/>
                    <a:pt x="57863" y="0"/>
                    <a:pt x="12879" y="14995"/>
                  </a:cubicBezTo>
                  <a:cubicBezTo>
                    <a:pt x="0" y="19288"/>
                    <a:pt x="0" y="40056"/>
                    <a:pt x="0" y="53632"/>
                  </a:cubicBezTo>
                  <a:cubicBezTo>
                    <a:pt x="0" y="96776"/>
                    <a:pt x="191" y="141185"/>
                    <a:pt x="12879" y="182421"/>
                  </a:cubicBezTo>
                  <a:cubicBezTo>
                    <a:pt x="18235" y="199829"/>
                    <a:pt x="34399" y="214833"/>
                    <a:pt x="51516" y="221057"/>
                  </a:cubicBezTo>
                  <a:cubicBezTo>
                    <a:pt x="91327" y="235533"/>
                    <a:pt x="148215" y="233936"/>
                    <a:pt x="193183" y="233936"/>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rot="16200000">
              <a:off x="2324100" y="876300"/>
              <a:ext cx="457200" cy="76200"/>
            </a:xfrm>
            <a:custGeom>
              <a:avLst/>
              <a:gdLst>
                <a:gd name="connsiteX0" fmla="*/ 128789 w 269550"/>
                <a:gd name="connsiteY0" fmla="*/ 221057 h 235533"/>
                <a:gd name="connsiteX1" fmla="*/ 244699 w 269550"/>
                <a:gd name="connsiteY1" fmla="*/ 195299 h 235533"/>
                <a:gd name="connsiteX2" fmla="*/ 231820 w 269550"/>
                <a:gd name="connsiteY2" fmla="*/ 53632 h 235533"/>
                <a:gd name="connsiteX3" fmla="*/ 154547 w 269550"/>
                <a:gd name="connsiteY3" fmla="*/ 2116 h 235533"/>
                <a:gd name="connsiteX4" fmla="*/ 12879 w 269550"/>
                <a:gd name="connsiteY4" fmla="*/ 14995 h 235533"/>
                <a:gd name="connsiteX5" fmla="*/ 0 w 269550"/>
                <a:gd name="connsiteY5" fmla="*/ 53632 h 235533"/>
                <a:gd name="connsiteX6" fmla="*/ 12879 w 269550"/>
                <a:gd name="connsiteY6" fmla="*/ 182421 h 235533"/>
                <a:gd name="connsiteX7" fmla="*/ 51516 w 269550"/>
                <a:gd name="connsiteY7" fmla="*/ 221057 h 235533"/>
                <a:gd name="connsiteX8" fmla="*/ 193183 w 269550"/>
                <a:gd name="connsiteY8" fmla="*/ 233936 h 2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50" h="235533">
                  <a:moveTo>
                    <a:pt x="128789" y="221057"/>
                  </a:moveTo>
                  <a:cubicBezTo>
                    <a:pt x="167426" y="212471"/>
                    <a:pt x="223956" y="229007"/>
                    <a:pt x="244699" y="195299"/>
                  </a:cubicBezTo>
                  <a:cubicBezTo>
                    <a:pt x="269550" y="154916"/>
                    <a:pt x="251872" y="96601"/>
                    <a:pt x="231820" y="53632"/>
                  </a:cubicBezTo>
                  <a:cubicBezTo>
                    <a:pt x="218729" y="25579"/>
                    <a:pt x="154547" y="2116"/>
                    <a:pt x="154547" y="2116"/>
                  </a:cubicBezTo>
                  <a:cubicBezTo>
                    <a:pt x="107324" y="6409"/>
                    <a:pt x="57863" y="0"/>
                    <a:pt x="12879" y="14995"/>
                  </a:cubicBezTo>
                  <a:cubicBezTo>
                    <a:pt x="0" y="19288"/>
                    <a:pt x="0" y="40056"/>
                    <a:pt x="0" y="53632"/>
                  </a:cubicBezTo>
                  <a:cubicBezTo>
                    <a:pt x="0" y="96776"/>
                    <a:pt x="191" y="141185"/>
                    <a:pt x="12879" y="182421"/>
                  </a:cubicBezTo>
                  <a:cubicBezTo>
                    <a:pt x="18235" y="199829"/>
                    <a:pt x="34399" y="214833"/>
                    <a:pt x="51516" y="221057"/>
                  </a:cubicBezTo>
                  <a:cubicBezTo>
                    <a:pt x="91327" y="235533"/>
                    <a:pt x="148215" y="233936"/>
                    <a:pt x="193183" y="233936"/>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rot="16200000">
              <a:off x="2324100" y="495300"/>
              <a:ext cx="457200" cy="76200"/>
            </a:xfrm>
            <a:custGeom>
              <a:avLst/>
              <a:gdLst>
                <a:gd name="connsiteX0" fmla="*/ 128789 w 269550"/>
                <a:gd name="connsiteY0" fmla="*/ 221057 h 235533"/>
                <a:gd name="connsiteX1" fmla="*/ 244699 w 269550"/>
                <a:gd name="connsiteY1" fmla="*/ 195299 h 235533"/>
                <a:gd name="connsiteX2" fmla="*/ 231820 w 269550"/>
                <a:gd name="connsiteY2" fmla="*/ 53632 h 235533"/>
                <a:gd name="connsiteX3" fmla="*/ 154547 w 269550"/>
                <a:gd name="connsiteY3" fmla="*/ 2116 h 235533"/>
                <a:gd name="connsiteX4" fmla="*/ 12879 w 269550"/>
                <a:gd name="connsiteY4" fmla="*/ 14995 h 235533"/>
                <a:gd name="connsiteX5" fmla="*/ 0 w 269550"/>
                <a:gd name="connsiteY5" fmla="*/ 53632 h 235533"/>
                <a:gd name="connsiteX6" fmla="*/ 12879 w 269550"/>
                <a:gd name="connsiteY6" fmla="*/ 182421 h 235533"/>
                <a:gd name="connsiteX7" fmla="*/ 51516 w 269550"/>
                <a:gd name="connsiteY7" fmla="*/ 221057 h 235533"/>
                <a:gd name="connsiteX8" fmla="*/ 193183 w 269550"/>
                <a:gd name="connsiteY8" fmla="*/ 233936 h 2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50" h="235533">
                  <a:moveTo>
                    <a:pt x="128789" y="221057"/>
                  </a:moveTo>
                  <a:cubicBezTo>
                    <a:pt x="167426" y="212471"/>
                    <a:pt x="223956" y="229007"/>
                    <a:pt x="244699" y="195299"/>
                  </a:cubicBezTo>
                  <a:cubicBezTo>
                    <a:pt x="269550" y="154916"/>
                    <a:pt x="251872" y="96601"/>
                    <a:pt x="231820" y="53632"/>
                  </a:cubicBezTo>
                  <a:cubicBezTo>
                    <a:pt x="218729" y="25579"/>
                    <a:pt x="154547" y="2116"/>
                    <a:pt x="154547" y="2116"/>
                  </a:cubicBezTo>
                  <a:cubicBezTo>
                    <a:pt x="107324" y="6409"/>
                    <a:pt x="57863" y="0"/>
                    <a:pt x="12879" y="14995"/>
                  </a:cubicBezTo>
                  <a:cubicBezTo>
                    <a:pt x="0" y="19288"/>
                    <a:pt x="0" y="40056"/>
                    <a:pt x="0" y="53632"/>
                  </a:cubicBezTo>
                  <a:cubicBezTo>
                    <a:pt x="0" y="96776"/>
                    <a:pt x="191" y="141185"/>
                    <a:pt x="12879" y="182421"/>
                  </a:cubicBezTo>
                  <a:cubicBezTo>
                    <a:pt x="18235" y="199829"/>
                    <a:pt x="34399" y="214833"/>
                    <a:pt x="51516" y="221057"/>
                  </a:cubicBezTo>
                  <a:cubicBezTo>
                    <a:pt x="91327" y="235533"/>
                    <a:pt x="148215" y="233936"/>
                    <a:pt x="193183" y="233936"/>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 name="Freeform 51"/>
          <p:cNvSpPr/>
          <p:nvPr/>
        </p:nvSpPr>
        <p:spPr>
          <a:xfrm>
            <a:off x="424543" y="3837214"/>
            <a:ext cx="2476255" cy="2693639"/>
          </a:xfrm>
          <a:custGeom>
            <a:avLst/>
            <a:gdLst>
              <a:gd name="connsiteX0" fmla="*/ 538843 w 2476255"/>
              <a:gd name="connsiteY0" fmla="*/ 636815 h 2693639"/>
              <a:gd name="connsiteX1" fmla="*/ 114300 w 2476255"/>
              <a:gd name="connsiteY1" fmla="*/ 1469572 h 2693639"/>
              <a:gd name="connsiteX2" fmla="*/ 293914 w 2476255"/>
              <a:gd name="connsiteY2" fmla="*/ 1502229 h 2693639"/>
              <a:gd name="connsiteX3" fmla="*/ 440871 w 2476255"/>
              <a:gd name="connsiteY3" fmla="*/ 1600200 h 2693639"/>
              <a:gd name="connsiteX4" fmla="*/ 228600 w 2476255"/>
              <a:gd name="connsiteY4" fmla="*/ 1485900 h 2693639"/>
              <a:gd name="connsiteX5" fmla="*/ 0 w 2476255"/>
              <a:gd name="connsiteY5" fmla="*/ 1420586 h 2693639"/>
              <a:gd name="connsiteX6" fmla="*/ 440871 w 2476255"/>
              <a:gd name="connsiteY6" fmla="*/ 996043 h 2693639"/>
              <a:gd name="connsiteX7" fmla="*/ 555171 w 2476255"/>
              <a:gd name="connsiteY7" fmla="*/ 751115 h 2693639"/>
              <a:gd name="connsiteX8" fmla="*/ 636814 w 2476255"/>
              <a:gd name="connsiteY8" fmla="*/ 1338943 h 2693639"/>
              <a:gd name="connsiteX9" fmla="*/ 653143 w 2476255"/>
              <a:gd name="connsiteY9" fmla="*/ 1632857 h 2693639"/>
              <a:gd name="connsiteX10" fmla="*/ 685800 w 2476255"/>
              <a:gd name="connsiteY10" fmla="*/ 2302329 h 2693639"/>
              <a:gd name="connsiteX11" fmla="*/ 816428 w 2476255"/>
              <a:gd name="connsiteY11" fmla="*/ 2286000 h 2693639"/>
              <a:gd name="connsiteX12" fmla="*/ 1943100 w 2476255"/>
              <a:gd name="connsiteY12" fmla="*/ 2269672 h 2693639"/>
              <a:gd name="connsiteX13" fmla="*/ 1877786 w 2476255"/>
              <a:gd name="connsiteY13" fmla="*/ 2171700 h 2693639"/>
              <a:gd name="connsiteX14" fmla="*/ 571500 w 2476255"/>
              <a:gd name="connsiteY14" fmla="*/ 2122715 h 2693639"/>
              <a:gd name="connsiteX15" fmla="*/ 669471 w 2476255"/>
              <a:gd name="connsiteY15" fmla="*/ 1698172 h 2693639"/>
              <a:gd name="connsiteX16" fmla="*/ 914400 w 2476255"/>
              <a:gd name="connsiteY16" fmla="*/ 2253343 h 2693639"/>
              <a:gd name="connsiteX17" fmla="*/ 1387928 w 2476255"/>
              <a:gd name="connsiteY17" fmla="*/ 2334986 h 2693639"/>
              <a:gd name="connsiteX18" fmla="*/ 1796143 w 2476255"/>
              <a:gd name="connsiteY18" fmla="*/ 2155372 h 2693639"/>
              <a:gd name="connsiteX19" fmla="*/ 1910443 w 2476255"/>
              <a:gd name="connsiteY19" fmla="*/ 963386 h 2693639"/>
              <a:gd name="connsiteX20" fmla="*/ 1926771 w 2476255"/>
              <a:gd name="connsiteY20" fmla="*/ 653143 h 2693639"/>
              <a:gd name="connsiteX21" fmla="*/ 2351314 w 2476255"/>
              <a:gd name="connsiteY21" fmla="*/ 440872 h 2693639"/>
              <a:gd name="connsiteX22" fmla="*/ 2302328 w 2476255"/>
              <a:gd name="connsiteY22" fmla="*/ 65315 h 2693639"/>
              <a:gd name="connsiteX23" fmla="*/ 2269671 w 2476255"/>
              <a:gd name="connsiteY23" fmla="*/ 0 h 2693639"/>
              <a:gd name="connsiteX24" fmla="*/ 2351314 w 2476255"/>
              <a:gd name="connsiteY24" fmla="*/ 506186 h 2693639"/>
              <a:gd name="connsiteX25" fmla="*/ 2400300 w 2476255"/>
              <a:gd name="connsiteY25" fmla="*/ 538843 h 2693639"/>
              <a:gd name="connsiteX26" fmla="*/ 2269671 w 2476255"/>
              <a:gd name="connsiteY26" fmla="*/ 163286 h 2693639"/>
              <a:gd name="connsiteX27" fmla="*/ 2106386 w 2476255"/>
              <a:gd name="connsiteY27" fmla="*/ 16329 h 2693639"/>
              <a:gd name="connsiteX28" fmla="*/ 1665514 w 2476255"/>
              <a:gd name="connsiteY28" fmla="*/ 163286 h 2693639"/>
              <a:gd name="connsiteX29" fmla="*/ 1453243 w 2476255"/>
              <a:gd name="connsiteY29" fmla="*/ 293915 h 2693639"/>
              <a:gd name="connsiteX30" fmla="*/ 1436914 w 2476255"/>
              <a:gd name="connsiteY30" fmla="*/ 391886 h 2693639"/>
              <a:gd name="connsiteX31" fmla="*/ 1355271 w 2476255"/>
              <a:gd name="connsiteY31" fmla="*/ 408215 h 2693639"/>
              <a:gd name="connsiteX32" fmla="*/ 1289957 w 2476255"/>
              <a:gd name="connsiteY32" fmla="*/ 424543 h 2693639"/>
              <a:gd name="connsiteX33" fmla="*/ 1012371 w 2476255"/>
              <a:gd name="connsiteY33" fmla="*/ 555172 h 2693639"/>
              <a:gd name="connsiteX34" fmla="*/ 914400 w 2476255"/>
              <a:gd name="connsiteY34" fmla="*/ 587829 h 2693639"/>
              <a:gd name="connsiteX35" fmla="*/ 702128 w 2476255"/>
              <a:gd name="connsiteY35" fmla="*/ 489857 h 2693639"/>
              <a:gd name="connsiteX36" fmla="*/ 457200 w 2476255"/>
              <a:gd name="connsiteY36" fmla="*/ 685800 h 2693639"/>
              <a:gd name="connsiteX37" fmla="*/ 620486 w 2476255"/>
              <a:gd name="connsiteY37" fmla="*/ 555172 h 2693639"/>
              <a:gd name="connsiteX38" fmla="*/ 849086 w 2476255"/>
              <a:gd name="connsiteY38" fmla="*/ 522515 h 2693639"/>
              <a:gd name="connsiteX39" fmla="*/ 1289957 w 2476255"/>
              <a:gd name="connsiteY39" fmla="*/ 473529 h 2693639"/>
              <a:gd name="connsiteX40" fmla="*/ 1485900 w 2476255"/>
              <a:gd name="connsiteY40" fmla="*/ 342900 h 2693639"/>
              <a:gd name="connsiteX41" fmla="*/ 1567543 w 2476255"/>
              <a:gd name="connsiteY41" fmla="*/ 261257 h 2693639"/>
              <a:gd name="connsiteX42" fmla="*/ 1877786 w 2476255"/>
              <a:gd name="connsiteY42" fmla="*/ 114300 h 2693639"/>
              <a:gd name="connsiteX43" fmla="*/ 2302328 w 2476255"/>
              <a:gd name="connsiteY43" fmla="*/ 244929 h 2693639"/>
              <a:gd name="connsiteX44" fmla="*/ 2041071 w 2476255"/>
              <a:gd name="connsiteY44" fmla="*/ 669472 h 2693639"/>
              <a:gd name="connsiteX45" fmla="*/ 1943100 w 2476255"/>
              <a:gd name="connsiteY45" fmla="*/ 800100 h 2693639"/>
              <a:gd name="connsiteX46" fmla="*/ 1812471 w 2476255"/>
              <a:gd name="connsiteY46" fmla="*/ 2334986 h 269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476255" h="2693639">
                <a:moveTo>
                  <a:pt x="538843" y="636815"/>
                </a:moveTo>
                <a:cubicBezTo>
                  <a:pt x="397329" y="914401"/>
                  <a:pt x="199150" y="1169771"/>
                  <a:pt x="114300" y="1469572"/>
                </a:cubicBezTo>
                <a:cubicBezTo>
                  <a:pt x="97728" y="1528125"/>
                  <a:pt x="237413" y="1479629"/>
                  <a:pt x="293914" y="1502229"/>
                </a:cubicBezTo>
                <a:cubicBezTo>
                  <a:pt x="348577" y="1524094"/>
                  <a:pt x="497986" y="1614479"/>
                  <a:pt x="440871" y="1600200"/>
                </a:cubicBezTo>
                <a:cubicBezTo>
                  <a:pt x="362908" y="1580709"/>
                  <a:pt x="303023" y="1516221"/>
                  <a:pt x="228600" y="1485900"/>
                </a:cubicBezTo>
                <a:cubicBezTo>
                  <a:pt x="155208" y="1456000"/>
                  <a:pt x="76200" y="1442357"/>
                  <a:pt x="0" y="1420586"/>
                </a:cubicBezTo>
                <a:cubicBezTo>
                  <a:pt x="216032" y="1276565"/>
                  <a:pt x="238871" y="1278844"/>
                  <a:pt x="440871" y="996043"/>
                </a:cubicBezTo>
                <a:cubicBezTo>
                  <a:pt x="493238" y="922730"/>
                  <a:pt x="517071" y="832758"/>
                  <a:pt x="555171" y="751115"/>
                </a:cubicBezTo>
                <a:cubicBezTo>
                  <a:pt x="582385" y="947058"/>
                  <a:pt x="614968" y="1142329"/>
                  <a:pt x="636814" y="1338943"/>
                </a:cubicBezTo>
                <a:cubicBezTo>
                  <a:pt x="647650" y="1436465"/>
                  <a:pt x="648160" y="1534861"/>
                  <a:pt x="653143" y="1632857"/>
                </a:cubicBezTo>
                <a:cubicBezTo>
                  <a:pt x="664489" y="1855991"/>
                  <a:pt x="674914" y="2079172"/>
                  <a:pt x="685800" y="2302329"/>
                </a:cubicBezTo>
                <a:cubicBezTo>
                  <a:pt x="729343" y="2296886"/>
                  <a:pt x="772561" y="2287139"/>
                  <a:pt x="816428" y="2286000"/>
                </a:cubicBezTo>
                <a:cubicBezTo>
                  <a:pt x="1191898" y="2276248"/>
                  <a:pt x="1569662" y="2309888"/>
                  <a:pt x="1943100" y="2269672"/>
                </a:cubicBezTo>
                <a:cubicBezTo>
                  <a:pt x="1982123" y="2265469"/>
                  <a:pt x="1899557" y="2204357"/>
                  <a:pt x="1877786" y="2171700"/>
                </a:cubicBezTo>
                <a:cubicBezTo>
                  <a:pt x="1679232" y="2634990"/>
                  <a:pt x="1697491" y="2693639"/>
                  <a:pt x="571500" y="2122715"/>
                </a:cubicBezTo>
                <a:cubicBezTo>
                  <a:pt x="441966" y="2057036"/>
                  <a:pt x="636814" y="1839686"/>
                  <a:pt x="669471" y="1698172"/>
                </a:cubicBezTo>
                <a:cubicBezTo>
                  <a:pt x="710585" y="752576"/>
                  <a:pt x="628102" y="1840541"/>
                  <a:pt x="914400" y="2253343"/>
                </a:cubicBezTo>
                <a:cubicBezTo>
                  <a:pt x="1005682" y="2384958"/>
                  <a:pt x="1230085" y="2307772"/>
                  <a:pt x="1387928" y="2334986"/>
                </a:cubicBezTo>
                <a:cubicBezTo>
                  <a:pt x="1524000" y="2275115"/>
                  <a:pt x="1718991" y="2282445"/>
                  <a:pt x="1796143" y="2155372"/>
                </a:cubicBezTo>
                <a:cubicBezTo>
                  <a:pt x="2010976" y="1801530"/>
                  <a:pt x="1937706" y="1345065"/>
                  <a:pt x="1910443" y="963386"/>
                </a:cubicBezTo>
                <a:cubicBezTo>
                  <a:pt x="1915886" y="859972"/>
                  <a:pt x="1883374" y="747169"/>
                  <a:pt x="1926771" y="653143"/>
                </a:cubicBezTo>
                <a:cubicBezTo>
                  <a:pt x="1960727" y="579572"/>
                  <a:pt x="2312896" y="456239"/>
                  <a:pt x="2351314" y="440872"/>
                </a:cubicBezTo>
                <a:cubicBezTo>
                  <a:pt x="2345087" y="378599"/>
                  <a:pt x="2348826" y="173810"/>
                  <a:pt x="2302328" y="65315"/>
                </a:cubicBezTo>
                <a:cubicBezTo>
                  <a:pt x="2292739" y="42942"/>
                  <a:pt x="2280557" y="21772"/>
                  <a:pt x="2269671" y="0"/>
                </a:cubicBezTo>
                <a:cubicBezTo>
                  <a:pt x="2296885" y="168729"/>
                  <a:pt x="2311048" y="340088"/>
                  <a:pt x="2351314" y="506186"/>
                </a:cubicBezTo>
                <a:cubicBezTo>
                  <a:pt x="2355938" y="525258"/>
                  <a:pt x="2404845" y="557934"/>
                  <a:pt x="2400300" y="538843"/>
                </a:cubicBezTo>
                <a:cubicBezTo>
                  <a:pt x="2369600" y="409905"/>
                  <a:pt x="2306083" y="290729"/>
                  <a:pt x="2269671" y="163286"/>
                </a:cubicBezTo>
                <a:cubicBezTo>
                  <a:pt x="2224684" y="5830"/>
                  <a:pt x="2275455" y="58596"/>
                  <a:pt x="2106386" y="16329"/>
                </a:cubicBezTo>
                <a:cubicBezTo>
                  <a:pt x="1979987" y="54249"/>
                  <a:pt x="1770704" y="114197"/>
                  <a:pt x="1665514" y="163286"/>
                </a:cubicBezTo>
                <a:cubicBezTo>
                  <a:pt x="1590227" y="198420"/>
                  <a:pt x="1524000" y="250372"/>
                  <a:pt x="1453243" y="293915"/>
                </a:cubicBezTo>
                <a:cubicBezTo>
                  <a:pt x="1447800" y="326572"/>
                  <a:pt x="1458460" y="366749"/>
                  <a:pt x="1436914" y="391886"/>
                </a:cubicBezTo>
                <a:cubicBezTo>
                  <a:pt x="1418852" y="412958"/>
                  <a:pt x="1382363" y="402194"/>
                  <a:pt x="1355271" y="408215"/>
                </a:cubicBezTo>
                <a:cubicBezTo>
                  <a:pt x="1333364" y="413083"/>
                  <a:pt x="1311247" y="417447"/>
                  <a:pt x="1289957" y="424543"/>
                </a:cubicBezTo>
                <a:cubicBezTo>
                  <a:pt x="1185593" y="459330"/>
                  <a:pt x="1122219" y="506350"/>
                  <a:pt x="1012371" y="555172"/>
                </a:cubicBezTo>
                <a:cubicBezTo>
                  <a:pt x="980914" y="569153"/>
                  <a:pt x="947057" y="576943"/>
                  <a:pt x="914400" y="587829"/>
                </a:cubicBezTo>
                <a:cubicBezTo>
                  <a:pt x="867861" y="556803"/>
                  <a:pt x="768956" y="476491"/>
                  <a:pt x="702128" y="489857"/>
                </a:cubicBezTo>
                <a:cubicBezTo>
                  <a:pt x="619479" y="506387"/>
                  <a:pt x="509515" y="633485"/>
                  <a:pt x="457200" y="685800"/>
                </a:cubicBezTo>
                <a:cubicBezTo>
                  <a:pt x="504462" y="827592"/>
                  <a:pt x="433540" y="660837"/>
                  <a:pt x="620486" y="555172"/>
                </a:cubicBezTo>
                <a:cubicBezTo>
                  <a:pt x="687496" y="517297"/>
                  <a:pt x="772678" y="531833"/>
                  <a:pt x="849086" y="522515"/>
                </a:cubicBezTo>
                <a:cubicBezTo>
                  <a:pt x="995860" y="504616"/>
                  <a:pt x="1143000" y="489858"/>
                  <a:pt x="1289957" y="473529"/>
                </a:cubicBezTo>
                <a:cubicBezTo>
                  <a:pt x="1355271" y="429986"/>
                  <a:pt x="1423544" y="390584"/>
                  <a:pt x="1485900" y="342900"/>
                </a:cubicBezTo>
                <a:cubicBezTo>
                  <a:pt x="1516472" y="319521"/>
                  <a:pt x="1536753" y="284349"/>
                  <a:pt x="1567543" y="261257"/>
                </a:cubicBezTo>
                <a:cubicBezTo>
                  <a:pt x="1649133" y="200065"/>
                  <a:pt x="1793141" y="149569"/>
                  <a:pt x="1877786" y="114300"/>
                </a:cubicBezTo>
                <a:cubicBezTo>
                  <a:pt x="2019300" y="157843"/>
                  <a:pt x="2227981" y="116887"/>
                  <a:pt x="2302328" y="244929"/>
                </a:cubicBezTo>
                <a:cubicBezTo>
                  <a:pt x="2476255" y="544471"/>
                  <a:pt x="2183586" y="616029"/>
                  <a:pt x="2041071" y="669472"/>
                </a:cubicBezTo>
                <a:cubicBezTo>
                  <a:pt x="2008414" y="713015"/>
                  <a:pt x="1972321" y="754181"/>
                  <a:pt x="1943100" y="800100"/>
                </a:cubicBezTo>
                <a:cubicBezTo>
                  <a:pt x="1596437" y="1344855"/>
                  <a:pt x="1812471" y="1248061"/>
                  <a:pt x="1812471" y="2334986"/>
                </a:cubicBezTo>
              </a:path>
            </a:pathLst>
          </a:cu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66587" y="3895556"/>
            <a:ext cx="2372031" cy="1693893"/>
          </a:xfrm>
          <a:custGeom>
            <a:avLst/>
            <a:gdLst>
              <a:gd name="connsiteX0" fmla="*/ 2080670 w 2372031"/>
              <a:gd name="connsiteY0" fmla="*/ 186587 h 1693893"/>
              <a:gd name="connsiteX1" fmla="*/ 692742 w 2372031"/>
              <a:gd name="connsiteY1" fmla="*/ 692773 h 1693893"/>
              <a:gd name="connsiteX2" fmla="*/ 1002984 w 2372031"/>
              <a:gd name="connsiteY2" fmla="*/ 660115 h 1693893"/>
              <a:gd name="connsiteX3" fmla="*/ 1901056 w 2372031"/>
              <a:gd name="connsiteY3" fmla="*/ 300887 h 1693893"/>
              <a:gd name="connsiteX4" fmla="*/ 2015356 w 2372031"/>
              <a:gd name="connsiteY4" fmla="*/ 137601 h 1693893"/>
              <a:gd name="connsiteX5" fmla="*/ 1182599 w 2372031"/>
              <a:gd name="connsiteY5" fmla="*/ 398858 h 1693893"/>
              <a:gd name="connsiteX6" fmla="*/ 807042 w 2372031"/>
              <a:gd name="connsiteY6" fmla="*/ 578473 h 1693893"/>
              <a:gd name="connsiteX7" fmla="*/ 692742 w 2372031"/>
              <a:gd name="connsiteY7" fmla="*/ 594801 h 1693893"/>
              <a:gd name="connsiteX8" fmla="*/ 480470 w 2372031"/>
              <a:gd name="connsiteY8" fmla="*/ 611130 h 1693893"/>
              <a:gd name="connsiteX9" fmla="*/ 464142 w 2372031"/>
              <a:gd name="connsiteY9" fmla="*/ 1068330 h 1693893"/>
              <a:gd name="connsiteX10" fmla="*/ 268199 w 2372031"/>
              <a:gd name="connsiteY10" fmla="*/ 1313258 h 1693893"/>
              <a:gd name="connsiteX11" fmla="*/ 137570 w 2372031"/>
              <a:gd name="connsiteY11" fmla="*/ 1639830 h 1693893"/>
              <a:gd name="connsiteX12" fmla="*/ 219213 w 2372031"/>
              <a:gd name="connsiteY12" fmla="*/ 1492873 h 1693893"/>
              <a:gd name="connsiteX13" fmla="*/ 611099 w 2372031"/>
              <a:gd name="connsiteY13" fmla="*/ 1019344 h 1693893"/>
              <a:gd name="connsiteX14" fmla="*/ 415156 w 2372031"/>
              <a:gd name="connsiteY14" fmla="*/ 1231615 h 1693893"/>
              <a:gd name="connsiteX15" fmla="*/ 349842 w 2372031"/>
              <a:gd name="connsiteY15" fmla="*/ 1280601 h 1693893"/>
              <a:gd name="connsiteX16" fmla="*/ 284527 w 2372031"/>
              <a:gd name="connsiteY16" fmla="*/ 1149973 h 1693893"/>
              <a:gd name="connsiteX17" fmla="*/ 545784 w 2372031"/>
              <a:gd name="connsiteY17" fmla="*/ 807073 h 1693893"/>
              <a:gd name="connsiteX18" fmla="*/ 594770 w 2372031"/>
              <a:gd name="connsiteY18" fmla="*/ 643787 h 1693893"/>
              <a:gd name="connsiteX19" fmla="*/ 611099 w 2372031"/>
              <a:gd name="connsiteY19" fmla="*/ 758087 h 1693893"/>
              <a:gd name="connsiteX20" fmla="*/ 578442 w 2372031"/>
              <a:gd name="connsiteY20" fmla="*/ 921373 h 1693893"/>
              <a:gd name="connsiteX21" fmla="*/ 986656 w 2372031"/>
              <a:gd name="connsiteY21" fmla="*/ 790744 h 1693893"/>
              <a:gd name="connsiteX22" fmla="*/ 1607142 w 2372031"/>
              <a:gd name="connsiteY22" fmla="*/ 660115 h 1693893"/>
              <a:gd name="connsiteX23" fmla="*/ 1950042 w 2372031"/>
              <a:gd name="connsiteY23" fmla="*/ 480501 h 1693893"/>
              <a:gd name="connsiteX24" fmla="*/ 2145984 w 2372031"/>
              <a:gd name="connsiteY24" fmla="*/ 398858 h 1693893"/>
              <a:gd name="connsiteX25" fmla="*/ 986656 w 2372031"/>
              <a:gd name="connsiteY25" fmla="*/ 545815 h 1693893"/>
              <a:gd name="connsiteX26" fmla="*/ 1476513 w 2372031"/>
              <a:gd name="connsiteY26" fmla="*/ 660115 h 1693893"/>
              <a:gd name="connsiteX27" fmla="*/ 1868399 w 2372031"/>
              <a:gd name="connsiteY27" fmla="*/ 513158 h 1693893"/>
              <a:gd name="connsiteX28" fmla="*/ 1982699 w 2372031"/>
              <a:gd name="connsiteY28" fmla="*/ 317215 h 1693893"/>
              <a:gd name="connsiteX29" fmla="*/ 2096999 w 2372031"/>
              <a:gd name="connsiteY29" fmla="*/ 202915 h 1693893"/>
              <a:gd name="connsiteX30" fmla="*/ 1394870 w 2372031"/>
              <a:gd name="connsiteY30" fmla="*/ 578473 h 1693893"/>
              <a:gd name="connsiteX31" fmla="*/ 1100956 w 2372031"/>
              <a:gd name="connsiteY31" fmla="*/ 676444 h 1693893"/>
              <a:gd name="connsiteX32" fmla="*/ 594770 w 2372031"/>
              <a:gd name="connsiteY32" fmla="*/ 725430 h 1693893"/>
              <a:gd name="connsiteX33" fmla="*/ 1754099 w 2372031"/>
              <a:gd name="connsiteY33" fmla="*/ 382530 h 1693893"/>
              <a:gd name="connsiteX34" fmla="*/ 1558156 w 2372031"/>
              <a:gd name="connsiteY34" fmla="*/ 251901 h 1693893"/>
              <a:gd name="connsiteX35" fmla="*/ 1166270 w 2372031"/>
              <a:gd name="connsiteY35" fmla="*/ 611130 h 1693893"/>
              <a:gd name="connsiteX36" fmla="*/ 823370 w 2372031"/>
              <a:gd name="connsiteY36" fmla="*/ 660115 h 1693893"/>
              <a:gd name="connsiteX37" fmla="*/ 545784 w 2372031"/>
              <a:gd name="connsiteY37" fmla="*/ 725430 h 1693893"/>
              <a:gd name="connsiteX38" fmla="*/ 333513 w 2372031"/>
              <a:gd name="connsiteY38" fmla="*/ 1117315 h 1693893"/>
              <a:gd name="connsiteX39" fmla="*/ 235542 w 2372031"/>
              <a:gd name="connsiteY39" fmla="*/ 1329587 h 1693893"/>
              <a:gd name="connsiteX40" fmla="*/ 513127 w 2372031"/>
              <a:gd name="connsiteY40" fmla="*/ 1003015 h 1693893"/>
              <a:gd name="connsiteX41" fmla="*/ 888684 w 2372031"/>
              <a:gd name="connsiteY41" fmla="*/ 709101 h 1693893"/>
              <a:gd name="connsiteX42" fmla="*/ 1656127 w 2372031"/>
              <a:gd name="connsiteY42" fmla="*/ 578473 h 1693893"/>
              <a:gd name="connsiteX43" fmla="*/ 2145984 w 2372031"/>
              <a:gd name="connsiteY43" fmla="*/ 496830 h 1693893"/>
              <a:gd name="connsiteX44" fmla="*/ 1803084 w 2372031"/>
              <a:gd name="connsiteY44" fmla="*/ 431515 h 1693893"/>
              <a:gd name="connsiteX45" fmla="*/ 937670 w 2372031"/>
              <a:gd name="connsiteY45" fmla="*/ 872387 h 1693893"/>
              <a:gd name="connsiteX46" fmla="*/ 1345884 w 2372031"/>
              <a:gd name="connsiteY46" fmla="*/ 856058 h 1693893"/>
              <a:gd name="connsiteX47" fmla="*/ 1901056 w 2372031"/>
              <a:gd name="connsiteY47" fmla="*/ 447844 h 1693893"/>
              <a:gd name="connsiteX48" fmla="*/ 1999027 w 2372031"/>
              <a:gd name="connsiteY48" fmla="*/ 219244 h 1693893"/>
              <a:gd name="connsiteX49" fmla="*/ 2096999 w 2372031"/>
              <a:gd name="connsiteY49" fmla="*/ 170258 h 1693893"/>
              <a:gd name="connsiteX50" fmla="*/ 1329556 w 2372031"/>
              <a:gd name="connsiteY50" fmla="*/ 398858 h 1693893"/>
              <a:gd name="connsiteX51" fmla="*/ 921342 w 2372031"/>
              <a:gd name="connsiteY51" fmla="*/ 643787 h 1693893"/>
              <a:gd name="connsiteX52" fmla="*/ 758056 w 2372031"/>
              <a:gd name="connsiteY52" fmla="*/ 660115 h 1693893"/>
              <a:gd name="connsiteX53" fmla="*/ 660084 w 2372031"/>
              <a:gd name="connsiteY53" fmla="*/ 692773 h 1693893"/>
              <a:gd name="connsiteX54" fmla="*/ 986656 w 2372031"/>
              <a:gd name="connsiteY54" fmla="*/ 741758 h 1693893"/>
              <a:gd name="connsiteX55" fmla="*/ 1672456 w 2372031"/>
              <a:gd name="connsiteY55" fmla="*/ 529487 h 1693893"/>
              <a:gd name="connsiteX56" fmla="*/ 2096999 w 2372031"/>
              <a:gd name="connsiteY56" fmla="*/ 333544 h 1693893"/>
              <a:gd name="connsiteX57" fmla="*/ 1329556 w 2372031"/>
              <a:gd name="connsiteY57" fmla="*/ 660115 h 1693893"/>
              <a:gd name="connsiteX58" fmla="*/ 937670 w 2372031"/>
              <a:gd name="connsiteY58" fmla="*/ 839730 h 1693893"/>
              <a:gd name="connsiteX59" fmla="*/ 643756 w 2372031"/>
              <a:gd name="connsiteY59" fmla="*/ 954030 h 1693893"/>
              <a:gd name="connsiteX60" fmla="*/ 594770 w 2372031"/>
              <a:gd name="connsiteY60" fmla="*/ 970358 h 1693893"/>
              <a:gd name="connsiteX61" fmla="*/ 1345884 w 2372031"/>
              <a:gd name="connsiteY61" fmla="*/ 709101 h 1693893"/>
              <a:gd name="connsiteX62" fmla="*/ 2113327 w 2372031"/>
              <a:gd name="connsiteY62" fmla="*/ 186587 h 1693893"/>
              <a:gd name="connsiteX63" fmla="*/ 1688784 w 2372031"/>
              <a:gd name="connsiteY63" fmla="*/ 153930 h 1693893"/>
              <a:gd name="connsiteX64" fmla="*/ 1672456 w 2372031"/>
              <a:gd name="connsiteY64" fmla="*/ 219244 h 1693893"/>
              <a:gd name="connsiteX65" fmla="*/ 1803084 w 2372031"/>
              <a:gd name="connsiteY65" fmla="*/ 202915 h 1693893"/>
              <a:gd name="connsiteX66" fmla="*/ 1999027 w 2372031"/>
              <a:gd name="connsiteY66" fmla="*/ 72287 h 1693893"/>
              <a:gd name="connsiteX67" fmla="*/ 2129656 w 2372031"/>
              <a:gd name="connsiteY67" fmla="*/ 137601 h 1693893"/>
              <a:gd name="connsiteX68" fmla="*/ 1149942 w 2372031"/>
              <a:gd name="connsiteY68" fmla="*/ 676444 h 1693893"/>
              <a:gd name="connsiteX69" fmla="*/ 953999 w 2372031"/>
              <a:gd name="connsiteY69" fmla="*/ 856058 h 1693893"/>
              <a:gd name="connsiteX70" fmla="*/ 905013 w 2372031"/>
              <a:gd name="connsiteY70" fmla="*/ 954030 h 1693893"/>
              <a:gd name="connsiteX71" fmla="*/ 1362213 w 2372031"/>
              <a:gd name="connsiteY71" fmla="*/ 807073 h 1693893"/>
              <a:gd name="connsiteX72" fmla="*/ 1509170 w 2372031"/>
              <a:gd name="connsiteY72" fmla="*/ 725430 h 1693893"/>
              <a:gd name="connsiteX73" fmla="*/ 692742 w 2372031"/>
              <a:gd name="connsiteY73" fmla="*/ 741758 h 1693893"/>
              <a:gd name="connsiteX74" fmla="*/ 431484 w 2372031"/>
              <a:gd name="connsiteY74" fmla="*/ 954030 h 1693893"/>
              <a:gd name="connsiteX75" fmla="*/ 268199 w 2372031"/>
              <a:gd name="connsiteY75" fmla="*/ 1100987 h 1693893"/>
              <a:gd name="connsiteX76" fmla="*/ 235542 w 2372031"/>
              <a:gd name="connsiteY76" fmla="*/ 1182630 h 169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72031" h="1693893">
                <a:moveTo>
                  <a:pt x="2080670" y="186587"/>
                </a:moveTo>
                <a:cubicBezTo>
                  <a:pt x="1585098" y="310476"/>
                  <a:pt x="1494982" y="330471"/>
                  <a:pt x="692742" y="692773"/>
                </a:cubicBezTo>
                <a:cubicBezTo>
                  <a:pt x="597973" y="735572"/>
                  <a:pt x="899570" y="671001"/>
                  <a:pt x="1002984" y="660115"/>
                </a:cubicBezTo>
                <a:cubicBezTo>
                  <a:pt x="1477010" y="527829"/>
                  <a:pt x="1626913" y="589459"/>
                  <a:pt x="1901056" y="300887"/>
                </a:cubicBezTo>
                <a:cubicBezTo>
                  <a:pt x="1946816" y="252719"/>
                  <a:pt x="1977256" y="192030"/>
                  <a:pt x="2015356" y="137601"/>
                </a:cubicBezTo>
                <a:cubicBezTo>
                  <a:pt x="1706178" y="34546"/>
                  <a:pt x="1938399" y="100796"/>
                  <a:pt x="1182599" y="398858"/>
                </a:cubicBezTo>
                <a:cubicBezTo>
                  <a:pt x="1053509" y="449767"/>
                  <a:pt x="935883" y="526936"/>
                  <a:pt x="807042" y="578473"/>
                </a:cubicBezTo>
                <a:cubicBezTo>
                  <a:pt x="771308" y="592767"/>
                  <a:pt x="731038" y="590971"/>
                  <a:pt x="692742" y="594801"/>
                </a:cubicBezTo>
                <a:cubicBezTo>
                  <a:pt x="622128" y="601862"/>
                  <a:pt x="551227" y="605687"/>
                  <a:pt x="480470" y="611130"/>
                </a:cubicBezTo>
                <a:cubicBezTo>
                  <a:pt x="475027" y="763530"/>
                  <a:pt x="508273" y="922358"/>
                  <a:pt x="464142" y="1068330"/>
                </a:cubicBezTo>
                <a:cubicBezTo>
                  <a:pt x="433885" y="1168410"/>
                  <a:pt x="320072" y="1222480"/>
                  <a:pt x="268199" y="1313258"/>
                </a:cubicBezTo>
                <a:cubicBezTo>
                  <a:pt x="210030" y="1415053"/>
                  <a:pt x="168419" y="1526718"/>
                  <a:pt x="137570" y="1639830"/>
                </a:cubicBezTo>
                <a:cubicBezTo>
                  <a:pt x="122825" y="1693893"/>
                  <a:pt x="195615" y="1543700"/>
                  <a:pt x="219213" y="1492873"/>
                </a:cubicBezTo>
                <a:cubicBezTo>
                  <a:pt x="414355" y="1072569"/>
                  <a:pt x="232120" y="1256206"/>
                  <a:pt x="611099" y="1019344"/>
                </a:cubicBezTo>
                <a:cubicBezTo>
                  <a:pt x="694335" y="644779"/>
                  <a:pt x="614722" y="1081939"/>
                  <a:pt x="415156" y="1231615"/>
                </a:cubicBezTo>
                <a:lnTo>
                  <a:pt x="349842" y="1280601"/>
                </a:lnTo>
                <a:cubicBezTo>
                  <a:pt x="328070" y="1237058"/>
                  <a:pt x="279911" y="1198436"/>
                  <a:pt x="284527" y="1149973"/>
                </a:cubicBezTo>
                <a:cubicBezTo>
                  <a:pt x="302446" y="961824"/>
                  <a:pt x="419372" y="908202"/>
                  <a:pt x="545784" y="807073"/>
                </a:cubicBezTo>
                <a:cubicBezTo>
                  <a:pt x="562113" y="752644"/>
                  <a:pt x="549310" y="677882"/>
                  <a:pt x="594770" y="643787"/>
                </a:cubicBezTo>
                <a:cubicBezTo>
                  <a:pt x="625560" y="620695"/>
                  <a:pt x="613359" y="719667"/>
                  <a:pt x="611099" y="758087"/>
                </a:cubicBezTo>
                <a:cubicBezTo>
                  <a:pt x="607840" y="813498"/>
                  <a:pt x="523144" y="916565"/>
                  <a:pt x="578442" y="921373"/>
                </a:cubicBezTo>
                <a:cubicBezTo>
                  <a:pt x="720773" y="933750"/>
                  <a:pt x="848184" y="825912"/>
                  <a:pt x="986656" y="790744"/>
                </a:cubicBezTo>
                <a:cubicBezTo>
                  <a:pt x="1191515" y="738716"/>
                  <a:pt x="1400313" y="703658"/>
                  <a:pt x="1607142" y="660115"/>
                </a:cubicBezTo>
                <a:cubicBezTo>
                  <a:pt x="1721442" y="600244"/>
                  <a:pt x="1833938" y="536794"/>
                  <a:pt x="1950042" y="480501"/>
                </a:cubicBezTo>
                <a:cubicBezTo>
                  <a:pt x="2013710" y="449632"/>
                  <a:pt x="2216308" y="406672"/>
                  <a:pt x="2145984" y="398858"/>
                </a:cubicBezTo>
                <a:cubicBezTo>
                  <a:pt x="2017418" y="384573"/>
                  <a:pt x="1013523" y="541883"/>
                  <a:pt x="986656" y="545815"/>
                </a:cubicBezTo>
                <a:cubicBezTo>
                  <a:pt x="582166" y="707611"/>
                  <a:pt x="137015" y="841128"/>
                  <a:pt x="1476513" y="660115"/>
                </a:cubicBezTo>
                <a:cubicBezTo>
                  <a:pt x="1614768" y="641432"/>
                  <a:pt x="1737770" y="562144"/>
                  <a:pt x="1868399" y="513158"/>
                </a:cubicBezTo>
                <a:cubicBezTo>
                  <a:pt x="1906499" y="447844"/>
                  <a:pt x="1937844" y="378089"/>
                  <a:pt x="1982699" y="317215"/>
                </a:cubicBezTo>
                <a:cubicBezTo>
                  <a:pt x="2014661" y="273837"/>
                  <a:pt x="2146237" y="181032"/>
                  <a:pt x="2096999" y="202915"/>
                </a:cubicBezTo>
                <a:cubicBezTo>
                  <a:pt x="1854455" y="310712"/>
                  <a:pt x="1634580" y="464513"/>
                  <a:pt x="1394870" y="578473"/>
                </a:cubicBezTo>
                <a:cubicBezTo>
                  <a:pt x="1301603" y="622813"/>
                  <a:pt x="1201894" y="654620"/>
                  <a:pt x="1100956" y="676444"/>
                </a:cubicBezTo>
                <a:cubicBezTo>
                  <a:pt x="1039005" y="689839"/>
                  <a:pt x="696762" y="716930"/>
                  <a:pt x="594770" y="725430"/>
                </a:cubicBezTo>
                <a:cubicBezTo>
                  <a:pt x="1090045" y="626375"/>
                  <a:pt x="1347585" y="634181"/>
                  <a:pt x="1754099" y="382530"/>
                </a:cubicBezTo>
                <a:cubicBezTo>
                  <a:pt x="2372031" y="0"/>
                  <a:pt x="1806083" y="198774"/>
                  <a:pt x="1558156" y="251901"/>
                </a:cubicBezTo>
                <a:cubicBezTo>
                  <a:pt x="1427527" y="371644"/>
                  <a:pt x="1321177" y="525071"/>
                  <a:pt x="1166270" y="611130"/>
                </a:cubicBezTo>
                <a:cubicBezTo>
                  <a:pt x="1065339" y="667202"/>
                  <a:pt x="936920" y="639198"/>
                  <a:pt x="823370" y="660115"/>
                </a:cubicBezTo>
                <a:cubicBezTo>
                  <a:pt x="729887" y="677335"/>
                  <a:pt x="638313" y="703658"/>
                  <a:pt x="545784" y="725430"/>
                </a:cubicBezTo>
                <a:cubicBezTo>
                  <a:pt x="475027" y="856058"/>
                  <a:pt x="401376" y="985160"/>
                  <a:pt x="333513" y="1117315"/>
                </a:cubicBezTo>
                <a:cubicBezTo>
                  <a:pt x="297914" y="1186639"/>
                  <a:pt x="169796" y="1371426"/>
                  <a:pt x="235542" y="1329587"/>
                </a:cubicBezTo>
                <a:cubicBezTo>
                  <a:pt x="356075" y="1252884"/>
                  <a:pt x="412104" y="1104038"/>
                  <a:pt x="513127" y="1003015"/>
                </a:cubicBezTo>
                <a:cubicBezTo>
                  <a:pt x="615423" y="900719"/>
                  <a:pt x="764571" y="797753"/>
                  <a:pt x="888684" y="709101"/>
                </a:cubicBezTo>
                <a:cubicBezTo>
                  <a:pt x="1292262" y="782478"/>
                  <a:pt x="929856" y="743534"/>
                  <a:pt x="1656127" y="578473"/>
                </a:cubicBezTo>
                <a:cubicBezTo>
                  <a:pt x="1817549" y="541786"/>
                  <a:pt x="1982698" y="524044"/>
                  <a:pt x="2145984" y="496830"/>
                </a:cubicBezTo>
                <a:cubicBezTo>
                  <a:pt x="2031684" y="475058"/>
                  <a:pt x="1917494" y="410328"/>
                  <a:pt x="1803084" y="431515"/>
                </a:cubicBezTo>
                <a:cubicBezTo>
                  <a:pt x="1316682" y="521589"/>
                  <a:pt x="1313401" y="679704"/>
                  <a:pt x="937670" y="872387"/>
                </a:cubicBezTo>
                <a:cubicBezTo>
                  <a:pt x="634008" y="1028111"/>
                  <a:pt x="0" y="1100765"/>
                  <a:pt x="1345884" y="856058"/>
                </a:cubicBezTo>
                <a:cubicBezTo>
                  <a:pt x="1509843" y="756257"/>
                  <a:pt x="1781849" y="631239"/>
                  <a:pt x="1901056" y="447844"/>
                </a:cubicBezTo>
                <a:cubicBezTo>
                  <a:pt x="2017749" y="268316"/>
                  <a:pt x="1849252" y="339064"/>
                  <a:pt x="1999027" y="219244"/>
                </a:cubicBezTo>
                <a:cubicBezTo>
                  <a:pt x="2027538" y="196435"/>
                  <a:pt x="2132264" y="160797"/>
                  <a:pt x="2096999" y="170258"/>
                </a:cubicBezTo>
                <a:cubicBezTo>
                  <a:pt x="1839194" y="239425"/>
                  <a:pt x="1585370" y="322658"/>
                  <a:pt x="1329556" y="398858"/>
                </a:cubicBezTo>
                <a:cubicBezTo>
                  <a:pt x="1193485" y="480501"/>
                  <a:pt x="1065662" y="577812"/>
                  <a:pt x="921342" y="643787"/>
                </a:cubicBezTo>
                <a:cubicBezTo>
                  <a:pt x="871594" y="666529"/>
                  <a:pt x="811819" y="650034"/>
                  <a:pt x="758056" y="660115"/>
                </a:cubicBezTo>
                <a:cubicBezTo>
                  <a:pt x="724222" y="666459"/>
                  <a:pt x="692741" y="681887"/>
                  <a:pt x="660084" y="692773"/>
                </a:cubicBezTo>
                <a:cubicBezTo>
                  <a:pt x="730341" y="833282"/>
                  <a:pt x="693769" y="810098"/>
                  <a:pt x="986656" y="741758"/>
                </a:cubicBezTo>
                <a:cubicBezTo>
                  <a:pt x="1219696" y="687382"/>
                  <a:pt x="1447854" y="612061"/>
                  <a:pt x="1672456" y="529487"/>
                </a:cubicBezTo>
                <a:cubicBezTo>
                  <a:pt x="1818743" y="475705"/>
                  <a:pt x="2236404" y="263841"/>
                  <a:pt x="2096999" y="333544"/>
                </a:cubicBezTo>
                <a:cubicBezTo>
                  <a:pt x="886742" y="938673"/>
                  <a:pt x="2029798" y="372836"/>
                  <a:pt x="1329556" y="660115"/>
                </a:cubicBezTo>
                <a:cubicBezTo>
                  <a:pt x="1196613" y="714656"/>
                  <a:pt x="1069747" y="783125"/>
                  <a:pt x="937670" y="839730"/>
                </a:cubicBezTo>
                <a:cubicBezTo>
                  <a:pt x="841050" y="881138"/>
                  <a:pt x="741988" y="916608"/>
                  <a:pt x="643756" y="954030"/>
                </a:cubicBezTo>
                <a:cubicBezTo>
                  <a:pt x="627672" y="960157"/>
                  <a:pt x="577892" y="973734"/>
                  <a:pt x="594770" y="970358"/>
                </a:cubicBezTo>
                <a:cubicBezTo>
                  <a:pt x="910145" y="907282"/>
                  <a:pt x="1028386" y="881457"/>
                  <a:pt x="1345884" y="709101"/>
                </a:cubicBezTo>
                <a:cubicBezTo>
                  <a:pt x="1984124" y="362628"/>
                  <a:pt x="1872800" y="475218"/>
                  <a:pt x="2113327" y="186587"/>
                </a:cubicBezTo>
                <a:cubicBezTo>
                  <a:pt x="1971813" y="175701"/>
                  <a:pt x="1830329" y="143445"/>
                  <a:pt x="1688784" y="153930"/>
                </a:cubicBezTo>
                <a:cubicBezTo>
                  <a:pt x="1666404" y="155588"/>
                  <a:pt x="1651829" y="210404"/>
                  <a:pt x="1672456" y="219244"/>
                </a:cubicBezTo>
                <a:cubicBezTo>
                  <a:pt x="1712790" y="236530"/>
                  <a:pt x="1759541" y="208358"/>
                  <a:pt x="1803084" y="202915"/>
                </a:cubicBezTo>
                <a:cubicBezTo>
                  <a:pt x="1868398" y="159372"/>
                  <a:pt x="1922053" y="87682"/>
                  <a:pt x="1999027" y="72287"/>
                </a:cubicBezTo>
                <a:cubicBezTo>
                  <a:pt x="2046764" y="62740"/>
                  <a:pt x="2163424" y="102534"/>
                  <a:pt x="2129656" y="137601"/>
                </a:cubicBezTo>
                <a:cubicBezTo>
                  <a:pt x="1825790" y="453154"/>
                  <a:pt x="1527247" y="531326"/>
                  <a:pt x="1149942" y="676444"/>
                </a:cubicBezTo>
                <a:cubicBezTo>
                  <a:pt x="1084628" y="736315"/>
                  <a:pt x="1012621" y="789620"/>
                  <a:pt x="953999" y="856058"/>
                </a:cubicBezTo>
                <a:cubicBezTo>
                  <a:pt x="929842" y="883436"/>
                  <a:pt x="868761" y="958380"/>
                  <a:pt x="905013" y="954030"/>
                </a:cubicBezTo>
                <a:cubicBezTo>
                  <a:pt x="1063952" y="934958"/>
                  <a:pt x="1212493" y="863724"/>
                  <a:pt x="1362213" y="807073"/>
                </a:cubicBezTo>
                <a:cubicBezTo>
                  <a:pt x="1414624" y="787242"/>
                  <a:pt x="1564943" y="730871"/>
                  <a:pt x="1509170" y="725430"/>
                </a:cubicBezTo>
                <a:cubicBezTo>
                  <a:pt x="1238259" y="698999"/>
                  <a:pt x="964885" y="736315"/>
                  <a:pt x="692742" y="741758"/>
                </a:cubicBezTo>
                <a:cubicBezTo>
                  <a:pt x="605656" y="812515"/>
                  <a:pt x="517142" y="881550"/>
                  <a:pt x="431484" y="954030"/>
                </a:cubicBezTo>
                <a:cubicBezTo>
                  <a:pt x="375584" y="1001330"/>
                  <a:pt x="315854" y="1045390"/>
                  <a:pt x="268199" y="1100987"/>
                </a:cubicBezTo>
                <a:cubicBezTo>
                  <a:pt x="249124" y="1123241"/>
                  <a:pt x="235542" y="1182630"/>
                  <a:pt x="235542" y="1182630"/>
                </a:cubicBezTo>
              </a:path>
            </a:pathLst>
          </a:cu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638787" y="4578996"/>
            <a:ext cx="1815689" cy="940754"/>
          </a:xfrm>
          <a:custGeom>
            <a:avLst/>
            <a:gdLst>
              <a:gd name="connsiteX0" fmla="*/ 1581899 w 1815689"/>
              <a:gd name="connsiteY0" fmla="*/ 172618 h 940754"/>
              <a:gd name="connsiteX1" fmla="*/ 504213 w 1815689"/>
              <a:gd name="connsiteY1" fmla="*/ 531847 h 940754"/>
              <a:gd name="connsiteX2" fmla="*/ 830784 w 1815689"/>
              <a:gd name="connsiteY2" fmla="*/ 466533 h 940754"/>
              <a:gd name="connsiteX3" fmla="*/ 1483927 w 1815689"/>
              <a:gd name="connsiteY3" fmla="*/ 139961 h 940754"/>
              <a:gd name="connsiteX4" fmla="*/ 1516584 w 1815689"/>
              <a:gd name="connsiteY4" fmla="*/ 90975 h 940754"/>
              <a:gd name="connsiteX5" fmla="*/ 1157356 w 1815689"/>
              <a:gd name="connsiteY5" fmla="*/ 237933 h 940754"/>
              <a:gd name="connsiteX6" fmla="*/ 765470 w 1815689"/>
              <a:gd name="connsiteY6" fmla="*/ 352233 h 940754"/>
              <a:gd name="connsiteX7" fmla="*/ 602184 w 1815689"/>
              <a:gd name="connsiteY7" fmla="*/ 450204 h 940754"/>
              <a:gd name="connsiteX8" fmla="*/ 536870 w 1815689"/>
              <a:gd name="connsiteY8" fmla="*/ 499190 h 940754"/>
              <a:gd name="connsiteX9" fmla="*/ 683827 w 1815689"/>
              <a:gd name="connsiteY9" fmla="*/ 548175 h 940754"/>
              <a:gd name="connsiteX10" fmla="*/ 1238999 w 1815689"/>
              <a:gd name="connsiteY10" fmla="*/ 433875 h 940754"/>
              <a:gd name="connsiteX11" fmla="*/ 1434942 w 1815689"/>
              <a:gd name="connsiteY11" fmla="*/ 303247 h 940754"/>
              <a:gd name="connsiteX12" fmla="*/ 683827 w 1815689"/>
              <a:gd name="connsiteY12" fmla="*/ 678804 h 940754"/>
              <a:gd name="connsiteX13" fmla="*/ 961413 w 1815689"/>
              <a:gd name="connsiteY13" fmla="*/ 662475 h 940754"/>
              <a:gd name="connsiteX14" fmla="*/ 1320642 w 1815689"/>
              <a:gd name="connsiteY14" fmla="*/ 531847 h 940754"/>
              <a:gd name="connsiteX15" fmla="*/ 1565570 w 1815689"/>
              <a:gd name="connsiteY15" fmla="*/ 450204 h 940754"/>
              <a:gd name="connsiteX16" fmla="*/ 1467599 w 1815689"/>
              <a:gd name="connsiteY16" fmla="*/ 531847 h 940754"/>
              <a:gd name="connsiteX17" fmla="*/ 1222670 w 1815689"/>
              <a:gd name="connsiteY17" fmla="*/ 727790 h 940754"/>
              <a:gd name="connsiteX18" fmla="*/ 1336970 w 1815689"/>
              <a:gd name="connsiteY18" fmla="*/ 548175 h 940754"/>
              <a:gd name="connsiteX19" fmla="*/ 1434942 w 1815689"/>
              <a:gd name="connsiteY19" fmla="*/ 482861 h 940754"/>
              <a:gd name="connsiteX20" fmla="*/ 1598227 w 1815689"/>
              <a:gd name="connsiteY20" fmla="*/ 335904 h 940754"/>
              <a:gd name="connsiteX21" fmla="*/ 1565570 w 1815689"/>
              <a:gd name="connsiteY21" fmla="*/ 254261 h 940754"/>
              <a:gd name="connsiteX22" fmla="*/ 912427 w 1815689"/>
              <a:gd name="connsiteY22" fmla="*/ 499190 h 940754"/>
              <a:gd name="connsiteX23" fmla="*/ 602184 w 1815689"/>
              <a:gd name="connsiteY23" fmla="*/ 613490 h 940754"/>
              <a:gd name="connsiteX24" fmla="*/ 553199 w 1815689"/>
              <a:gd name="connsiteY24" fmla="*/ 646147 h 940754"/>
              <a:gd name="connsiteX25" fmla="*/ 863442 w 1815689"/>
              <a:gd name="connsiteY25" fmla="*/ 613490 h 940754"/>
              <a:gd name="connsiteX26" fmla="*/ 1124699 w 1815689"/>
              <a:gd name="connsiteY26" fmla="*/ 401218 h 940754"/>
              <a:gd name="connsiteX27" fmla="*/ 1157356 w 1815689"/>
              <a:gd name="connsiteY27" fmla="*/ 286918 h 940754"/>
              <a:gd name="connsiteX28" fmla="*/ 1565570 w 1815689"/>
              <a:gd name="connsiteY28" fmla="*/ 107304 h 940754"/>
              <a:gd name="connsiteX29" fmla="*/ 1614556 w 1815689"/>
              <a:gd name="connsiteY29" fmla="*/ 90975 h 940754"/>
              <a:gd name="connsiteX30" fmla="*/ 1287984 w 1815689"/>
              <a:gd name="connsiteY30" fmla="*/ 156290 h 940754"/>
              <a:gd name="connsiteX31" fmla="*/ 536870 w 1815689"/>
              <a:gd name="connsiteY31" fmla="*/ 482861 h 940754"/>
              <a:gd name="connsiteX32" fmla="*/ 324599 w 1815689"/>
              <a:gd name="connsiteY32" fmla="*/ 564504 h 940754"/>
              <a:gd name="connsiteX33" fmla="*/ 634842 w 1815689"/>
              <a:gd name="connsiteY33" fmla="*/ 548175 h 940754"/>
              <a:gd name="connsiteX34" fmla="*/ 1141027 w 1815689"/>
              <a:gd name="connsiteY34" fmla="*/ 466533 h 940754"/>
              <a:gd name="connsiteX35" fmla="*/ 1467599 w 1815689"/>
              <a:gd name="connsiteY35" fmla="*/ 482861 h 940754"/>
              <a:gd name="connsiteX36" fmla="*/ 896099 w 1815689"/>
              <a:gd name="connsiteY36" fmla="*/ 842090 h 940754"/>
              <a:gd name="connsiteX37" fmla="*/ 1255327 w 1815689"/>
              <a:gd name="connsiteY37" fmla="*/ 776775 h 940754"/>
              <a:gd name="connsiteX38" fmla="*/ 1418613 w 1815689"/>
              <a:gd name="connsiteY38" fmla="*/ 744118 h 940754"/>
              <a:gd name="connsiteX39" fmla="*/ 1565570 w 1815689"/>
              <a:gd name="connsiteY39" fmla="*/ 695133 h 940754"/>
              <a:gd name="connsiteX40" fmla="*/ 1190013 w 1815689"/>
              <a:gd name="connsiteY40" fmla="*/ 711461 h 940754"/>
              <a:gd name="connsiteX41" fmla="*/ 716484 w 1815689"/>
              <a:gd name="connsiteY41" fmla="*/ 727790 h 940754"/>
              <a:gd name="connsiteX42" fmla="*/ 471556 w 1815689"/>
              <a:gd name="connsiteY42" fmla="*/ 809433 h 94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15689" h="940754">
                <a:moveTo>
                  <a:pt x="1581899" y="172618"/>
                </a:moveTo>
                <a:cubicBezTo>
                  <a:pt x="1222670" y="292361"/>
                  <a:pt x="856838" y="393863"/>
                  <a:pt x="504213" y="531847"/>
                </a:cubicBezTo>
                <a:cubicBezTo>
                  <a:pt x="400833" y="572300"/>
                  <a:pt x="730458" y="514056"/>
                  <a:pt x="830784" y="466533"/>
                </a:cubicBezTo>
                <a:cubicBezTo>
                  <a:pt x="1815689" y="0"/>
                  <a:pt x="411939" y="432324"/>
                  <a:pt x="1483927" y="139961"/>
                </a:cubicBezTo>
                <a:cubicBezTo>
                  <a:pt x="1494813" y="123632"/>
                  <a:pt x="1535381" y="85336"/>
                  <a:pt x="1516584" y="90975"/>
                </a:cubicBezTo>
                <a:cubicBezTo>
                  <a:pt x="1392665" y="128151"/>
                  <a:pt x="1279550" y="195430"/>
                  <a:pt x="1157356" y="237933"/>
                </a:cubicBezTo>
                <a:cubicBezTo>
                  <a:pt x="1028837" y="282635"/>
                  <a:pt x="896099" y="314133"/>
                  <a:pt x="765470" y="352233"/>
                </a:cubicBezTo>
                <a:cubicBezTo>
                  <a:pt x="711041" y="384890"/>
                  <a:pt x="655577" y="415880"/>
                  <a:pt x="602184" y="450204"/>
                </a:cubicBezTo>
                <a:cubicBezTo>
                  <a:pt x="579292" y="464920"/>
                  <a:pt x="519448" y="478283"/>
                  <a:pt x="536870" y="499190"/>
                </a:cubicBezTo>
                <a:cubicBezTo>
                  <a:pt x="569926" y="538857"/>
                  <a:pt x="634841" y="531847"/>
                  <a:pt x="683827" y="548175"/>
                </a:cubicBezTo>
                <a:cubicBezTo>
                  <a:pt x="868884" y="510075"/>
                  <a:pt x="1059369" y="492450"/>
                  <a:pt x="1238999" y="433875"/>
                </a:cubicBezTo>
                <a:cubicBezTo>
                  <a:pt x="1313629" y="409539"/>
                  <a:pt x="1506674" y="271366"/>
                  <a:pt x="1434942" y="303247"/>
                </a:cubicBezTo>
                <a:cubicBezTo>
                  <a:pt x="432501" y="748782"/>
                  <a:pt x="1811572" y="247609"/>
                  <a:pt x="683827" y="678804"/>
                </a:cubicBezTo>
                <a:cubicBezTo>
                  <a:pt x="569367" y="722568"/>
                  <a:pt x="0" y="773408"/>
                  <a:pt x="961413" y="662475"/>
                </a:cubicBezTo>
                <a:lnTo>
                  <a:pt x="1320642" y="531847"/>
                </a:lnTo>
                <a:cubicBezTo>
                  <a:pt x="1536705" y="450824"/>
                  <a:pt x="1413657" y="480587"/>
                  <a:pt x="1565570" y="450204"/>
                </a:cubicBezTo>
                <a:cubicBezTo>
                  <a:pt x="1532913" y="477418"/>
                  <a:pt x="1506709" y="515189"/>
                  <a:pt x="1467599" y="531847"/>
                </a:cubicBezTo>
                <a:cubicBezTo>
                  <a:pt x="712064" y="853649"/>
                  <a:pt x="278990" y="899367"/>
                  <a:pt x="1222670" y="727790"/>
                </a:cubicBezTo>
                <a:cubicBezTo>
                  <a:pt x="1260770" y="667918"/>
                  <a:pt x="1290492" y="601803"/>
                  <a:pt x="1336970" y="548175"/>
                </a:cubicBezTo>
                <a:cubicBezTo>
                  <a:pt x="1362675" y="518515"/>
                  <a:pt x="1404480" y="507611"/>
                  <a:pt x="1434942" y="482861"/>
                </a:cubicBezTo>
                <a:cubicBezTo>
                  <a:pt x="1491774" y="436685"/>
                  <a:pt x="1543799" y="384890"/>
                  <a:pt x="1598227" y="335904"/>
                </a:cubicBezTo>
                <a:cubicBezTo>
                  <a:pt x="1587341" y="308690"/>
                  <a:pt x="1594252" y="260299"/>
                  <a:pt x="1565570" y="254261"/>
                </a:cubicBezTo>
                <a:cubicBezTo>
                  <a:pt x="1258376" y="189589"/>
                  <a:pt x="1182651" y="364078"/>
                  <a:pt x="912427" y="499190"/>
                </a:cubicBezTo>
                <a:cubicBezTo>
                  <a:pt x="813853" y="548477"/>
                  <a:pt x="704188" y="571761"/>
                  <a:pt x="602184" y="613490"/>
                </a:cubicBezTo>
                <a:cubicBezTo>
                  <a:pt x="584021" y="620920"/>
                  <a:pt x="533575" y="646147"/>
                  <a:pt x="553199" y="646147"/>
                </a:cubicBezTo>
                <a:cubicBezTo>
                  <a:pt x="657185" y="646147"/>
                  <a:pt x="760028" y="624376"/>
                  <a:pt x="863442" y="613490"/>
                </a:cubicBezTo>
                <a:cubicBezTo>
                  <a:pt x="950528" y="542733"/>
                  <a:pt x="1049636" y="484621"/>
                  <a:pt x="1124699" y="401218"/>
                </a:cubicBezTo>
                <a:cubicBezTo>
                  <a:pt x="1151206" y="371765"/>
                  <a:pt x="1124386" y="308898"/>
                  <a:pt x="1157356" y="286918"/>
                </a:cubicBezTo>
                <a:cubicBezTo>
                  <a:pt x="1281049" y="204456"/>
                  <a:pt x="1428929" y="165864"/>
                  <a:pt x="1565570" y="107304"/>
                </a:cubicBezTo>
                <a:cubicBezTo>
                  <a:pt x="1581390" y="100524"/>
                  <a:pt x="1631506" y="87984"/>
                  <a:pt x="1614556" y="90975"/>
                </a:cubicBezTo>
                <a:cubicBezTo>
                  <a:pt x="1505232" y="110268"/>
                  <a:pt x="1396841" y="134518"/>
                  <a:pt x="1287984" y="156290"/>
                </a:cubicBezTo>
                <a:cubicBezTo>
                  <a:pt x="712121" y="468215"/>
                  <a:pt x="1099825" y="289848"/>
                  <a:pt x="536870" y="482861"/>
                </a:cubicBezTo>
                <a:cubicBezTo>
                  <a:pt x="465158" y="507448"/>
                  <a:pt x="261521" y="522452"/>
                  <a:pt x="324599" y="564504"/>
                </a:cubicBezTo>
                <a:cubicBezTo>
                  <a:pt x="410764" y="621947"/>
                  <a:pt x="531428" y="553618"/>
                  <a:pt x="634842" y="548175"/>
                </a:cubicBezTo>
                <a:cubicBezTo>
                  <a:pt x="803570" y="520961"/>
                  <a:pt x="970641" y="479897"/>
                  <a:pt x="1141027" y="466533"/>
                </a:cubicBezTo>
                <a:cubicBezTo>
                  <a:pt x="1249687" y="458011"/>
                  <a:pt x="1527138" y="391567"/>
                  <a:pt x="1467599" y="482861"/>
                </a:cubicBezTo>
                <a:cubicBezTo>
                  <a:pt x="1344685" y="671330"/>
                  <a:pt x="1027839" y="659681"/>
                  <a:pt x="896099" y="842090"/>
                </a:cubicBezTo>
                <a:cubicBezTo>
                  <a:pt x="824841" y="940754"/>
                  <a:pt x="1135985" y="800643"/>
                  <a:pt x="1255327" y="776775"/>
                </a:cubicBezTo>
                <a:cubicBezTo>
                  <a:pt x="1309756" y="765889"/>
                  <a:pt x="1364934" y="758244"/>
                  <a:pt x="1418613" y="744118"/>
                </a:cubicBezTo>
                <a:cubicBezTo>
                  <a:pt x="1468548" y="730977"/>
                  <a:pt x="1616686" y="702435"/>
                  <a:pt x="1565570" y="695133"/>
                </a:cubicBezTo>
                <a:cubicBezTo>
                  <a:pt x="1441525" y="677412"/>
                  <a:pt x="1315224" y="706645"/>
                  <a:pt x="1190013" y="711461"/>
                </a:cubicBezTo>
                <a:lnTo>
                  <a:pt x="716484" y="727790"/>
                </a:lnTo>
                <a:cubicBezTo>
                  <a:pt x="428456" y="812505"/>
                  <a:pt x="342452" y="809433"/>
                  <a:pt x="471556" y="809433"/>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902883" y="5111763"/>
            <a:ext cx="1481088" cy="822862"/>
          </a:xfrm>
          <a:custGeom>
            <a:avLst/>
            <a:gdLst>
              <a:gd name="connsiteX0" fmla="*/ 1301474 w 1481088"/>
              <a:gd name="connsiteY0" fmla="*/ 358308 h 822862"/>
              <a:gd name="connsiteX1" fmla="*/ 387074 w 1481088"/>
              <a:gd name="connsiteY1" fmla="*/ 635894 h 822862"/>
              <a:gd name="connsiteX2" fmla="*/ 305431 w 1481088"/>
              <a:gd name="connsiteY2" fmla="*/ 603237 h 822862"/>
              <a:gd name="connsiteX3" fmla="*/ 550360 w 1481088"/>
              <a:gd name="connsiteY3" fmla="*/ 488937 h 822862"/>
              <a:gd name="connsiteX4" fmla="*/ 1040217 w 1481088"/>
              <a:gd name="connsiteY4" fmla="*/ 309323 h 822862"/>
              <a:gd name="connsiteX5" fmla="*/ 1366788 w 1481088"/>
              <a:gd name="connsiteY5" fmla="*/ 260337 h 822862"/>
              <a:gd name="connsiteX6" fmla="*/ 240117 w 1481088"/>
              <a:gd name="connsiteY6" fmla="*/ 390966 h 822862"/>
              <a:gd name="connsiteX7" fmla="*/ 1056546 w 1481088"/>
              <a:gd name="connsiteY7" fmla="*/ 684880 h 822862"/>
              <a:gd name="connsiteX8" fmla="*/ 599346 w 1481088"/>
              <a:gd name="connsiteY8" fmla="*/ 701208 h 822862"/>
              <a:gd name="connsiteX9" fmla="*/ 1366788 w 1481088"/>
              <a:gd name="connsiteY9" fmla="*/ 390966 h 822862"/>
              <a:gd name="connsiteX10" fmla="*/ 778960 w 1481088"/>
              <a:gd name="connsiteY10" fmla="*/ 374637 h 822862"/>
              <a:gd name="connsiteX11" fmla="*/ 419731 w 1481088"/>
              <a:gd name="connsiteY11" fmla="*/ 521594 h 822862"/>
              <a:gd name="connsiteX12" fmla="*/ 370746 w 1481088"/>
              <a:gd name="connsiteY12" fmla="*/ 537923 h 822862"/>
              <a:gd name="connsiteX13" fmla="*/ 1432103 w 1481088"/>
              <a:gd name="connsiteY13" fmla="*/ 472608 h 822862"/>
              <a:gd name="connsiteX14" fmla="*/ 452388 w 1481088"/>
              <a:gd name="connsiteY14" fmla="*/ 635894 h 822862"/>
              <a:gd name="connsiteX15" fmla="*/ 223788 w 1481088"/>
              <a:gd name="connsiteY15" fmla="*/ 750194 h 822862"/>
              <a:gd name="connsiteX16" fmla="*/ 370746 w 1481088"/>
              <a:gd name="connsiteY16" fmla="*/ 733866 h 822862"/>
              <a:gd name="connsiteX17" fmla="*/ 991231 w 1481088"/>
              <a:gd name="connsiteY17" fmla="*/ 603237 h 822862"/>
              <a:gd name="connsiteX18" fmla="*/ 1481088 w 1481088"/>
              <a:gd name="connsiteY18" fmla="*/ 439951 h 822862"/>
              <a:gd name="connsiteX19" fmla="*/ 1366788 w 1481088"/>
              <a:gd name="connsiteY19" fmla="*/ 325651 h 822862"/>
              <a:gd name="connsiteX20" fmla="*/ 240117 w 1481088"/>
              <a:gd name="connsiteY20" fmla="*/ 292994 h 822862"/>
              <a:gd name="connsiteX21" fmla="*/ 1154517 w 1481088"/>
              <a:gd name="connsiteY21" fmla="*/ 292994 h 822862"/>
              <a:gd name="connsiteX22" fmla="*/ 1268817 w 1481088"/>
              <a:gd name="connsiteY22" fmla="*/ 129708 h 822862"/>
              <a:gd name="connsiteX23" fmla="*/ 1252488 w 1481088"/>
              <a:gd name="connsiteY23" fmla="*/ 15408 h 822862"/>
              <a:gd name="connsiteX24" fmla="*/ 1138188 w 1481088"/>
              <a:gd name="connsiteY24" fmla="*/ 80723 h 822862"/>
              <a:gd name="connsiteX25" fmla="*/ 680988 w 1481088"/>
              <a:gd name="connsiteY25" fmla="*/ 195023 h 822862"/>
              <a:gd name="connsiteX26" fmla="*/ 174803 w 1481088"/>
              <a:gd name="connsiteY26" fmla="*/ 439951 h 822862"/>
              <a:gd name="connsiteX27" fmla="*/ 1187174 w 1481088"/>
              <a:gd name="connsiteY27" fmla="*/ 390966 h 822862"/>
              <a:gd name="connsiteX28" fmla="*/ 697317 w 1481088"/>
              <a:gd name="connsiteY28" fmla="*/ 521594 h 822862"/>
              <a:gd name="connsiteX29" fmla="*/ 583017 w 1481088"/>
              <a:gd name="connsiteY29" fmla="*/ 537923 h 82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81088" h="822862">
                <a:moveTo>
                  <a:pt x="1301474" y="358308"/>
                </a:moveTo>
                <a:cubicBezTo>
                  <a:pt x="996674" y="450837"/>
                  <a:pt x="696394" y="559831"/>
                  <a:pt x="387074" y="635894"/>
                </a:cubicBezTo>
                <a:cubicBezTo>
                  <a:pt x="358611" y="642893"/>
                  <a:pt x="283644" y="622845"/>
                  <a:pt x="305431" y="603237"/>
                </a:cubicBezTo>
                <a:cubicBezTo>
                  <a:pt x="372398" y="542966"/>
                  <a:pt x="466708" y="522398"/>
                  <a:pt x="550360" y="488937"/>
                </a:cubicBezTo>
                <a:cubicBezTo>
                  <a:pt x="711837" y="424346"/>
                  <a:pt x="872742" y="356216"/>
                  <a:pt x="1040217" y="309323"/>
                </a:cubicBezTo>
                <a:cubicBezTo>
                  <a:pt x="1146215" y="279644"/>
                  <a:pt x="1476294" y="249163"/>
                  <a:pt x="1366788" y="260337"/>
                </a:cubicBezTo>
                <a:cubicBezTo>
                  <a:pt x="990668" y="298717"/>
                  <a:pt x="240117" y="390966"/>
                  <a:pt x="240117" y="390966"/>
                </a:cubicBezTo>
                <a:cubicBezTo>
                  <a:pt x="480666" y="425330"/>
                  <a:pt x="956404" y="472079"/>
                  <a:pt x="1056546" y="684880"/>
                </a:cubicBezTo>
                <a:cubicBezTo>
                  <a:pt x="1121479" y="822862"/>
                  <a:pt x="751746" y="695765"/>
                  <a:pt x="599346" y="701208"/>
                </a:cubicBezTo>
                <a:cubicBezTo>
                  <a:pt x="1031918" y="538994"/>
                  <a:pt x="774832" y="639205"/>
                  <a:pt x="1366788" y="390966"/>
                </a:cubicBezTo>
                <a:cubicBezTo>
                  <a:pt x="1170845" y="385523"/>
                  <a:pt x="973140" y="347854"/>
                  <a:pt x="778960" y="374637"/>
                </a:cubicBezTo>
                <a:cubicBezTo>
                  <a:pt x="650798" y="392314"/>
                  <a:pt x="539853" y="473545"/>
                  <a:pt x="419731" y="521594"/>
                </a:cubicBezTo>
                <a:cubicBezTo>
                  <a:pt x="403750" y="527986"/>
                  <a:pt x="353554" y="538755"/>
                  <a:pt x="370746" y="537923"/>
                </a:cubicBezTo>
                <a:cubicBezTo>
                  <a:pt x="724787" y="520792"/>
                  <a:pt x="1078317" y="494380"/>
                  <a:pt x="1432103" y="472608"/>
                </a:cubicBezTo>
                <a:cubicBezTo>
                  <a:pt x="1105531" y="527037"/>
                  <a:pt x="775059" y="561767"/>
                  <a:pt x="452388" y="635894"/>
                </a:cubicBezTo>
                <a:cubicBezTo>
                  <a:pt x="369357" y="654969"/>
                  <a:pt x="278327" y="684746"/>
                  <a:pt x="223788" y="750194"/>
                </a:cubicBezTo>
                <a:cubicBezTo>
                  <a:pt x="192235" y="788058"/>
                  <a:pt x="322338" y="743136"/>
                  <a:pt x="370746" y="733866"/>
                </a:cubicBezTo>
                <a:cubicBezTo>
                  <a:pt x="578336" y="694115"/>
                  <a:pt x="786906" y="657323"/>
                  <a:pt x="991231" y="603237"/>
                </a:cubicBezTo>
                <a:cubicBezTo>
                  <a:pt x="1157619" y="559193"/>
                  <a:pt x="1317802" y="494380"/>
                  <a:pt x="1481088" y="439951"/>
                </a:cubicBezTo>
                <a:cubicBezTo>
                  <a:pt x="1442988" y="401851"/>
                  <a:pt x="1418704" y="340072"/>
                  <a:pt x="1366788" y="325651"/>
                </a:cubicBezTo>
                <a:cubicBezTo>
                  <a:pt x="1074005" y="244323"/>
                  <a:pt x="506535" y="286334"/>
                  <a:pt x="240117" y="292994"/>
                </a:cubicBezTo>
                <a:cubicBezTo>
                  <a:pt x="539750" y="324534"/>
                  <a:pt x="856111" y="374378"/>
                  <a:pt x="1154517" y="292994"/>
                </a:cubicBezTo>
                <a:cubicBezTo>
                  <a:pt x="1218615" y="275513"/>
                  <a:pt x="1230717" y="184137"/>
                  <a:pt x="1268817" y="129708"/>
                </a:cubicBezTo>
                <a:cubicBezTo>
                  <a:pt x="1263374" y="91608"/>
                  <a:pt x="1288524" y="28921"/>
                  <a:pt x="1252488" y="15408"/>
                </a:cubicBezTo>
                <a:cubicBezTo>
                  <a:pt x="1211400" y="0"/>
                  <a:pt x="1180051" y="67566"/>
                  <a:pt x="1138188" y="80723"/>
                </a:cubicBezTo>
                <a:cubicBezTo>
                  <a:pt x="988325" y="127823"/>
                  <a:pt x="828179" y="140138"/>
                  <a:pt x="680988" y="195023"/>
                </a:cubicBezTo>
                <a:cubicBezTo>
                  <a:pt x="505358" y="260512"/>
                  <a:pt x="0" y="372285"/>
                  <a:pt x="174803" y="439951"/>
                </a:cubicBezTo>
                <a:cubicBezTo>
                  <a:pt x="489873" y="561914"/>
                  <a:pt x="849717" y="407294"/>
                  <a:pt x="1187174" y="390966"/>
                </a:cubicBezTo>
                <a:cubicBezTo>
                  <a:pt x="1081225" y="421237"/>
                  <a:pt x="798764" y="504686"/>
                  <a:pt x="697317" y="521594"/>
                </a:cubicBezTo>
                <a:cubicBezTo>
                  <a:pt x="593977" y="538818"/>
                  <a:pt x="632453" y="537923"/>
                  <a:pt x="583017" y="537923"/>
                </a:cubicBezTo>
              </a:path>
            </a:pathLst>
          </a:cu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1003047" y="5750785"/>
            <a:ext cx="1282953" cy="545040"/>
          </a:xfrm>
          <a:custGeom>
            <a:avLst/>
            <a:gdLst>
              <a:gd name="connsiteX0" fmla="*/ 1250296 w 1282953"/>
              <a:gd name="connsiteY0" fmla="*/ 45858 h 545040"/>
              <a:gd name="connsiteX1" fmla="*/ 188939 w 1282953"/>
              <a:gd name="connsiteY1" fmla="*/ 356101 h 545040"/>
              <a:gd name="connsiteX2" fmla="*/ 989039 w 1282953"/>
              <a:gd name="connsiteY2" fmla="*/ 307115 h 545040"/>
              <a:gd name="connsiteX3" fmla="*/ 1038024 w 1282953"/>
              <a:gd name="connsiteY3" fmla="*/ 176486 h 545040"/>
              <a:gd name="connsiteX4" fmla="*/ 1233967 w 1282953"/>
              <a:gd name="connsiteY4" fmla="*/ 127501 h 545040"/>
              <a:gd name="connsiteX5" fmla="*/ 1168653 w 1282953"/>
              <a:gd name="connsiteY5" fmla="*/ 45858 h 545040"/>
              <a:gd name="connsiteX6" fmla="*/ 319567 w 1282953"/>
              <a:gd name="connsiteY6" fmla="*/ 143829 h 545040"/>
              <a:gd name="connsiteX7" fmla="*/ 335896 w 1282953"/>
              <a:gd name="connsiteY7" fmla="*/ 192815 h 545040"/>
              <a:gd name="connsiteX8" fmla="*/ 1282953 w 1282953"/>
              <a:gd name="connsiteY8" fmla="*/ 94844 h 545040"/>
              <a:gd name="connsiteX9" fmla="*/ 1201310 w 1282953"/>
              <a:gd name="connsiteY9" fmla="*/ 160158 h 545040"/>
              <a:gd name="connsiteX10" fmla="*/ 776767 w 1282953"/>
              <a:gd name="connsiteY10" fmla="*/ 241801 h 545040"/>
              <a:gd name="connsiteX11" fmla="*/ 384882 w 1282953"/>
              <a:gd name="connsiteY11" fmla="*/ 356101 h 545040"/>
              <a:gd name="connsiteX12" fmla="*/ 335896 w 1282953"/>
              <a:gd name="connsiteY12" fmla="*/ 372429 h 545040"/>
              <a:gd name="connsiteX13" fmla="*/ 662467 w 1282953"/>
              <a:gd name="connsiteY13" fmla="*/ 356101 h 545040"/>
              <a:gd name="connsiteX14" fmla="*/ 1005367 w 1282953"/>
              <a:gd name="connsiteY14" fmla="*/ 307115 h 545040"/>
              <a:gd name="connsiteX15" fmla="*/ 1087010 w 1282953"/>
              <a:gd name="connsiteY15" fmla="*/ 241801 h 545040"/>
              <a:gd name="connsiteX16" fmla="*/ 1070682 w 1282953"/>
              <a:gd name="connsiteY16" fmla="*/ 127501 h 545040"/>
              <a:gd name="connsiteX17" fmla="*/ 629810 w 1282953"/>
              <a:gd name="connsiteY17" fmla="*/ 225472 h 545040"/>
              <a:gd name="connsiteX18" fmla="*/ 319567 w 1282953"/>
              <a:gd name="connsiteY18" fmla="*/ 241801 h 54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2953" h="545040">
                <a:moveTo>
                  <a:pt x="1250296" y="45858"/>
                </a:moveTo>
                <a:cubicBezTo>
                  <a:pt x="896510" y="149272"/>
                  <a:pt x="449572" y="95468"/>
                  <a:pt x="188939" y="356101"/>
                </a:cubicBezTo>
                <a:cubicBezTo>
                  <a:pt x="0" y="545040"/>
                  <a:pt x="727625" y="362414"/>
                  <a:pt x="989039" y="307115"/>
                </a:cubicBezTo>
                <a:cubicBezTo>
                  <a:pt x="1034536" y="297491"/>
                  <a:pt x="1000523" y="203987"/>
                  <a:pt x="1038024" y="176486"/>
                </a:cubicBezTo>
                <a:cubicBezTo>
                  <a:pt x="1092315" y="136673"/>
                  <a:pt x="1168653" y="143829"/>
                  <a:pt x="1233967" y="127501"/>
                </a:cubicBezTo>
                <a:cubicBezTo>
                  <a:pt x="1212196" y="100287"/>
                  <a:pt x="1203322" y="49414"/>
                  <a:pt x="1168653" y="45858"/>
                </a:cubicBezTo>
                <a:cubicBezTo>
                  <a:pt x="721542" y="0"/>
                  <a:pt x="668245" y="41276"/>
                  <a:pt x="319567" y="143829"/>
                </a:cubicBezTo>
                <a:cubicBezTo>
                  <a:pt x="325010" y="160158"/>
                  <a:pt x="318684" y="192815"/>
                  <a:pt x="335896" y="192815"/>
                </a:cubicBezTo>
                <a:cubicBezTo>
                  <a:pt x="537740" y="192815"/>
                  <a:pt x="1050027" y="123959"/>
                  <a:pt x="1282953" y="94844"/>
                </a:cubicBezTo>
                <a:cubicBezTo>
                  <a:pt x="1255739" y="116615"/>
                  <a:pt x="1234779" y="150441"/>
                  <a:pt x="1201310" y="160158"/>
                </a:cubicBezTo>
                <a:cubicBezTo>
                  <a:pt x="1062917" y="200337"/>
                  <a:pt x="916895" y="208170"/>
                  <a:pt x="776767" y="241801"/>
                </a:cubicBezTo>
                <a:cubicBezTo>
                  <a:pt x="644453" y="273556"/>
                  <a:pt x="515347" y="317445"/>
                  <a:pt x="384882" y="356101"/>
                </a:cubicBezTo>
                <a:cubicBezTo>
                  <a:pt x="368379" y="360991"/>
                  <a:pt x="318684" y="372429"/>
                  <a:pt x="335896" y="372429"/>
                </a:cubicBezTo>
                <a:cubicBezTo>
                  <a:pt x="444889" y="372429"/>
                  <a:pt x="553610" y="361544"/>
                  <a:pt x="662467" y="356101"/>
                </a:cubicBezTo>
                <a:cubicBezTo>
                  <a:pt x="776767" y="339772"/>
                  <a:pt x="893877" y="337132"/>
                  <a:pt x="1005367" y="307115"/>
                </a:cubicBezTo>
                <a:cubicBezTo>
                  <a:pt x="1039020" y="298055"/>
                  <a:pt x="1075100" y="274554"/>
                  <a:pt x="1087010" y="241801"/>
                </a:cubicBezTo>
                <a:cubicBezTo>
                  <a:pt x="1100163" y="205631"/>
                  <a:pt x="1076125" y="165601"/>
                  <a:pt x="1070682" y="127501"/>
                </a:cubicBezTo>
                <a:cubicBezTo>
                  <a:pt x="923725" y="160158"/>
                  <a:pt x="778710" y="203295"/>
                  <a:pt x="629810" y="225472"/>
                </a:cubicBezTo>
                <a:cubicBezTo>
                  <a:pt x="518347" y="242073"/>
                  <a:pt x="183233" y="241801"/>
                  <a:pt x="319567" y="241801"/>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973209" y="6036886"/>
            <a:ext cx="1491077" cy="1423327"/>
          </a:xfrm>
          <a:custGeom>
            <a:avLst/>
            <a:gdLst>
              <a:gd name="connsiteX0" fmla="*/ 202448 w 1491077"/>
              <a:gd name="connsiteY0" fmla="*/ 265943 h 1423327"/>
              <a:gd name="connsiteX1" fmla="*/ 186120 w 1491077"/>
              <a:gd name="connsiteY1" fmla="*/ 314928 h 1423327"/>
              <a:gd name="connsiteX2" fmla="*/ 1149505 w 1491077"/>
              <a:gd name="connsiteY2" fmla="*/ 968071 h 1423327"/>
              <a:gd name="connsiteX3" fmla="*/ 1263805 w 1491077"/>
              <a:gd name="connsiteY3" fmla="*/ 935414 h 1423327"/>
              <a:gd name="connsiteX4" fmla="*/ 1329120 w 1491077"/>
              <a:gd name="connsiteY4" fmla="*/ 968071 h 1423327"/>
              <a:gd name="connsiteX5" fmla="*/ 1312791 w 1491077"/>
              <a:gd name="connsiteY5" fmla="*/ 1017057 h 1423327"/>
              <a:gd name="connsiteX6" fmla="*/ 904577 w 1491077"/>
              <a:gd name="connsiteY6" fmla="*/ 1049714 h 1423327"/>
              <a:gd name="connsiteX7" fmla="*/ 202448 w 1491077"/>
              <a:gd name="connsiteY7" fmla="*/ 1180343 h 1423327"/>
              <a:gd name="connsiteX8" fmla="*/ 55491 w 1491077"/>
              <a:gd name="connsiteY8" fmla="*/ 1245657 h 1423327"/>
              <a:gd name="connsiteX9" fmla="*/ 365734 w 1491077"/>
              <a:gd name="connsiteY9" fmla="*/ 1261985 h 1423327"/>
              <a:gd name="connsiteX10" fmla="*/ 1296462 w 1491077"/>
              <a:gd name="connsiteY10" fmla="*/ 1213000 h 1423327"/>
              <a:gd name="connsiteX11" fmla="*/ 1378105 w 1491077"/>
              <a:gd name="connsiteY11" fmla="*/ 1180343 h 1423327"/>
              <a:gd name="connsiteX12" fmla="*/ 1345448 w 1491077"/>
              <a:gd name="connsiteY12" fmla="*/ 739471 h 1423327"/>
              <a:gd name="connsiteX13" fmla="*/ 1476077 w 1491077"/>
              <a:gd name="connsiteY13" fmla="*/ 70000 h 1423327"/>
              <a:gd name="connsiteX14" fmla="*/ 1443420 w 1491077"/>
              <a:gd name="connsiteY14" fmla="*/ 282271 h 1423327"/>
              <a:gd name="connsiteX15" fmla="*/ 1394434 w 1491077"/>
              <a:gd name="connsiteY15" fmla="*/ 559857 h 1423327"/>
              <a:gd name="connsiteX16" fmla="*/ 1361777 w 1491077"/>
              <a:gd name="connsiteY16" fmla="*/ 1115028 h 1423327"/>
              <a:gd name="connsiteX17" fmla="*/ 1133177 w 1491077"/>
              <a:gd name="connsiteY17" fmla="*/ 1196671 h 1423327"/>
              <a:gd name="connsiteX18" fmla="*/ 839262 w 1491077"/>
              <a:gd name="connsiteY18" fmla="*/ 1327300 h 1423327"/>
              <a:gd name="connsiteX19" fmla="*/ 822934 w 1491077"/>
              <a:gd name="connsiteY19" fmla="*/ 478214 h 1423327"/>
              <a:gd name="connsiteX20" fmla="*/ 806605 w 1491077"/>
              <a:gd name="connsiteY20" fmla="*/ 331257 h 1423327"/>
              <a:gd name="connsiteX21" fmla="*/ 822934 w 1491077"/>
              <a:gd name="connsiteY21" fmla="*/ 1000728 h 1423327"/>
              <a:gd name="connsiteX22" fmla="*/ 888248 w 1491077"/>
              <a:gd name="connsiteY22" fmla="*/ 968071 h 1423327"/>
              <a:gd name="connsiteX23" fmla="*/ 871920 w 1491077"/>
              <a:gd name="connsiteY23" fmla="*/ 1327300 h 1423327"/>
              <a:gd name="connsiteX24" fmla="*/ 300420 w 1491077"/>
              <a:gd name="connsiteY24" fmla="*/ 1310971 h 1423327"/>
              <a:gd name="connsiteX25" fmla="*/ 218777 w 1491077"/>
              <a:gd name="connsiteY25" fmla="*/ 706814 h 1423327"/>
              <a:gd name="connsiteX26" fmla="*/ 169791 w 1491077"/>
              <a:gd name="connsiteY26" fmla="*/ 265943 h 1423327"/>
              <a:gd name="connsiteX27" fmla="*/ 218777 w 1491077"/>
              <a:gd name="connsiteY27" fmla="*/ 1261985 h 14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1077" h="1423327">
                <a:moveTo>
                  <a:pt x="202448" y="265943"/>
                </a:moveTo>
                <a:cubicBezTo>
                  <a:pt x="197005" y="282271"/>
                  <a:pt x="185769" y="297720"/>
                  <a:pt x="186120" y="314928"/>
                </a:cubicBezTo>
                <a:cubicBezTo>
                  <a:pt x="207862" y="1380281"/>
                  <a:pt x="0" y="1089072"/>
                  <a:pt x="1149505" y="968071"/>
                </a:cubicBezTo>
                <a:cubicBezTo>
                  <a:pt x="1187605" y="957185"/>
                  <a:pt x="1224180" y="935414"/>
                  <a:pt x="1263805" y="935414"/>
                </a:cubicBezTo>
                <a:cubicBezTo>
                  <a:pt x="1288146" y="935414"/>
                  <a:pt x="1316596" y="947198"/>
                  <a:pt x="1329120" y="968071"/>
                </a:cubicBezTo>
                <a:cubicBezTo>
                  <a:pt x="1337976" y="982830"/>
                  <a:pt x="1329693" y="1013807"/>
                  <a:pt x="1312791" y="1017057"/>
                </a:cubicBezTo>
                <a:cubicBezTo>
                  <a:pt x="1178741" y="1042836"/>
                  <a:pt x="1040648" y="1038828"/>
                  <a:pt x="904577" y="1049714"/>
                </a:cubicBezTo>
                <a:cubicBezTo>
                  <a:pt x="670534" y="1093257"/>
                  <a:pt x="434411" y="1126813"/>
                  <a:pt x="202448" y="1180343"/>
                </a:cubicBezTo>
                <a:cubicBezTo>
                  <a:pt x="150215" y="1192397"/>
                  <a:pt x="7544" y="1221684"/>
                  <a:pt x="55491" y="1245657"/>
                </a:cubicBezTo>
                <a:cubicBezTo>
                  <a:pt x="148116" y="1291969"/>
                  <a:pt x="262320" y="1256542"/>
                  <a:pt x="365734" y="1261985"/>
                </a:cubicBezTo>
                <a:cubicBezTo>
                  <a:pt x="675977" y="1245657"/>
                  <a:pt x="986795" y="1237973"/>
                  <a:pt x="1296462" y="1213000"/>
                </a:cubicBezTo>
                <a:cubicBezTo>
                  <a:pt x="1325678" y="1210644"/>
                  <a:pt x="1375089" y="1209498"/>
                  <a:pt x="1378105" y="1180343"/>
                </a:cubicBezTo>
                <a:cubicBezTo>
                  <a:pt x="1393268" y="1033765"/>
                  <a:pt x="1356334" y="886428"/>
                  <a:pt x="1345448" y="739471"/>
                </a:cubicBezTo>
                <a:cubicBezTo>
                  <a:pt x="1388991" y="516314"/>
                  <a:pt x="1428437" y="292318"/>
                  <a:pt x="1476077" y="70000"/>
                </a:cubicBezTo>
                <a:cubicBezTo>
                  <a:pt x="1491077" y="0"/>
                  <a:pt x="1455189" y="211656"/>
                  <a:pt x="1443420" y="282271"/>
                </a:cubicBezTo>
                <a:cubicBezTo>
                  <a:pt x="1427973" y="374951"/>
                  <a:pt x="1410763" y="467328"/>
                  <a:pt x="1394434" y="559857"/>
                </a:cubicBezTo>
                <a:cubicBezTo>
                  <a:pt x="1383548" y="744914"/>
                  <a:pt x="1432138" y="943523"/>
                  <a:pt x="1361777" y="1115028"/>
                </a:cubicBezTo>
                <a:cubicBezTo>
                  <a:pt x="1331066" y="1189887"/>
                  <a:pt x="1208141" y="1166217"/>
                  <a:pt x="1133177" y="1196671"/>
                </a:cubicBezTo>
                <a:cubicBezTo>
                  <a:pt x="1033849" y="1237023"/>
                  <a:pt x="937234" y="1283757"/>
                  <a:pt x="839262" y="1327300"/>
                </a:cubicBezTo>
                <a:cubicBezTo>
                  <a:pt x="833819" y="1044271"/>
                  <a:pt x="832210" y="761143"/>
                  <a:pt x="822934" y="478214"/>
                </a:cubicBezTo>
                <a:cubicBezTo>
                  <a:pt x="821319" y="428953"/>
                  <a:pt x="806605" y="281970"/>
                  <a:pt x="806605" y="331257"/>
                </a:cubicBezTo>
                <a:cubicBezTo>
                  <a:pt x="806605" y="554480"/>
                  <a:pt x="817491" y="777571"/>
                  <a:pt x="822934" y="1000728"/>
                </a:cubicBezTo>
                <a:cubicBezTo>
                  <a:pt x="844705" y="989842"/>
                  <a:pt x="884637" y="943999"/>
                  <a:pt x="888248" y="968071"/>
                </a:cubicBezTo>
                <a:cubicBezTo>
                  <a:pt x="906029" y="1086611"/>
                  <a:pt x="975458" y="1266903"/>
                  <a:pt x="871920" y="1327300"/>
                </a:cubicBezTo>
                <a:cubicBezTo>
                  <a:pt x="707303" y="1423327"/>
                  <a:pt x="490920" y="1316414"/>
                  <a:pt x="300420" y="1310971"/>
                </a:cubicBezTo>
                <a:cubicBezTo>
                  <a:pt x="82125" y="1030306"/>
                  <a:pt x="206791" y="1258176"/>
                  <a:pt x="218777" y="706814"/>
                </a:cubicBezTo>
                <a:cubicBezTo>
                  <a:pt x="223886" y="471794"/>
                  <a:pt x="211347" y="452944"/>
                  <a:pt x="169791" y="265943"/>
                </a:cubicBezTo>
                <a:cubicBezTo>
                  <a:pt x="221973" y="1153034"/>
                  <a:pt x="218777" y="820634"/>
                  <a:pt x="218777" y="1261985"/>
                </a:cubicBezTo>
              </a:path>
            </a:pathLst>
          </a:cu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1069308" y="5846466"/>
            <a:ext cx="1282556" cy="1585496"/>
          </a:xfrm>
          <a:custGeom>
            <a:avLst/>
            <a:gdLst>
              <a:gd name="connsiteX0" fmla="*/ 220649 w 1282556"/>
              <a:gd name="connsiteY0" fmla="*/ 619648 h 1585496"/>
              <a:gd name="connsiteX1" fmla="*/ 351278 w 1282556"/>
              <a:gd name="connsiteY1" fmla="*/ 521677 h 1585496"/>
              <a:gd name="connsiteX2" fmla="*/ 514563 w 1282556"/>
              <a:gd name="connsiteY2" fmla="*/ 1321777 h 1585496"/>
              <a:gd name="connsiteX3" fmla="*/ 498235 w 1282556"/>
              <a:gd name="connsiteY3" fmla="*/ 521677 h 1585496"/>
              <a:gd name="connsiteX4" fmla="*/ 383935 w 1282556"/>
              <a:gd name="connsiteY4" fmla="*/ 1207477 h 1585496"/>
              <a:gd name="connsiteX5" fmla="*/ 334949 w 1282556"/>
              <a:gd name="connsiteY5" fmla="*/ 603320 h 1585496"/>
              <a:gd name="connsiteX6" fmla="*/ 122678 w 1282556"/>
              <a:gd name="connsiteY6" fmla="*/ 995205 h 1585496"/>
              <a:gd name="connsiteX7" fmla="*/ 90021 w 1282556"/>
              <a:gd name="connsiteY7" fmla="*/ 1272791 h 1585496"/>
              <a:gd name="connsiteX8" fmla="*/ 367606 w 1282556"/>
              <a:gd name="connsiteY8" fmla="*/ 929891 h 1585496"/>
              <a:gd name="connsiteX9" fmla="*/ 383935 w 1282556"/>
              <a:gd name="connsiteY9" fmla="*/ 570663 h 1585496"/>
              <a:gd name="connsiteX10" fmla="*/ 367606 w 1282556"/>
              <a:gd name="connsiteY10" fmla="*/ 456363 h 1585496"/>
              <a:gd name="connsiteX11" fmla="*/ 187992 w 1282556"/>
              <a:gd name="connsiteY11" fmla="*/ 962548 h 1585496"/>
              <a:gd name="connsiteX12" fmla="*/ 220649 w 1282556"/>
              <a:gd name="connsiteY12" fmla="*/ 1485063 h 1585496"/>
              <a:gd name="connsiteX13" fmla="*/ 367606 w 1282556"/>
              <a:gd name="connsiteY13" fmla="*/ 978877 h 1585496"/>
              <a:gd name="connsiteX14" fmla="*/ 514563 w 1282556"/>
              <a:gd name="connsiteY14" fmla="*/ 570663 h 1585496"/>
              <a:gd name="connsiteX15" fmla="*/ 530892 w 1282556"/>
              <a:gd name="connsiteY15" fmla="*/ 733948 h 1585496"/>
              <a:gd name="connsiteX16" fmla="*/ 694178 w 1282556"/>
              <a:gd name="connsiteY16" fmla="*/ 1142163 h 1585496"/>
              <a:gd name="connsiteX17" fmla="*/ 661521 w 1282556"/>
              <a:gd name="connsiteY17" fmla="*/ 1305448 h 1585496"/>
              <a:gd name="connsiteX18" fmla="*/ 498235 w 1282556"/>
              <a:gd name="connsiteY18" fmla="*/ 489020 h 1585496"/>
              <a:gd name="connsiteX19" fmla="*/ 449249 w 1282556"/>
              <a:gd name="connsiteY19" fmla="*/ 831920 h 1585496"/>
              <a:gd name="connsiteX20" fmla="*/ 383935 w 1282556"/>
              <a:gd name="connsiteY20" fmla="*/ 1452405 h 1585496"/>
              <a:gd name="connsiteX21" fmla="*/ 596206 w 1282556"/>
              <a:gd name="connsiteY21" fmla="*/ 1468734 h 1585496"/>
              <a:gd name="connsiteX22" fmla="*/ 857463 w 1282556"/>
              <a:gd name="connsiteY22" fmla="*/ 1387091 h 1585496"/>
              <a:gd name="connsiteX23" fmla="*/ 971763 w 1282556"/>
              <a:gd name="connsiteY23" fmla="*/ 1093177 h 1585496"/>
              <a:gd name="connsiteX24" fmla="*/ 1069735 w 1282556"/>
              <a:gd name="connsiteY24" fmla="*/ 1256463 h 1585496"/>
              <a:gd name="connsiteX25" fmla="*/ 1086063 w 1282556"/>
              <a:gd name="connsiteY25" fmla="*/ 668634 h 1585496"/>
              <a:gd name="connsiteX26" fmla="*/ 1102392 w 1282556"/>
              <a:gd name="connsiteY26" fmla="*/ 1403420 h 1585496"/>
              <a:gd name="connsiteX27" fmla="*/ 1249349 w 1282556"/>
              <a:gd name="connsiteY27" fmla="*/ 880905 h 1585496"/>
              <a:gd name="connsiteX28" fmla="*/ 1265678 w 1282556"/>
              <a:gd name="connsiteY28" fmla="*/ 603320 h 1585496"/>
              <a:gd name="connsiteX29" fmla="*/ 1167706 w 1282556"/>
              <a:gd name="connsiteY29" fmla="*/ 440034 h 1585496"/>
              <a:gd name="connsiteX30" fmla="*/ 922778 w 1282556"/>
              <a:gd name="connsiteY30" fmla="*/ 831920 h 1585496"/>
              <a:gd name="connsiteX31" fmla="*/ 922778 w 1282556"/>
              <a:gd name="connsiteY31" fmla="*/ 1354434 h 1585496"/>
              <a:gd name="connsiteX32" fmla="*/ 1004421 w 1282556"/>
              <a:gd name="connsiteY32" fmla="*/ 766605 h 1585496"/>
              <a:gd name="connsiteX33" fmla="*/ 1233021 w 1282556"/>
              <a:gd name="connsiteY33" fmla="*/ 570663 h 1585496"/>
              <a:gd name="connsiteX34" fmla="*/ 1004421 w 1282556"/>
              <a:gd name="connsiteY34" fmla="*/ 1387091 h 1585496"/>
              <a:gd name="connsiteX35" fmla="*/ 1037078 w 1282556"/>
              <a:gd name="connsiteY35" fmla="*/ 995205 h 1585496"/>
              <a:gd name="connsiteX36" fmla="*/ 1037078 w 1282556"/>
              <a:gd name="connsiteY36" fmla="*/ 652305 h 158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556" h="1585496">
                <a:moveTo>
                  <a:pt x="220649" y="619648"/>
                </a:moveTo>
                <a:cubicBezTo>
                  <a:pt x="264192" y="586991"/>
                  <a:pt x="327498" y="472718"/>
                  <a:pt x="351278" y="521677"/>
                </a:cubicBezTo>
                <a:cubicBezTo>
                  <a:pt x="441936" y="708325"/>
                  <a:pt x="482518" y="1065409"/>
                  <a:pt x="514563" y="1321777"/>
                </a:cubicBezTo>
                <a:cubicBezTo>
                  <a:pt x="509120" y="1055077"/>
                  <a:pt x="698989" y="697337"/>
                  <a:pt x="498235" y="521677"/>
                </a:cubicBezTo>
                <a:cubicBezTo>
                  <a:pt x="323823" y="369066"/>
                  <a:pt x="591221" y="1103834"/>
                  <a:pt x="383935" y="1207477"/>
                </a:cubicBezTo>
                <a:cubicBezTo>
                  <a:pt x="203219" y="1297835"/>
                  <a:pt x="351278" y="804706"/>
                  <a:pt x="334949" y="603320"/>
                </a:cubicBezTo>
                <a:cubicBezTo>
                  <a:pt x="264192" y="733948"/>
                  <a:pt x="173721" y="855688"/>
                  <a:pt x="122678" y="995205"/>
                </a:cubicBezTo>
                <a:cubicBezTo>
                  <a:pt x="90668" y="1082700"/>
                  <a:pt x="0" y="1296797"/>
                  <a:pt x="90021" y="1272791"/>
                </a:cubicBezTo>
                <a:cubicBezTo>
                  <a:pt x="232113" y="1234900"/>
                  <a:pt x="275078" y="1044191"/>
                  <a:pt x="367606" y="929891"/>
                </a:cubicBezTo>
                <a:cubicBezTo>
                  <a:pt x="373049" y="810148"/>
                  <a:pt x="383935" y="690529"/>
                  <a:pt x="383935" y="570663"/>
                </a:cubicBezTo>
                <a:cubicBezTo>
                  <a:pt x="383935" y="532176"/>
                  <a:pt x="384818" y="421939"/>
                  <a:pt x="367606" y="456363"/>
                </a:cubicBezTo>
                <a:cubicBezTo>
                  <a:pt x="287539" y="616497"/>
                  <a:pt x="247863" y="793820"/>
                  <a:pt x="187992" y="962548"/>
                </a:cubicBezTo>
                <a:cubicBezTo>
                  <a:pt x="198878" y="1136720"/>
                  <a:pt x="46854" y="1469263"/>
                  <a:pt x="220649" y="1485063"/>
                </a:cubicBezTo>
                <a:cubicBezTo>
                  <a:pt x="395623" y="1500970"/>
                  <a:pt x="313842" y="1146144"/>
                  <a:pt x="367606" y="978877"/>
                </a:cubicBezTo>
                <a:cubicBezTo>
                  <a:pt x="411861" y="841194"/>
                  <a:pt x="465577" y="706734"/>
                  <a:pt x="514563" y="570663"/>
                </a:cubicBezTo>
                <a:cubicBezTo>
                  <a:pt x="520006" y="625091"/>
                  <a:pt x="514491" y="681765"/>
                  <a:pt x="530892" y="733948"/>
                </a:cubicBezTo>
                <a:cubicBezTo>
                  <a:pt x="574833" y="873759"/>
                  <a:pt x="661522" y="999294"/>
                  <a:pt x="694178" y="1142163"/>
                </a:cubicBezTo>
                <a:cubicBezTo>
                  <a:pt x="706546" y="1196274"/>
                  <a:pt x="672407" y="1251020"/>
                  <a:pt x="661521" y="1305448"/>
                </a:cubicBezTo>
                <a:cubicBezTo>
                  <a:pt x="131316" y="245041"/>
                  <a:pt x="717536" y="1585496"/>
                  <a:pt x="498235" y="489020"/>
                </a:cubicBezTo>
                <a:cubicBezTo>
                  <a:pt x="475591" y="375802"/>
                  <a:pt x="462852" y="717264"/>
                  <a:pt x="449249" y="831920"/>
                </a:cubicBezTo>
                <a:cubicBezTo>
                  <a:pt x="424746" y="1038443"/>
                  <a:pt x="405706" y="1245577"/>
                  <a:pt x="383935" y="1452405"/>
                </a:cubicBezTo>
                <a:cubicBezTo>
                  <a:pt x="454692" y="1457848"/>
                  <a:pt x="536511" y="1507109"/>
                  <a:pt x="596206" y="1468734"/>
                </a:cubicBezTo>
                <a:cubicBezTo>
                  <a:pt x="900923" y="1272845"/>
                  <a:pt x="824529" y="925999"/>
                  <a:pt x="857463" y="1387091"/>
                </a:cubicBezTo>
                <a:cubicBezTo>
                  <a:pt x="895563" y="1289120"/>
                  <a:pt x="958167" y="1197413"/>
                  <a:pt x="971763" y="1093177"/>
                </a:cubicBezTo>
                <a:cubicBezTo>
                  <a:pt x="1012846" y="778209"/>
                  <a:pt x="838281" y="0"/>
                  <a:pt x="1069735" y="1256463"/>
                </a:cubicBezTo>
                <a:cubicBezTo>
                  <a:pt x="1075178" y="1060520"/>
                  <a:pt x="1043541" y="477283"/>
                  <a:pt x="1086063" y="668634"/>
                </a:cubicBezTo>
                <a:cubicBezTo>
                  <a:pt x="1139208" y="907789"/>
                  <a:pt x="953019" y="1209236"/>
                  <a:pt x="1102392" y="1403420"/>
                </a:cubicBezTo>
                <a:cubicBezTo>
                  <a:pt x="1212707" y="1546829"/>
                  <a:pt x="1200363" y="1055077"/>
                  <a:pt x="1249349" y="880905"/>
                </a:cubicBezTo>
                <a:cubicBezTo>
                  <a:pt x="1254792" y="788377"/>
                  <a:pt x="1282556" y="694459"/>
                  <a:pt x="1265678" y="603320"/>
                </a:cubicBezTo>
                <a:cubicBezTo>
                  <a:pt x="1254120" y="540907"/>
                  <a:pt x="1214220" y="396843"/>
                  <a:pt x="1167706" y="440034"/>
                </a:cubicBezTo>
                <a:cubicBezTo>
                  <a:pt x="669506" y="902647"/>
                  <a:pt x="1271350" y="782123"/>
                  <a:pt x="922778" y="831920"/>
                </a:cubicBezTo>
                <a:cubicBezTo>
                  <a:pt x="979710" y="319513"/>
                  <a:pt x="868051" y="1286026"/>
                  <a:pt x="922778" y="1354434"/>
                </a:cubicBezTo>
                <a:cubicBezTo>
                  <a:pt x="1046359" y="1508907"/>
                  <a:pt x="931612" y="950543"/>
                  <a:pt x="1004421" y="766605"/>
                </a:cubicBezTo>
                <a:cubicBezTo>
                  <a:pt x="1041359" y="673289"/>
                  <a:pt x="1156821" y="635977"/>
                  <a:pt x="1233021" y="570663"/>
                </a:cubicBezTo>
                <a:cubicBezTo>
                  <a:pt x="1217532" y="741032"/>
                  <a:pt x="1203348" y="1307520"/>
                  <a:pt x="1004421" y="1387091"/>
                </a:cubicBezTo>
                <a:cubicBezTo>
                  <a:pt x="882715" y="1435773"/>
                  <a:pt x="1031258" y="1126157"/>
                  <a:pt x="1037078" y="995205"/>
                </a:cubicBezTo>
                <a:cubicBezTo>
                  <a:pt x="1042153" y="881018"/>
                  <a:pt x="1037078" y="766605"/>
                  <a:pt x="1037078" y="652305"/>
                </a:cubicBezTo>
              </a:path>
            </a:pathLst>
          </a:cu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7" name="Picture 24" descr="C:\Documents and Settings\mmaurer09\Local Settings\Temporary Internet Files\Content.IE5\735BGH8F\MCj02906550000[1].wmf"/>
          <p:cNvPicPr>
            <a:picLocks noChangeAspect="1" noChangeArrowheads="1"/>
          </p:cNvPicPr>
          <p:nvPr/>
        </p:nvPicPr>
        <p:blipFill>
          <a:blip r:embed="rId4"/>
          <a:srcRect/>
          <a:stretch>
            <a:fillRect/>
          </a:stretch>
        </p:blipFill>
        <p:spPr bwMode="auto">
          <a:xfrm>
            <a:off x="-1664329" y="3657600"/>
            <a:ext cx="1664329" cy="12961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 fill="hold"/>
                                        <p:tgtEl>
                                          <p:spTgt spid="51"/>
                                        </p:tgtEl>
                                        <p:attrNameLst>
                                          <p:attrName>r</p:attrName>
                                        </p:attrNameLst>
                                      </p:cBhvr>
                                    </p:animRot>
                                  </p:childTnLst>
                                </p:cTn>
                              </p:par>
                            </p:childTnLst>
                          </p:cTn>
                        </p:par>
                        <p:par>
                          <p:cTn id="7" fill="hold">
                            <p:stCondLst>
                              <p:cond delay="1000"/>
                            </p:stCondLst>
                            <p:childTnLst>
                              <p:par>
                                <p:cTn id="8" presetID="48" presetClass="path" presetSubtype="0" accel="50000" decel="50000" fill="hold" nodeType="afterEffect">
                                  <p:stCondLst>
                                    <p:cond delay="0"/>
                                  </p:stCondLst>
                                  <p:childTnLst>
                                    <p:animMotion origin="layout" path="M -0.13768 -0.01389 C -0.16406 0.01111 -0.19306 0.04004 -0.20452 0.07477 C -0.21459 0.10903 -0.21858 0.14653 -0.22153 0.18866 C -0.225 0.22639 -0.21459 0.25717 -0.20486 0.29236 C -0.19375 0.32338 -0.18091 0.35555 -0.15365 0.38287 C -0.12882 0.40532 -0.09202 0.42616 -0.05191 0.43935 C -0.01372 0.44884 0.02951 0.45393 0.07066 0.45139 C 0.11371 0.45139 0.15677 0.4493 0.19496 0.43194 C 0.2368 0.41782 0.27326 0.39398 0.30312 0.36898 C 0.33264 0.34236 0.35764 0.30787 0.36892 0.27801 C 0.38385 0.2419 0.38715 0.20139 0.38385 0.16805 C 0.38437 0.13727 0.37691 0.09953 0.35555 0.06828 C 0.33611 0.03889 0.30225 0.02291 0.25781 0.01991 C 0.21475 0.01852 0.17344 0.03518 0.14757 0.06134 C 0.12482 0.0875 0.11059 0.12129 0.11041 0.15972 C 0.11458 0.19977 0.12135 0.23449 0.14219 0.25949 C 0.16337 0.28634 0.15989 0.29467 0.23368 0.31944 C 0.30139 0.35208 0.36319 0.32616 0.40225 0.32384 C 0.4408 0.31852 0.47083 0.29907 0.50868 0.28264 C 0.55 0.25949 0.58281 0.23009 0.60521 0.20023 C 0.62743 0.17569 0.63455 0.14097 0.64462 0.09328 C 0.65069 0.04028 0.64878 0.01991 0.64618 -0.01621 C 0.64253 -0.04954 0.63837 -0.08588 0.63576 -0.12199 " pathEditMode="relative" rAng="-433947" ptsTypes="fffffffffffffffffffffff">
                                      <p:cBhvr>
                                        <p:cTn id="9" dur="2000" fill="hold"/>
                                        <p:tgtEl>
                                          <p:spTgt spid="47"/>
                                        </p:tgtEl>
                                        <p:attrNameLst>
                                          <p:attrName>ppt_x</p:attrName>
                                          <p:attrName>ppt_y</p:attrName>
                                        </p:attrNameLst>
                                      </p:cBhvr>
                                      <p:rCtr x="356" y="1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grpSp>
        <p:nvGrpSpPr>
          <p:cNvPr id="2" name="Group 1"/>
          <p:cNvGrpSpPr/>
          <p:nvPr/>
        </p:nvGrpSpPr>
        <p:grpSpPr>
          <a:xfrm>
            <a:off x="-228600" y="0"/>
            <a:ext cx="9677400" cy="7173163"/>
            <a:chOff x="-533400" y="0"/>
            <a:chExt cx="9677400" cy="7173163"/>
          </a:xfrm>
        </p:grpSpPr>
        <p:grpSp>
          <p:nvGrpSpPr>
            <p:cNvPr id="3" name="Group 18"/>
            <p:cNvGrpSpPr/>
            <p:nvPr/>
          </p:nvGrpSpPr>
          <p:grpSpPr>
            <a:xfrm>
              <a:off x="2362200" y="0"/>
              <a:ext cx="1614830" cy="1991563"/>
              <a:chOff x="2590800" y="304800"/>
              <a:chExt cx="1614830" cy="1991563"/>
            </a:xfrm>
          </p:grpSpPr>
          <p:pic>
            <p:nvPicPr>
              <p:cNvPr id="128"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29" name="Freeform 1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7"/>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19"/>
            <p:cNvGrpSpPr/>
            <p:nvPr/>
          </p:nvGrpSpPr>
          <p:grpSpPr>
            <a:xfrm>
              <a:off x="3810000" y="0"/>
              <a:ext cx="1614830" cy="1991563"/>
              <a:chOff x="2590800" y="304800"/>
              <a:chExt cx="1614830" cy="1991563"/>
            </a:xfrm>
          </p:grpSpPr>
          <p:pic>
            <p:nvPicPr>
              <p:cNvPr id="125"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26" name="Freeform 2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2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25"/>
            <p:cNvGrpSpPr/>
            <p:nvPr/>
          </p:nvGrpSpPr>
          <p:grpSpPr>
            <a:xfrm>
              <a:off x="2743200" y="1371600"/>
              <a:ext cx="1614830" cy="1991563"/>
              <a:chOff x="2590800" y="304800"/>
              <a:chExt cx="1614830" cy="1991563"/>
            </a:xfrm>
          </p:grpSpPr>
          <p:pic>
            <p:nvPicPr>
              <p:cNvPr id="122"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23" name="Freeform 2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2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29"/>
            <p:cNvGrpSpPr/>
            <p:nvPr/>
          </p:nvGrpSpPr>
          <p:grpSpPr>
            <a:xfrm>
              <a:off x="3657600" y="1143000"/>
              <a:ext cx="1614830" cy="1991563"/>
              <a:chOff x="2590800" y="304800"/>
              <a:chExt cx="1614830" cy="1991563"/>
            </a:xfrm>
          </p:grpSpPr>
          <p:pic>
            <p:nvPicPr>
              <p:cNvPr id="119"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20" name="Freeform 3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3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33"/>
            <p:cNvGrpSpPr/>
            <p:nvPr/>
          </p:nvGrpSpPr>
          <p:grpSpPr>
            <a:xfrm>
              <a:off x="5029200" y="381000"/>
              <a:ext cx="1614830" cy="1991563"/>
              <a:chOff x="2590800" y="304800"/>
              <a:chExt cx="1614830" cy="1991563"/>
            </a:xfrm>
          </p:grpSpPr>
          <p:pic>
            <p:nvPicPr>
              <p:cNvPr id="116"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17" name="Freeform 116"/>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37"/>
            <p:cNvGrpSpPr/>
            <p:nvPr/>
          </p:nvGrpSpPr>
          <p:grpSpPr>
            <a:xfrm>
              <a:off x="3962400" y="2286000"/>
              <a:ext cx="1614830" cy="1991563"/>
              <a:chOff x="2590800" y="304800"/>
              <a:chExt cx="1614830" cy="1991563"/>
            </a:xfrm>
          </p:grpSpPr>
          <p:pic>
            <p:nvPicPr>
              <p:cNvPr id="113"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14" name="Freeform 11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41"/>
            <p:cNvGrpSpPr/>
            <p:nvPr/>
          </p:nvGrpSpPr>
          <p:grpSpPr>
            <a:xfrm>
              <a:off x="5029200" y="1752600"/>
              <a:ext cx="1614830" cy="1991563"/>
              <a:chOff x="2590800" y="304800"/>
              <a:chExt cx="1614830" cy="1991563"/>
            </a:xfrm>
          </p:grpSpPr>
          <p:pic>
            <p:nvPicPr>
              <p:cNvPr id="110"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11" name="Freeform 110"/>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45"/>
            <p:cNvGrpSpPr/>
            <p:nvPr/>
          </p:nvGrpSpPr>
          <p:grpSpPr>
            <a:xfrm>
              <a:off x="6553200" y="685800"/>
              <a:ext cx="1614830" cy="1991563"/>
              <a:chOff x="2590800" y="304800"/>
              <a:chExt cx="1614830" cy="1991563"/>
            </a:xfrm>
          </p:grpSpPr>
          <p:pic>
            <p:nvPicPr>
              <p:cNvPr id="107"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08" name="Freeform 10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49"/>
            <p:cNvGrpSpPr/>
            <p:nvPr/>
          </p:nvGrpSpPr>
          <p:grpSpPr>
            <a:xfrm>
              <a:off x="7529170" y="1828800"/>
              <a:ext cx="1614830" cy="1991563"/>
              <a:chOff x="2590800" y="304800"/>
              <a:chExt cx="1614830" cy="1991563"/>
            </a:xfrm>
          </p:grpSpPr>
          <p:pic>
            <p:nvPicPr>
              <p:cNvPr id="104"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05" name="Freeform 104"/>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53"/>
            <p:cNvGrpSpPr/>
            <p:nvPr/>
          </p:nvGrpSpPr>
          <p:grpSpPr>
            <a:xfrm>
              <a:off x="6172200" y="2438400"/>
              <a:ext cx="1614830" cy="1991563"/>
              <a:chOff x="2590800" y="304800"/>
              <a:chExt cx="1614830" cy="1991563"/>
            </a:xfrm>
          </p:grpSpPr>
          <p:pic>
            <p:nvPicPr>
              <p:cNvPr id="101"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102" name="Freeform 10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61"/>
            <p:cNvGrpSpPr/>
            <p:nvPr/>
          </p:nvGrpSpPr>
          <p:grpSpPr>
            <a:xfrm>
              <a:off x="7315200" y="4038600"/>
              <a:ext cx="1614830" cy="1991563"/>
              <a:chOff x="2590800" y="304800"/>
              <a:chExt cx="1614830" cy="1991563"/>
            </a:xfrm>
          </p:grpSpPr>
          <p:pic>
            <p:nvPicPr>
              <p:cNvPr id="98"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99" name="Freeform 98"/>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65"/>
            <p:cNvGrpSpPr/>
            <p:nvPr/>
          </p:nvGrpSpPr>
          <p:grpSpPr>
            <a:xfrm>
              <a:off x="5867400" y="4419600"/>
              <a:ext cx="1614830" cy="1991563"/>
              <a:chOff x="2590800" y="304800"/>
              <a:chExt cx="1614830" cy="1991563"/>
            </a:xfrm>
          </p:grpSpPr>
          <p:pic>
            <p:nvPicPr>
              <p:cNvPr id="95"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96" name="Freeform 9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69"/>
            <p:cNvGrpSpPr/>
            <p:nvPr/>
          </p:nvGrpSpPr>
          <p:grpSpPr>
            <a:xfrm>
              <a:off x="7315200" y="0"/>
              <a:ext cx="1614830" cy="1991563"/>
              <a:chOff x="2590800" y="304800"/>
              <a:chExt cx="1614830" cy="1991563"/>
            </a:xfrm>
          </p:grpSpPr>
          <p:pic>
            <p:nvPicPr>
              <p:cNvPr id="92"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93" name="Freeform 92"/>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73"/>
            <p:cNvGrpSpPr/>
            <p:nvPr/>
          </p:nvGrpSpPr>
          <p:grpSpPr>
            <a:xfrm>
              <a:off x="990600" y="0"/>
              <a:ext cx="1614830" cy="1991563"/>
              <a:chOff x="2590800" y="304800"/>
              <a:chExt cx="1614830" cy="1991563"/>
            </a:xfrm>
          </p:grpSpPr>
          <p:pic>
            <p:nvPicPr>
              <p:cNvPr id="89"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90" name="Freeform 89"/>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77"/>
            <p:cNvGrpSpPr/>
            <p:nvPr/>
          </p:nvGrpSpPr>
          <p:grpSpPr>
            <a:xfrm>
              <a:off x="-304800" y="457200"/>
              <a:ext cx="1614830" cy="1991563"/>
              <a:chOff x="2590800" y="304800"/>
              <a:chExt cx="1614830" cy="1991563"/>
            </a:xfrm>
          </p:grpSpPr>
          <p:pic>
            <p:nvPicPr>
              <p:cNvPr id="86"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87" name="Freeform 86"/>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81"/>
            <p:cNvGrpSpPr/>
            <p:nvPr/>
          </p:nvGrpSpPr>
          <p:grpSpPr>
            <a:xfrm>
              <a:off x="1676400" y="990600"/>
              <a:ext cx="1614830" cy="1991563"/>
              <a:chOff x="2590800" y="304800"/>
              <a:chExt cx="1614830" cy="1991563"/>
            </a:xfrm>
          </p:grpSpPr>
          <p:pic>
            <p:nvPicPr>
              <p:cNvPr id="83"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84" name="Freeform 8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85"/>
            <p:cNvGrpSpPr/>
            <p:nvPr/>
          </p:nvGrpSpPr>
          <p:grpSpPr>
            <a:xfrm>
              <a:off x="609600" y="1219200"/>
              <a:ext cx="1614830" cy="1991563"/>
              <a:chOff x="2590800" y="304800"/>
              <a:chExt cx="1614830" cy="1991563"/>
            </a:xfrm>
          </p:grpSpPr>
          <p:pic>
            <p:nvPicPr>
              <p:cNvPr id="80"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81" name="Freeform 80"/>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89"/>
            <p:cNvGrpSpPr/>
            <p:nvPr/>
          </p:nvGrpSpPr>
          <p:grpSpPr>
            <a:xfrm>
              <a:off x="-533400" y="5105400"/>
              <a:ext cx="1614830" cy="1991563"/>
              <a:chOff x="2590800" y="304800"/>
              <a:chExt cx="1614830" cy="1991563"/>
            </a:xfrm>
          </p:grpSpPr>
          <p:pic>
            <p:nvPicPr>
              <p:cNvPr id="77"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78" name="Freeform 7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93"/>
            <p:cNvGrpSpPr/>
            <p:nvPr/>
          </p:nvGrpSpPr>
          <p:grpSpPr>
            <a:xfrm>
              <a:off x="-457200" y="3048000"/>
              <a:ext cx="1614830" cy="1991563"/>
              <a:chOff x="2590800" y="304800"/>
              <a:chExt cx="1614830" cy="1991563"/>
            </a:xfrm>
          </p:grpSpPr>
          <p:pic>
            <p:nvPicPr>
              <p:cNvPr id="74"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75" name="Freeform 74"/>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97"/>
            <p:cNvGrpSpPr/>
            <p:nvPr/>
          </p:nvGrpSpPr>
          <p:grpSpPr>
            <a:xfrm>
              <a:off x="1371600" y="2590800"/>
              <a:ext cx="1614830" cy="1991563"/>
              <a:chOff x="2590800" y="304800"/>
              <a:chExt cx="1614830" cy="1991563"/>
            </a:xfrm>
          </p:grpSpPr>
          <p:pic>
            <p:nvPicPr>
              <p:cNvPr id="71"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72" name="Freeform 7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101"/>
            <p:cNvGrpSpPr/>
            <p:nvPr/>
          </p:nvGrpSpPr>
          <p:grpSpPr>
            <a:xfrm>
              <a:off x="381000" y="2743200"/>
              <a:ext cx="1614830" cy="1991563"/>
              <a:chOff x="2590800" y="304800"/>
              <a:chExt cx="1614830" cy="1991563"/>
            </a:xfrm>
          </p:grpSpPr>
          <p:pic>
            <p:nvPicPr>
              <p:cNvPr id="68"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69" name="Freeform 68"/>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105"/>
            <p:cNvGrpSpPr/>
            <p:nvPr/>
          </p:nvGrpSpPr>
          <p:grpSpPr>
            <a:xfrm>
              <a:off x="0" y="4572000"/>
              <a:ext cx="1614830" cy="1991563"/>
              <a:chOff x="2590800" y="304800"/>
              <a:chExt cx="1614830" cy="1991563"/>
            </a:xfrm>
          </p:grpSpPr>
          <p:pic>
            <p:nvPicPr>
              <p:cNvPr id="65"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66" name="Freeform 6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109"/>
            <p:cNvGrpSpPr/>
            <p:nvPr/>
          </p:nvGrpSpPr>
          <p:grpSpPr>
            <a:xfrm>
              <a:off x="4267200" y="5181600"/>
              <a:ext cx="1614830" cy="1991563"/>
              <a:chOff x="2590800" y="304800"/>
              <a:chExt cx="1614830" cy="1991563"/>
            </a:xfrm>
          </p:grpSpPr>
          <p:pic>
            <p:nvPicPr>
              <p:cNvPr id="62"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63" name="Freeform 62"/>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113"/>
            <p:cNvGrpSpPr/>
            <p:nvPr/>
          </p:nvGrpSpPr>
          <p:grpSpPr>
            <a:xfrm>
              <a:off x="2133600" y="4866437"/>
              <a:ext cx="1614830" cy="1991563"/>
              <a:chOff x="2590800" y="304800"/>
              <a:chExt cx="1614830" cy="1991563"/>
            </a:xfrm>
          </p:grpSpPr>
          <p:pic>
            <p:nvPicPr>
              <p:cNvPr id="59"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60" name="Freeform 59"/>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117"/>
            <p:cNvGrpSpPr/>
            <p:nvPr/>
          </p:nvGrpSpPr>
          <p:grpSpPr>
            <a:xfrm>
              <a:off x="1143000" y="4191000"/>
              <a:ext cx="1614830" cy="1991563"/>
              <a:chOff x="2590800" y="304800"/>
              <a:chExt cx="1614830" cy="1991563"/>
            </a:xfrm>
          </p:grpSpPr>
          <p:pic>
            <p:nvPicPr>
              <p:cNvPr id="56"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57" name="Freeform 56"/>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121"/>
            <p:cNvGrpSpPr/>
            <p:nvPr/>
          </p:nvGrpSpPr>
          <p:grpSpPr>
            <a:xfrm>
              <a:off x="2133600" y="2133600"/>
              <a:ext cx="1614830" cy="1991563"/>
              <a:chOff x="2590800" y="304800"/>
              <a:chExt cx="1614830" cy="1991563"/>
            </a:xfrm>
          </p:grpSpPr>
          <p:pic>
            <p:nvPicPr>
              <p:cNvPr id="53"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54" name="Freeform 5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Group 125"/>
            <p:cNvGrpSpPr/>
            <p:nvPr/>
          </p:nvGrpSpPr>
          <p:grpSpPr>
            <a:xfrm>
              <a:off x="5105400" y="3200400"/>
              <a:ext cx="1614830" cy="1991563"/>
              <a:chOff x="2590800" y="304800"/>
              <a:chExt cx="1614830" cy="1991563"/>
            </a:xfrm>
          </p:grpSpPr>
          <p:pic>
            <p:nvPicPr>
              <p:cNvPr id="50"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51" name="Freeform 50"/>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129"/>
            <p:cNvGrpSpPr/>
            <p:nvPr/>
          </p:nvGrpSpPr>
          <p:grpSpPr>
            <a:xfrm>
              <a:off x="3962400" y="4038600"/>
              <a:ext cx="1614830" cy="1991563"/>
              <a:chOff x="2590800" y="304800"/>
              <a:chExt cx="1614830" cy="1991563"/>
            </a:xfrm>
          </p:grpSpPr>
          <p:pic>
            <p:nvPicPr>
              <p:cNvPr id="47"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48" name="Freeform 4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133"/>
            <p:cNvGrpSpPr/>
            <p:nvPr/>
          </p:nvGrpSpPr>
          <p:grpSpPr>
            <a:xfrm>
              <a:off x="2209800" y="3581400"/>
              <a:ext cx="1614830" cy="1991563"/>
              <a:chOff x="2590800" y="304800"/>
              <a:chExt cx="1614830" cy="1991563"/>
            </a:xfrm>
          </p:grpSpPr>
          <p:pic>
            <p:nvPicPr>
              <p:cNvPr id="44"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45" name="Freeform 44"/>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137"/>
            <p:cNvGrpSpPr/>
            <p:nvPr/>
          </p:nvGrpSpPr>
          <p:grpSpPr>
            <a:xfrm>
              <a:off x="3200400" y="4267200"/>
              <a:ext cx="1614830" cy="1991563"/>
              <a:chOff x="2590800" y="304800"/>
              <a:chExt cx="1614830" cy="1991563"/>
            </a:xfrm>
          </p:grpSpPr>
          <p:pic>
            <p:nvPicPr>
              <p:cNvPr id="41"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42" name="Freeform 4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141"/>
            <p:cNvGrpSpPr/>
            <p:nvPr/>
          </p:nvGrpSpPr>
          <p:grpSpPr>
            <a:xfrm>
              <a:off x="5410200" y="4790237"/>
              <a:ext cx="1614830" cy="1991563"/>
              <a:chOff x="2590800" y="304800"/>
              <a:chExt cx="1614830" cy="1991563"/>
            </a:xfrm>
          </p:grpSpPr>
          <p:pic>
            <p:nvPicPr>
              <p:cNvPr id="38"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39" name="Freeform 38"/>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145"/>
            <p:cNvGrpSpPr/>
            <p:nvPr/>
          </p:nvGrpSpPr>
          <p:grpSpPr>
            <a:xfrm>
              <a:off x="7010400" y="4790237"/>
              <a:ext cx="1614830" cy="1991563"/>
              <a:chOff x="2590800" y="304800"/>
              <a:chExt cx="1614830" cy="1991563"/>
            </a:xfrm>
          </p:grpSpPr>
          <p:pic>
            <p:nvPicPr>
              <p:cNvPr id="35" name="Picture 11" descr="C:\Documents and Settings\mmaurer09\Local Settings\Temporary Internet Files\Content.IE5\D0P5UPES\MCj04174440000[1].wmf"/>
              <p:cNvPicPr>
                <a:picLocks noChangeAspect="1" noChangeArrowheads="1"/>
              </p:cNvPicPr>
              <p:nvPr/>
            </p:nvPicPr>
            <p:blipFill>
              <a:blip r:embed="rId2"/>
              <a:srcRect/>
              <a:stretch>
                <a:fillRect/>
              </a:stretch>
            </p:blipFill>
            <p:spPr bwMode="auto">
              <a:xfrm>
                <a:off x="2590800" y="304800"/>
                <a:ext cx="1614830" cy="1991563"/>
              </a:xfrm>
              <a:prstGeom prst="rect">
                <a:avLst/>
              </a:prstGeom>
              <a:noFill/>
            </p:spPr>
          </p:pic>
          <p:sp>
            <p:nvSpPr>
              <p:cNvPr id="36" name="Freeform 3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31" name="Picture 9" descr="C:\Documents and Settings\mmaurer09\Local Settings\Temporary Internet Files\Content.IE5\D0P5UPES\MCj04116400000[1].wmf"/>
          <p:cNvPicPr>
            <a:picLocks noChangeAspect="1" noChangeArrowheads="1"/>
          </p:cNvPicPr>
          <p:nvPr/>
        </p:nvPicPr>
        <p:blipFill>
          <a:blip r:embed="rId3"/>
          <a:srcRect/>
          <a:stretch>
            <a:fillRect/>
          </a:stretch>
        </p:blipFill>
        <p:spPr bwMode="auto">
          <a:xfrm rot="20678774">
            <a:off x="736749" y="7082336"/>
            <a:ext cx="1936750" cy="1797050"/>
          </a:xfrm>
          <a:prstGeom prst="rect">
            <a:avLst/>
          </a:prstGeom>
          <a:noFill/>
        </p:spPr>
      </p:pic>
      <p:pic>
        <p:nvPicPr>
          <p:cNvPr id="7173" name="Picture 5" descr="C:\Documents and Settings\mmaurer09\Local Settings\Temporary Internet Files\Content.IE5\735BGH8F\MCj04382290000[1].wmf"/>
          <p:cNvPicPr>
            <a:picLocks noChangeAspect="1" noChangeArrowheads="1"/>
          </p:cNvPicPr>
          <p:nvPr/>
        </p:nvPicPr>
        <p:blipFill>
          <a:blip r:embed="rId4"/>
          <a:srcRect/>
          <a:stretch>
            <a:fillRect/>
          </a:stretch>
        </p:blipFill>
        <p:spPr bwMode="auto">
          <a:xfrm>
            <a:off x="0" y="4267200"/>
            <a:ext cx="3276600" cy="2182612"/>
          </a:xfrm>
          <a:prstGeom prst="rect">
            <a:avLst/>
          </a:prstGeom>
          <a:noFill/>
        </p:spPr>
      </p:pic>
      <p:pic>
        <p:nvPicPr>
          <p:cNvPr id="139" name="Picture 5" descr="C:\Documents and Settings\mmaurer09\Local Settings\Temporary Internet Files\Content.IE5\735BGH8F\MCj04382290000[1].wmf"/>
          <p:cNvPicPr>
            <a:picLocks noChangeAspect="1" noChangeArrowheads="1"/>
          </p:cNvPicPr>
          <p:nvPr/>
        </p:nvPicPr>
        <p:blipFill>
          <a:blip r:embed="rId4"/>
          <a:srcRect/>
          <a:stretch>
            <a:fillRect/>
          </a:stretch>
        </p:blipFill>
        <p:spPr bwMode="auto">
          <a:xfrm>
            <a:off x="3276600" y="4559300"/>
            <a:ext cx="3276600" cy="2182612"/>
          </a:xfrm>
          <a:prstGeom prst="rect">
            <a:avLst/>
          </a:prstGeom>
          <a:noFill/>
        </p:spPr>
      </p:pic>
      <p:pic>
        <p:nvPicPr>
          <p:cNvPr id="7174" name="Picture 6" descr="C:\Documents and Settings\mmaurer09\Local Settings\Temporary Internet Files\Content.IE5\D0P5UPES\MCj04382310000[1].wmf"/>
          <p:cNvPicPr>
            <a:picLocks noChangeAspect="1" noChangeArrowheads="1"/>
          </p:cNvPicPr>
          <p:nvPr/>
        </p:nvPicPr>
        <p:blipFill>
          <a:blip r:embed="rId5"/>
          <a:srcRect/>
          <a:stretch>
            <a:fillRect/>
          </a:stretch>
        </p:blipFill>
        <p:spPr bwMode="auto">
          <a:xfrm>
            <a:off x="2667000" y="4648200"/>
            <a:ext cx="1501775" cy="1863725"/>
          </a:xfrm>
          <a:prstGeom prst="rect">
            <a:avLst/>
          </a:prstGeom>
          <a:noFill/>
        </p:spPr>
      </p:pic>
      <p:pic>
        <p:nvPicPr>
          <p:cNvPr id="7175" name="Picture 7" descr="C:\Documents and Settings\mmaurer09\Local Settings\Temporary Internet Files\Content.IE5\55VO6A3R\MCj04382330000[1].wmf"/>
          <p:cNvPicPr>
            <a:picLocks noChangeAspect="1" noChangeArrowheads="1"/>
          </p:cNvPicPr>
          <p:nvPr/>
        </p:nvPicPr>
        <p:blipFill>
          <a:blip r:embed="rId6"/>
          <a:srcRect/>
          <a:stretch>
            <a:fillRect/>
          </a:stretch>
        </p:blipFill>
        <p:spPr bwMode="auto">
          <a:xfrm>
            <a:off x="1066800" y="4648200"/>
            <a:ext cx="1422400" cy="1917700"/>
          </a:xfrm>
          <a:prstGeom prst="rect">
            <a:avLst/>
          </a:prstGeom>
          <a:noFill/>
        </p:spPr>
      </p:pic>
      <p:pic>
        <p:nvPicPr>
          <p:cNvPr id="142" name="Picture 5" descr="C:\Documents and Settings\mmaurer09\Local Settings\Temporary Internet Files\Content.IE5\735BGH8F\MCj04382290000[1].wmf"/>
          <p:cNvPicPr>
            <a:picLocks noChangeAspect="1" noChangeArrowheads="1"/>
          </p:cNvPicPr>
          <p:nvPr/>
        </p:nvPicPr>
        <p:blipFill>
          <a:blip r:embed="rId4"/>
          <a:srcRect/>
          <a:stretch>
            <a:fillRect/>
          </a:stretch>
        </p:blipFill>
        <p:spPr bwMode="auto">
          <a:xfrm>
            <a:off x="5791200" y="4559300"/>
            <a:ext cx="3276600" cy="2182612"/>
          </a:xfrm>
          <a:prstGeom prst="rect">
            <a:avLst/>
          </a:prstGeom>
          <a:noFill/>
        </p:spPr>
      </p:pic>
      <p:pic>
        <p:nvPicPr>
          <p:cNvPr id="140" name="Picture 6" descr="C:\Documents and Settings\mmaurer09\Local Settings\Temporary Internet Files\Content.IE5\D0P5UPES\MCj04382310000[1].wmf"/>
          <p:cNvPicPr>
            <a:picLocks noChangeAspect="1" noChangeArrowheads="1"/>
          </p:cNvPicPr>
          <p:nvPr/>
        </p:nvPicPr>
        <p:blipFill>
          <a:blip r:embed="rId5"/>
          <a:srcRect/>
          <a:stretch>
            <a:fillRect/>
          </a:stretch>
        </p:blipFill>
        <p:spPr bwMode="auto">
          <a:xfrm>
            <a:off x="5943600" y="4940300"/>
            <a:ext cx="1501775" cy="1863725"/>
          </a:xfrm>
          <a:prstGeom prst="rect">
            <a:avLst/>
          </a:prstGeom>
          <a:noFill/>
        </p:spPr>
      </p:pic>
      <p:pic>
        <p:nvPicPr>
          <p:cNvPr id="141" name="Picture 7" descr="C:\Documents and Settings\mmaurer09\Local Settings\Temporary Internet Files\Content.IE5\55VO6A3R\MCj04382330000[1].wmf"/>
          <p:cNvPicPr>
            <a:picLocks noChangeAspect="1" noChangeArrowheads="1"/>
          </p:cNvPicPr>
          <p:nvPr/>
        </p:nvPicPr>
        <p:blipFill>
          <a:blip r:embed="rId6"/>
          <a:srcRect/>
          <a:stretch>
            <a:fillRect/>
          </a:stretch>
        </p:blipFill>
        <p:spPr bwMode="auto">
          <a:xfrm>
            <a:off x="4343400" y="4940300"/>
            <a:ext cx="1422400" cy="1917700"/>
          </a:xfrm>
          <a:prstGeom prst="rect">
            <a:avLst/>
          </a:prstGeom>
          <a:noFill/>
        </p:spPr>
      </p:pic>
      <p:pic>
        <p:nvPicPr>
          <p:cNvPr id="144" name="Picture 7" descr="C:\Documents and Settings\mmaurer09\Local Settings\Temporary Internet Files\Content.IE5\55VO6A3R\MCj04382330000[1].wmf"/>
          <p:cNvPicPr>
            <a:picLocks noChangeAspect="1" noChangeArrowheads="1"/>
          </p:cNvPicPr>
          <p:nvPr/>
        </p:nvPicPr>
        <p:blipFill>
          <a:blip r:embed="rId6"/>
          <a:srcRect/>
          <a:stretch>
            <a:fillRect/>
          </a:stretch>
        </p:blipFill>
        <p:spPr bwMode="auto">
          <a:xfrm>
            <a:off x="6858000" y="4940300"/>
            <a:ext cx="1422400" cy="1917700"/>
          </a:xfrm>
          <a:prstGeom prst="rect">
            <a:avLst/>
          </a:prstGeom>
          <a:noFill/>
        </p:spPr>
      </p:pic>
      <p:pic>
        <p:nvPicPr>
          <p:cNvPr id="143" name="Picture 6" descr="C:\Documents and Settings\mmaurer09\Local Settings\Temporary Internet Files\Content.IE5\D0P5UPES\MCj04382310000[1].wmf"/>
          <p:cNvPicPr>
            <a:picLocks noChangeAspect="1" noChangeArrowheads="1"/>
          </p:cNvPicPr>
          <p:nvPr/>
        </p:nvPicPr>
        <p:blipFill>
          <a:blip r:embed="rId5"/>
          <a:srcRect/>
          <a:stretch>
            <a:fillRect/>
          </a:stretch>
        </p:blipFill>
        <p:spPr bwMode="auto">
          <a:xfrm>
            <a:off x="8458200" y="4940300"/>
            <a:ext cx="1501775" cy="1863725"/>
          </a:xfrm>
          <a:prstGeom prst="rect">
            <a:avLst/>
          </a:prstGeom>
          <a:noFill/>
        </p:spPr>
      </p:pic>
      <p:pic>
        <p:nvPicPr>
          <p:cNvPr id="145" name="Picture 9" descr="C:\Documents and Settings\mmaurer09\Local Settings\Temporary Internet Files\Content.IE5\D0P5UPES\MCj04116400000[1].wmf"/>
          <p:cNvPicPr>
            <a:picLocks noChangeAspect="1" noChangeArrowheads="1"/>
          </p:cNvPicPr>
          <p:nvPr/>
        </p:nvPicPr>
        <p:blipFill>
          <a:blip r:embed="rId3"/>
          <a:srcRect/>
          <a:stretch>
            <a:fillRect/>
          </a:stretch>
        </p:blipFill>
        <p:spPr bwMode="auto">
          <a:xfrm rot="20678774">
            <a:off x="4165749" y="7768136"/>
            <a:ext cx="1936750" cy="1797050"/>
          </a:xfrm>
          <a:prstGeom prst="rect">
            <a:avLst/>
          </a:prstGeom>
          <a:noFill/>
        </p:spPr>
      </p:pic>
      <p:pic>
        <p:nvPicPr>
          <p:cNvPr id="146" name="Picture 9" descr="C:\Documents and Settings\mmaurer09\Local Settings\Temporary Internet Files\Content.IE5\D0P5UPES\MCj04116400000[1].wmf"/>
          <p:cNvPicPr>
            <a:picLocks noChangeAspect="1" noChangeArrowheads="1"/>
          </p:cNvPicPr>
          <p:nvPr/>
        </p:nvPicPr>
        <p:blipFill>
          <a:blip r:embed="rId3"/>
          <a:srcRect/>
          <a:stretch>
            <a:fillRect/>
          </a:stretch>
        </p:blipFill>
        <p:spPr bwMode="auto">
          <a:xfrm rot="20678774">
            <a:off x="2108348" y="8453936"/>
            <a:ext cx="1936750" cy="1797050"/>
          </a:xfrm>
          <a:prstGeom prst="rect">
            <a:avLst/>
          </a:prstGeom>
          <a:noFill/>
        </p:spPr>
      </p:pic>
      <p:pic>
        <p:nvPicPr>
          <p:cNvPr id="147" name="Picture 9" descr="C:\Documents and Settings\mmaurer09\Local Settings\Temporary Internet Files\Content.IE5\D0P5UPES\MCj04116400000[1].wmf"/>
          <p:cNvPicPr>
            <a:picLocks noChangeAspect="1" noChangeArrowheads="1"/>
          </p:cNvPicPr>
          <p:nvPr/>
        </p:nvPicPr>
        <p:blipFill>
          <a:blip r:embed="rId3"/>
          <a:srcRect/>
          <a:stretch>
            <a:fillRect/>
          </a:stretch>
        </p:blipFill>
        <p:spPr bwMode="auto">
          <a:xfrm rot="20678774">
            <a:off x="203346" y="8834937"/>
            <a:ext cx="1936750" cy="1797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slide(fromBottom)">
                                      <p:cBhvr>
                                        <p:cTn id="7" dur="3000"/>
                                        <p:tgtEl>
                                          <p:spTgt spid="7173"/>
                                        </p:tgtEl>
                                      </p:cBhvr>
                                    </p:animEffect>
                                  </p:childTnLst>
                                </p:cTn>
                              </p:par>
                              <p:par>
                                <p:cTn id="8" presetID="12" presetClass="entr" presetSubtype="4"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slide(fromBottom)">
                                      <p:cBhvr>
                                        <p:cTn id="10" dur="3000"/>
                                        <p:tgtEl>
                                          <p:spTgt spid="7175"/>
                                        </p:tgtEl>
                                      </p:cBhvr>
                                    </p:animEffect>
                                  </p:childTnLst>
                                </p:cTn>
                              </p:par>
                              <p:par>
                                <p:cTn id="11" presetID="12" presetClass="entr" presetSubtype="4"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slide(fromBottom)">
                                      <p:cBhvr>
                                        <p:cTn id="13" dur="3000"/>
                                        <p:tgtEl>
                                          <p:spTgt spid="7174"/>
                                        </p:tgtEl>
                                      </p:cBhvr>
                                    </p:animEffect>
                                  </p:childTnLst>
                                </p:cTn>
                              </p:par>
                              <p:par>
                                <p:cTn id="14" presetID="12" presetClass="entr" presetSubtype="4"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slide(fromBottom)">
                                      <p:cBhvr>
                                        <p:cTn id="16" dur="3000"/>
                                        <p:tgtEl>
                                          <p:spTgt spid="139"/>
                                        </p:tgtEl>
                                      </p:cBhvr>
                                    </p:animEffect>
                                  </p:childTnLst>
                                </p:cTn>
                              </p:par>
                              <p:par>
                                <p:cTn id="17" presetID="12" presetClass="entr" presetSubtype="4" fill="hold" nodeType="with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slide(fromBottom)">
                                      <p:cBhvr>
                                        <p:cTn id="19" dur="3000"/>
                                        <p:tgtEl>
                                          <p:spTgt spid="141"/>
                                        </p:tgtEl>
                                      </p:cBhvr>
                                    </p:animEffect>
                                  </p:childTnLst>
                                </p:cTn>
                              </p:par>
                              <p:par>
                                <p:cTn id="20" presetID="12" presetClass="entr" presetSubtype="4" fill="hold" nodeType="with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slide(fromBottom)">
                                      <p:cBhvr>
                                        <p:cTn id="22" dur="3000"/>
                                        <p:tgtEl>
                                          <p:spTgt spid="140"/>
                                        </p:tgtEl>
                                      </p:cBhvr>
                                    </p:animEffect>
                                  </p:childTnLst>
                                </p:cTn>
                              </p:par>
                              <p:par>
                                <p:cTn id="23" presetID="12" presetClass="entr" presetSubtype="4" fill="hold"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slide(fromBottom)">
                                      <p:cBhvr>
                                        <p:cTn id="25" dur="3000"/>
                                        <p:tgtEl>
                                          <p:spTgt spid="142"/>
                                        </p:tgtEl>
                                      </p:cBhvr>
                                    </p:animEffect>
                                  </p:childTnLst>
                                </p:cTn>
                              </p:par>
                              <p:par>
                                <p:cTn id="26" presetID="12" presetClass="entr" presetSubtype="4"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slide(fromBottom)">
                                      <p:cBhvr>
                                        <p:cTn id="28" dur="3000"/>
                                        <p:tgtEl>
                                          <p:spTgt spid="144"/>
                                        </p:tgtEl>
                                      </p:cBhvr>
                                    </p:animEffect>
                                  </p:childTnLst>
                                </p:cTn>
                              </p:par>
                              <p:par>
                                <p:cTn id="29" presetID="12" presetClass="entr" presetSubtype="4" fill="hold" nodeType="with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slide(fromBottom)">
                                      <p:cBhvr>
                                        <p:cTn id="31" dur="3000"/>
                                        <p:tgtEl>
                                          <p:spTgt spid="143"/>
                                        </p:tgtEl>
                                      </p:cBhvr>
                                    </p:animEffect>
                                  </p:childTnLst>
                                </p:cTn>
                              </p:par>
                            </p:childTnLst>
                          </p:cTn>
                        </p:par>
                        <p:par>
                          <p:cTn id="32" fill="hold">
                            <p:stCondLst>
                              <p:cond delay="3000"/>
                            </p:stCondLst>
                            <p:childTnLst>
                              <p:par>
                                <p:cTn id="33" presetID="44" presetClass="path" presetSubtype="0" accel="50000" decel="50000" fill="hold" nodeType="afterEffect">
                                  <p:stCondLst>
                                    <p:cond delay="0"/>
                                  </p:stCondLst>
                                  <p:childTnLst>
                                    <p:animMotion origin="layout" path="M 0.14896 0.05231 L 0.30642 -0.07547 C 0.34114 -0.10209 0.36979 -0.15301 0.38559 -0.21227 C 0.40382 -0.27963 0.40538 -0.34028 0.3908 -0.38982 L 0.3309 -0.62523 " pathEditMode="relative" rAng="17387889" ptsTypes="FffFF">
                                      <p:cBhvr>
                                        <p:cTn id="34" dur="2000" fill="hold"/>
                                        <p:tgtEl>
                                          <p:spTgt spid="131"/>
                                        </p:tgtEl>
                                        <p:attrNameLst>
                                          <p:attrName>ppt_x</p:attrName>
                                          <p:attrName>ppt_y</p:attrName>
                                        </p:attrNameLst>
                                      </p:cBhvr>
                                      <p:rCtr x="164" y="-304"/>
                                    </p:animMotion>
                                  </p:childTnLst>
                                </p:cTn>
                              </p:par>
                              <p:par>
                                <p:cTn id="35" presetID="44" presetClass="path" presetSubtype="0" accel="50000" decel="50000" fill="hold" nodeType="withEffect">
                                  <p:stCondLst>
                                    <p:cond delay="0"/>
                                  </p:stCondLst>
                                  <p:childTnLst>
                                    <p:animMotion origin="layout" path="M -0.31441 -0.17037 L 0.19722 -0.17199 C 0.31076 -0.16991 0.38403 -0.21366 0.40364 -0.28611 C 0.42552 -0.36736 0.38958 -0.45972 0.29896 -0.5551 L -0.09514 -0.99514 " pathEditMode="relative" rAng="17387889" ptsTypes="FffFF">
                                      <p:cBhvr>
                                        <p:cTn id="36" dur="2000" fill="hold"/>
                                        <p:tgtEl>
                                          <p:spTgt spid="145"/>
                                        </p:tgtEl>
                                        <p:attrNameLst>
                                          <p:attrName>ppt_x</p:attrName>
                                          <p:attrName>ppt_y</p:attrName>
                                        </p:attrNameLst>
                                      </p:cBhvr>
                                      <p:rCtr x="414" y="-267"/>
                                    </p:animMotion>
                                  </p:childTnLst>
                                </p:cTn>
                              </p:par>
                              <p:par>
                                <p:cTn id="37" presetID="44" presetClass="path" presetSubtype="0" accel="50000" decel="50000" fill="hold" nodeType="withEffect">
                                  <p:stCondLst>
                                    <p:cond delay="0"/>
                                  </p:stCondLst>
                                  <p:childTnLst>
                                    <p:animMotion origin="layout" path="M 0.14427 0.05 L 0.33489 -0.19144 C 0.37673 -0.24236 0.4151 -0.32963 0.44114 -0.42709 C 0.47101 -0.5375 0.48177 -0.63264 0.47344 -0.70718 L 0.44288 -1.06135 " pathEditMode="relative" rAng="17387889" ptsTypes="FffFF">
                                      <p:cBhvr>
                                        <p:cTn id="38" dur="2000" fill="hold"/>
                                        <p:tgtEl>
                                          <p:spTgt spid="146"/>
                                        </p:tgtEl>
                                        <p:attrNameLst>
                                          <p:attrName>ppt_x</p:attrName>
                                          <p:attrName>ppt_y</p:attrName>
                                        </p:attrNameLst>
                                      </p:cBhvr>
                                      <p:rCtr x="224" y="-520"/>
                                    </p:animMotion>
                                  </p:childTnLst>
                                </p:cTn>
                              </p:par>
                              <p:par>
                                <p:cTn id="39" presetID="44" presetClass="path" presetSubtype="0" accel="50000" decel="50000" fill="hold" nodeType="withEffect">
                                  <p:stCondLst>
                                    <p:cond delay="0"/>
                                  </p:stCondLst>
                                  <p:childTnLst>
                                    <p:animMotion origin="layout" path="M -0.17796 -0.10463 L 0.23421 -0.16296 C 0.32587 -0.17384 0.38803 -0.22569 0.40764 -0.30046 C 0.43108 -0.38541 0.4073 -0.47477 0.34011 -0.56041 L 0.0507 -0.96065 " pathEditMode="relative" rAng="17387889" ptsTypes="FffFF">
                                      <p:cBhvr>
                                        <p:cTn id="40" dur="2000" fill="hold"/>
                                        <p:tgtEl>
                                          <p:spTgt spid="147"/>
                                        </p:tgtEl>
                                        <p:attrNameLst>
                                          <p:attrName>ppt_x</p:attrName>
                                          <p:attrName>ppt_y</p:attrName>
                                        </p:attrNameLst>
                                      </p:cBhvr>
                                      <p:rCtr x="351" y="-315"/>
                                    </p:animMotion>
                                  </p:childTnLst>
                                </p:cTn>
                              </p:par>
                            </p:childTnLst>
                          </p:cTn>
                        </p:par>
                        <p:par>
                          <p:cTn id="41" fill="hold">
                            <p:stCondLst>
                              <p:cond delay="5000"/>
                            </p:stCondLst>
                            <p:childTnLst>
                              <p:par>
                                <p:cTn id="42" presetID="26" presetClass="exit" presetSubtype="0" fill="hold" nodeType="afterEffect">
                                  <p:stCondLst>
                                    <p:cond delay="0"/>
                                  </p:stCondLst>
                                  <p:childTnLst>
                                    <p:animEffect transition="out" filter="wipe(down)">
                                      <p:cBhvr>
                                        <p:cTn id="43" dur="180" accel="50000">
                                          <p:stCondLst>
                                            <p:cond delay="1820"/>
                                          </p:stCondLst>
                                        </p:cTn>
                                        <p:tgtEl>
                                          <p:spTgt spid="2"/>
                                        </p:tgtEl>
                                      </p:cBhvr>
                                    </p:animEffect>
                                    <p:anim calcmode="lin" valueType="num">
                                      <p:cBhvr>
                                        <p:cTn id="44"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45"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46"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7"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8"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9"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0"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51" dur="26">
                                          <p:stCondLst>
                                            <p:cond delay="620"/>
                                          </p:stCondLst>
                                        </p:cTn>
                                        <p:tgtEl>
                                          <p:spTgt spid="2"/>
                                        </p:tgtEl>
                                      </p:cBhvr>
                                      <p:to x="100000" y="60000"/>
                                    </p:animScale>
                                    <p:animScale>
                                      <p:cBhvr>
                                        <p:cTn id="52" dur="166" decel="50000">
                                          <p:stCondLst>
                                            <p:cond delay="646"/>
                                          </p:stCondLst>
                                        </p:cTn>
                                        <p:tgtEl>
                                          <p:spTgt spid="2"/>
                                        </p:tgtEl>
                                      </p:cBhvr>
                                      <p:to x="100000" y="100000"/>
                                    </p:animScale>
                                    <p:animScale>
                                      <p:cBhvr>
                                        <p:cTn id="53" dur="26">
                                          <p:stCondLst>
                                            <p:cond delay="1312"/>
                                          </p:stCondLst>
                                        </p:cTn>
                                        <p:tgtEl>
                                          <p:spTgt spid="2"/>
                                        </p:tgtEl>
                                      </p:cBhvr>
                                      <p:to x="100000" y="80000"/>
                                    </p:animScale>
                                    <p:animScale>
                                      <p:cBhvr>
                                        <p:cTn id="54" dur="166" decel="50000">
                                          <p:stCondLst>
                                            <p:cond delay="1338"/>
                                          </p:stCondLst>
                                        </p:cTn>
                                        <p:tgtEl>
                                          <p:spTgt spid="2"/>
                                        </p:tgtEl>
                                      </p:cBhvr>
                                      <p:to x="100000" y="100000"/>
                                    </p:animScale>
                                    <p:animScale>
                                      <p:cBhvr>
                                        <p:cTn id="55" dur="26">
                                          <p:stCondLst>
                                            <p:cond delay="1642"/>
                                          </p:stCondLst>
                                        </p:cTn>
                                        <p:tgtEl>
                                          <p:spTgt spid="2"/>
                                        </p:tgtEl>
                                      </p:cBhvr>
                                      <p:to x="100000" y="90000"/>
                                    </p:animScale>
                                    <p:animScale>
                                      <p:cBhvr>
                                        <p:cTn id="56" dur="166" decel="50000">
                                          <p:stCondLst>
                                            <p:cond delay="1668"/>
                                          </p:stCondLst>
                                        </p:cTn>
                                        <p:tgtEl>
                                          <p:spTgt spid="2"/>
                                        </p:tgtEl>
                                      </p:cBhvr>
                                      <p:to x="100000" y="100000"/>
                                    </p:animScale>
                                    <p:animScale>
                                      <p:cBhvr>
                                        <p:cTn id="57" dur="26">
                                          <p:stCondLst>
                                            <p:cond delay="1808"/>
                                          </p:stCondLst>
                                        </p:cTn>
                                        <p:tgtEl>
                                          <p:spTgt spid="2"/>
                                        </p:tgtEl>
                                      </p:cBhvr>
                                      <p:to x="100000" y="95000"/>
                                    </p:animScale>
                                    <p:animScale>
                                      <p:cBhvr>
                                        <p:cTn id="58" dur="166" decel="50000">
                                          <p:stCondLst>
                                            <p:cond delay="1834"/>
                                          </p:stCondLst>
                                        </p:cTn>
                                        <p:tgtEl>
                                          <p:spTgt spid="2"/>
                                        </p:tgtEl>
                                      </p:cBhvr>
                                      <p:to x="100000" y="100000"/>
                                    </p:animScale>
                                    <p:set>
                                      <p:cBhvr>
                                        <p:cTn id="5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pic>
        <p:nvPicPr>
          <p:cNvPr id="2055" name="Picture 7" descr="http://www.dorflinger.ca/images/lego_brick.jpg"/>
          <p:cNvPicPr>
            <a:picLocks noChangeAspect="1" noChangeArrowheads="1"/>
          </p:cNvPicPr>
          <p:nvPr/>
        </p:nvPicPr>
        <p:blipFill>
          <a:blip r:embed="rId3"/>
          <a:srcRect/>
          <a:stretch>
            <a:fillRect/>
          </a:stretch>
        </p:blipFill>
        <p:spPr bwMode="auto">
          <a:xfrm>
            <a:off x="228600" y="2667000"/>
            <a:ext cx="2057400" cy="1418897"/>
          </a:xfrm>
          <a:prstGeom prst="rect">
            <a:avLst/>
          </a:prstGeom>
          <a:noFill/>
        </p:spPr>
      </p:pic>
      <p:pic>
        <p:nvPicPr>
          <p:cNvPr id="2057" name="Picture 9" descr="http://upload.wikimedia.org/wikipedia/commons/f/fd/Light_Green_Lego_Brick.jpg"/>
          <p:cNvPicPr>
            <a:picLocks noChangeAspect="1" noChangeArrowheads="1"/>
          </p:cNvPicPr>
          <p:nvPr/>
        </p:nvPicPr>
        <p:blipFill>
          <a:blip r:embed="rId4" cstate="print"/>
          <a:srcRect/>
          <a:stretch>
            <a:fillRect/>
          </a:stretch>
        </p:blipFill>
        <p:spPr bwMode="auto">
          <a:xfrm>
            <a:off x="3124200" y="2667000"/>
            <a:ext cx="2095052" cy="1447800"/>
          </a:xfrm>
          <a:prstGeom prst="rect">
            <a:avLst/>
          </a:prstGeom>
          <a:noFill/>
        </p:spPr>
      </p:pic>
      <p:pic>
        <p:nvPicPr>
          <p:cNvPr id="2063" name="Picture 15" descr="http://www.drtoy.org/images/items/4882.jpg"/>
          <p:cNvPicPr>
            <a:picLocks noChangeAspect="1" noChangeArrowheads="1"/>
          </p:cNvPicPr>
          <p:nvPr/>
        </p:nvPicPr>
        <p:blipFill>
          <a:blip r:embed="rId5"/>
          <a:srcRect/>
          <a:stretch>
            <a:fillRect/>
          </a:stretch>
        </p:blipFill>
        <p:spPr bwMode="auto">
          <a:xfrm>
            <a:off x="6248400" y="1905000"/>
            <a:ext cx="2619375" cy="2619375"/>
          </a:xfrm>
          <a:prstGeom prst="rect">
            <a:avLst/>
          </a:prstGeom>
          <a:noFill/>
        </p:spPr>
      </p:pic>
      <p:grpSp>
        <p:nvGrpSpPr>
          <p:cNvPr id="20" name="Group 19"/>
          <p:cNvGrpSpPr/>
          <p:nvPr/>
        </p:nvGrpSpPr>
        <p:grpSpPr>
          <a:xfrm>
            <a:off x="5410200" y="3200400"/>
            <a:ext cx="685800" cy="382588"/>
            <a:chOff x="5410200" y="2971800"/>
            <a:chExt cx="685800" cy="382588"/>
          </a:xfrm>
        </p:grpSpPr>
        <p:cxnSp>
          <p:nvCxnSpPr>
            <p:cNvPr id="18" name="Straight Connector 17"/>
            <p:cNvCxnSpPr/>
            <p:nvPr/>
          </p:nvCxnSpPr>
          <p:spPr>
            <a:xfrm>
              <a:off x="5410200" y="2971800"/>
              <a:ext cx="685800" cy="1588"/>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10200" y="3352800"/>
              <a:ext cx="685800" cy="1588"/>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1" name="Cross 20"/>
          <p:cNvSpPr/>
          <p:nvPr/>
        </p:nvSpPr>
        <p:spPr>
          <a:xfrm>
            <a:off x="2362200" y="2971800"/>
            <a:ext cx="685800" cy="685800"/>
          </a:xfrm>
          <a:prstGeom prst="plus">
            <a:avLst>
              <a:gd name="adj" fmla="val 3928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4120457">
            <a:off x="919271" y="1619221"/>
            <a:ext cx="457200" cy="228600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4120457">
            <a:off x="4043473" y="2914622"/>
            <a:ext cx="457200" cy="228600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624617">
            <a:off x="4203487" y="1521941"/>
            <a:ext cx="457200" cy="228600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064698">
            <a:off x="689289" y="3596125"/>
            <a:ext cx="457200" cy="90507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4120457">
            <a:off x="6284668" y="1324637"/>
            <a:ext cx="457200" cy="1535396"/>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4120457">
            <a:off x="8260851" y="3556412"/>
            <a:ext cx="457200" cy="1226832"/>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7972299">
            <a:off x="6413789" y="3654664"/>
            <a:ext cx="457200" cy="1066641"/>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7559938">
            <a:off x="8568148" y="1449598"/>
            <a:ext cx="457200" cy="1258259"/>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slide(fromTop)">
                                      <p:cBhvr>
                                        <p:cTn id="7" dur="500"/>
                                        <p:tgtEl>
                                          <p:spTgt spid="205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plus(in)">
                                      <p:cBhvr>
                                        <p:cTn id="21" dur="500"/>
                                        <p:tgtEl>
                                          <p:spTgt spid="21"/>
                                        </p:tgtEl>
                                      </p:cBhvr>
                                    </p:animEffect>
                                  </p:childTnLst>
                                </p:cTn>
                              </p:par>
                            </p:childTnLst>
                          </p:cTn>
                        </p:par>
                        <p:par>
                          <p:cTn id="22" fill="hold">
                            <p:stCondLst>
                              <p:cond delay="1000"/>
                            </p:stCondLst>
                            <p:childTnLst>
                              <p:par>
                                <p:cTn id="23" presetID="12" presetClass="entr" presetSubtype="1" fill="hold" nodeType="afterEffect">
                                  <p:stCondLst>
                                    <p:cond delay="0"/>
                                  </p:stCondLst>
                                  <p:childTnLst>
                                    <p:set>
                                      <p:cBhvr>
                                        <p:cTn id="24" dur="1" fill="hold">
                                          <p:stCondLst>
                                            <p:cond delay="0"/>
                                          </p:stCondLst>
                                        </p:cTn>
                                        <p:tgtEl>
                                          <p:spTgt spid="2057"/>
                                        </p:tgtEl>
                                        <p:attrNameLst>
                                          <p:attrName>style.visibility</p:attrName>
                                        </p:attrNameLst>
                                      </p:cBhvr>
                                      <p:to>
                                        <p:strVal val="visible"/>
                                      </p:to>
                                    </p:set>
                                    <p:animEffect transition="in" filter="slide(fromTop)">
                                      <p:cBhvr>
                                        <p:cTn id="25" dur="500"/>
                                        <p:tgtEl>
                                          <p:spTgt spid="2057"/>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4" presetClass="entr" presetSubtype="1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par>
                          <p:cTn id="40" fill="hold">
                            <p:stCondLst>
                              <p:cond delay="2000"/>
                            </p:stCondLst>
                            <p:childTnLst>
                              <p:par>
                                <p:cTn id="41" presetID="23" presetClass="entr" presetSubtype="16" fill="hold" nodeType="afterEffect">
                                  <p:stCondLst>
                                    <p:cond delay="0"/>
                                  </p:stCondLst>
                                  <p:childTnLst>
                                    <p:set>
                                      <p:cBhvr>
                                        <p:cTn id="42" dur="1" fill="hold">
                                          <p:stCondLst>
                                            <p:cond delay="0"/>
                                          </p:stCondLst>
                                        </p:cTn>
                                        <p:tgtEl>
                                          <p:spTgt spid="2063"/>
                                        </p:tgtEl>
                                        <p:attrNameLst>
                                          <p:attrName>style.visibility</p:attrName>
                                        </p:attrNameLst>
                                      </p:cBhvr>
                                      <p:to>
                                        <p:strVal val="visible"/>
                                      </p:to>
                                    </p:set>
                                    <p:anim calcmode="lin" valueType="num">
                                      <p:cBhvr>
                                        <p:cTn id="43" dur="500" fill="hold"/>
                                        <p:tgtEl>
                                          <p:spTgt spid="2063"/>
                                        </p:tgtEl>
                                        <p:attrNameLst>
                                          <p:attrName>ppt_w</p:attrName>
                                        </p:attrNameLst>
                                      </p:cBhvr>
                                      <p:tavLst>
                                        <p:tav tm="0">
                                          <p:val>
                                            <p:fltVal val="0"/>
                                          </p:val>
                                        </p:tav>
                                        <p:tav tm="100000">
                                          <p:val>
                                            <p:strVal val="#ppt_w"/>
                                          </p:val>
                                        </p:tav>
                                      </p:tavLst>
                                    </p:anim>
                                    <p:anim calcmode="lin" valueType="num">
                                      <p:cBhvr>
                                        <p:cTn id="44" dur="500" fill="hold"/>
                                        <p:tgtEl>
                                          <p:spTgt spid="2063"/>
                                        </p:tgtEl>
                                        <p:attrNameLst>
                                          <p:attrName>ppt_h</p:attrName>
                                        </p:attrNameLst>
                                      </p:cBhvr>
                                      <p:tavLst>
                                        <p:tav tm="0">
                                          <p:val>
                                            <p:fltVal val="0"/>
                                          </p:val>
                                        </p:tav>
                                        <p:tav tm="100000">
                                          <p:val>
                                            <p:strVal val="#ppt_h"/>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anim calcmode="lin" valueType="num">
                                      <p:cBhvr>
                                        <p:cTn id="48" dur="500" fill="hold"/>
                                        <p:tgtEl>
                                          <p:spTgt spid="27"/>
                                        </p:tgtEl>
                                        <p:attrNameLst>
                                          <p:attrName>ppt_x</p:attrName>
                                        </p:attrNameLst>
                                      </p:cBhvr>
                                      <p:tavLst>
                                        <p:tav tm="0">
                                          <p:val>
                                            <p:strVal val="#ppt_x"/>
                                          </p:val>
                                        </p:tav>
                                        <p:tav tm="100000">
                                          <p:val>
                                            <p:strVal val="#ppt_x"/>
                                          </p:val>
                                        </p:tav>
                                      </p:tavLst>
                                    </p:anim>
                                    <p:anim calcmode="lin" valueType="num">
                                      <p:cBhvr>
                                        <p:cTn id="49" dur="500" fill="hold"/>
                                        <p:tgtEl>
                                          <p:spTgt spid="2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anim calcmode="lin" valueType="num">
                                      <p:cBhvr>
                                        <p:cTn id="53" dur="500" fill="hold"/>
                                        <p:tgtEl>
                                          <p:spTgt spid="30"/>
                                        </p:tgtEl>
                                        <p:attrNameLst>
                                          <p:attrName>ppt_x</p:attrName>
                                        </p:attrNameLst>
                                      </p:cBhvr>
                                      <p:tavLst>
                                        <p:tav tm="0">
                                          <p:val>
                                            <p:strVal val="#ppt_x"/>
                                          </p:val>
                                        </p:tav>
                                        <p:tav tm="100000">
                                          <p:val>
                                            <p:strVal val="#ppt_x"/>
                                          </p:val>
                                        </p:tav>
                                      </p:tavLst>
                                    </p:anim>
                                    <p:anim calcmode="lin" valueType="num">
                                      <p:cBhvr>
                                        <p:cTn id="54" dur="500" fill="hold"/>
                                        <p:tgtEl>
                                          <p:spTgt spid="3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anim calcmode="lin" valueType="num">
                                      <p:cBhvr>
                                        <p:cTn id="58" dur="500" fill="hold"/>
                                        <p:tgtEl>
                                          <p:spTgt spid="28"/>
                                        </p:tgtEl>
                                        <p:attrNameLst>
                                          <p:attrName>ppt_x</p:attrName>
                                        </p:attrNameLst>
                                      </p:cBhvr>
                                      <p:tavLst>
                                        <p:tav tm="0">
                                          <p:val>
                                            <p:strVal val="#ppt_x"/>
                                          </p:val>
                                        </p:tav>
                                        <p:tav tm="100000">
                                          <p:val>
                                            <p:strVal val="#ppt_x"/>
                                          </p:val>
                                        </p:tav>
                                      </p:tavLst>
                                    </p:anim>
                                    <p:anim calcmode="lin" valueType="num">
                                      <p:cBhvr>
                                        <p:cTn id="59" dur="500" fill="hold"/>
                                        <p:tgtEl>
                                          <p:spTgt spid="2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anim calcmode="lin" valueType="num">
                                      <p:cBhvr>
                                        <p:cTn id="63" dur="500" fill="hold"/>
                                        <p:tgtEl>
                                          <p:spTgt spid="29"/>
                                        </p:tgtEl>
                                        <p:attrNameLst>
                                          <p:attrName>ppt_x</p:attrName>
                                        </p:attrNameLst>
                                      </p:cBhvr>
                                      <p:tavLst>
                                        <p:tav tm="0">
                                          <p:val>
                                            <p:strVal val="#ppt_x"/>
                                          </p:val>
                                        </p:tav>
                                        <p:tav tm="100000">
                                          <p:val>
                                            <p:strVal val="#ppt_x"/>
                                          </p:val>
                                        </p:tav>
                                      </p:tavLst>
                                    </p:anim>
                                    <p:anim calcmode="lin" valueType="num">
                                      <p:cBhvr>
                                        <p:cTn id="6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26" grpId="0" animBg="1"/>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pic>
        <p:nvPicPr>
          <p:cNvPr id="6150" name="Picture 6" descr="http://upload.wikimedia.org/wikipedia/commons/d/d4/Legoland_-_Frankfurt_Innenstadt_2.jpg"/>
          <p:cNvPicPr>
            <a:picLocks noChangeAspect="1" noChangeArrowheads="1"/>
          </p:cNvPicPr>
          <p:nvPr/>
        </p:nvPicPr>
        <p:blipFill>
          <a:blip r:embed="rId3"/>
          <a:srcRect/>
          <a:stretch>
            <a:fillRect/>
          </a:stretch>
        </p:blipFill>
        <p:spPr bwMode="auto">
          <a:xfrm rot="1808306">
            <a:off x="1815811" y="-124640"/>
            <a:ext cx="7781925" cy="5267325"/>
          </a:xfrm>
          <a:prstGeom prst="rect">
            <a:avLst/>
          </a:prstGeom>
          <a:noFill/>
        </p:spPr>
      </p:pic>
      <p:pic>
        <p:nvPicPr>
          <p:cNvPr id="6148" name="Picture 4" descr="http://www.ohdeedoh.com/uimages/ohdeedoh/2008-05-16-lego%20creator%20beach%20house.jpg"/>
          <p:cNvPicPr>
            <a:picLocks noChangeAspect="1" noChangeArrowheads="1"/>
          </p:cNvPicPr>
          <p:nvPr/>
        </p:nvPicPr>
        <p:blipFill>
          <a:blip r:embed="rId4"/>
          <a:srcRect/>
          <a:stretch>
            <a:fillRect/>
          </a:stretch>
        </p:blipFill>
        <p:spPr bwMode="auto">
          <a:xfrm rot="21088150">
            <a:off x="-318341" y="338044"/>
            <a:ext cx="4800600" cy="3257550"/>
          </a:xfrm>
          <a:prstGeom prst="rect">
            <a:avLst/>
          </a:prstGeom>
          <a:noFill/>
        </p:spPr>
      </p:pic>
      <p:sp>
        <p:nvSpPr>
          <p:cNvPr id="6" name="Rectangle 5"/>
          <p:cNvSpPr/>
          <p:nvPr/>
        </p:nvSpPr>
        <p:spPr>
          <a:xfrm rot="4120457">
            <a:off x="1681271" y="2381222"/>
            <a:ext cx="457200" cy="228600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www.lastminutecoachholidays.com/uploads/1218451559.jpg"/>
          <p:cNvPicPr>
            <a:picLocks noChangeAspect="1" noChangeArrowheads="1"/>
          </p:cNvPicPr>
          <p:nvPr/>
        </p:nvPicPr>
        <p:blipFill>
          <a:blip r:embed="rId5"/>
          <a:srcRect/>
          <a:stretch>
            <a:fillRect/>
          </a:stretch>
        </p:blipFill>
        <p:spPr bwMode="auto">
          <a:xfrm rot="1174876">
            <a:off x="1162597" y="3272130"/>
            <a:ext cx="5715000" cy="4286250"/>
          </a:xfrm>
          <a:prstGeom prst="rect">
            <a:avLst/>
          </a:prstGeom>
          <a:noFill/>
        </p:spPr>
      </p:pic>
      <p:sp>
        <p:nvSpPr>
          <p:cNvPr id="5" name="Rectangle 4"/>
          <p:cNvSpPr/>
          <p:nvPr/>
        </p:nvSpPr>
        <p:spPr>
          <a:xfrm rot="4120457">
            <a:off x="309672" y="-514379"/>
            <a:ext cx="457200" cy="228600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6601237">
            <a:off x="4486574" y="1899180"/>
            <a:ext cx="457200" cy="3220009"/>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4120457">
            <a:off x="7767529" y="-209579"/>
            <a:ext cx="457200" cy="228600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4120457">
            <a:off x="7548672" y="5086378"/>
            <a:ext cx="457200" cy="2286000"/>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anim calcmode="lin" valueType="num">
                                      <p:cBhvr>
                                        <p:cTn id="18" dur="500" fill="hold"/>
                                        <p:tgtEl>
                                          <p:spTgt spid="6150"/>
                                        </p:tgtEl>
                                        <p:attrNameLst>
                                          <p:attrName>ppt_x</p:attrName>
                                        </p:attrNameLst>
                                      </p:cBhvr>
                                      <p:tavLst>
                                        <p:tav tm="0">
                                          <p:val>
                                            <p:strVal val="#ppt_x"/>
                                          </p:val>
                                        </p:tav>
                                        <p:tav tm="100000">
                                          <p:val>
                                            <p:strVal val="#ppt_x"/>
                                          </p:val>
                                        </p:tav>
                                      </p:tavLst>
                                    </p:anim>
                                    <p:anim calcmode="lin" valueType="num">
                                      <p:cBhvr>
                                        <p:cTn id="19" dur="500" fill="hold"/>
                                        <p:tgtEl>
                                          <p:spTgt spid="6150"/>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fade">
                                      <p:cBhvr>
                                        <p:cTn id="33" dur="1000"/>
                                        <p:tgtEl>
                                          <p:spTgt spid="6148"/>
                                        </p:tgtEl>
                                      </p:cBhvr>
                                    </p:animEffect>
                                    <p:anim calcmode="lin" valueType="num">
                                      <p:cBhvr>
                                        <p:cTn id="34" dur="1000" fill="hold"/>
                                        <p:tgtEl>
                                          <p:spTgt spid="6148"/>
                                        </p:tgtEl>
                                        <p:attrNameLst>
                                          <p:attrName>ppt_x</p:attrName>
                                        </p:attrNameLst>
                                      </p:cBhvr>
                                      <p:tavLst>
                                        <p:tav tm="0">
                                          <p:val>
                                            <p:strVal val="#ppt_x"/>
                                          </p:val>
                                        </p:tav>
                                        <p:tav tm="100000">
                                          <p:val>
                                            <p:strVal val="#ppt_x"/>
                                          </p:val>
                                        </p:tav>
                                      </p:tavLst>
                                    </p:anim>
                                    <p:anim calcmode="lin" valueType="num">
                                      <p:cBhvr>
                                        <p:cTn id="35" dur="1000" fill="hold"/>
                                        <p:tgtEl>
                                          <p:spTgt spid="6148"/>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7" presetClass="entr" presetSubtype="0" fill="hold" nodeType="afterEffect">
                                  <p:stCondLst>
                                    <p:cond delay="0"/>
                                  </p:stCondLst>
                                  <p:childTnLst>
                                    <p:set>
                                      <p:cBhvr>
                                        <p:cTn id="38" dur="1" fill="hold">
                                          <p:stCondLst>
                                            <p:cond delay="0"/>
                                          </p:stCondLst>
                                        </p:cTn>
                                        <p:tgtEl>
                                          <p:spTgt spid="6146"/>
                                        </p:tgtEl>
                                        <p:attrNameLst>
                                          <p:attrName>style.visibility</p:attrName>
                                        </p:attrNameLst>
                                      </p:cBhvr>
                                      <p:to>
                                        <p:strVal val="visible"/>
                                      </p:to>
                                    </p:set>
                                    <p:animEffect transition="in" filter="fade">
                                      <p:cBhvr>
                                        <p:cTn id="39" dur="1000"/>
                                        <p:tgtEl>
                                          <p:spTgt spid="6146"/>
                                        </p:tgtEl>
                                      </p:cBhvr>
                                    </p:animEffect>
                                    <p:anim calcmode="lin" valueType="num">
                                      <p:cBhvr>
                                        <p:cTn id="40" dur="1000" fill="hold"/>
                                        <p:tgtEl>
                                          <p:spTgt spid="6146"/>
                                        </p:tgtEl>
                                        <p:attrNameLst>
                                          <p:attrName>ppt_x</p:attrName>
                                        </p:attrNameLst>
                                      </p:cBhvr>
                                      <p:tavLst>
                                        <p:tav tm="0">
                                          <p:val>
                                            <p:strVal val="#ppt_x"/>
                                          </p:val>
                                        </p:tav>
                                        <p:tav tm="100000">
                                          <p:val>
                                            <p:strVal val="#ppt_x"/>
                                          </p:val>
                                        </p:tav>
                                      </p:tavLst>
                                    </p:anim>
                                    <p:anim calcmode="lin" valueType="num">
                                      <p:cBhvr>
                                        <p:cTn id="41" dur="1000" fill="hold"/>
                                        <p:tgtEl>
                                          <p:spTgt spid="614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pic>
        <p:nvPicPr>
          <p:cNvPr id="2052" name="Picture 4" descr="C:\Documents and Settings\mmaurer09\Local Settings\Temporary Internet Files\Content.IE5\735BGH8F\MMj02835680000[1].gif"/>
          <p:cNvPicPr>
            <a:picLocks noChangeAspect="1" noChangeArrowheads="1" noCrop="1"/>
          </p:cNvPicPr>
          <p:nvPr/>
        </p:nvPicPr>
        <p:blipFill>
          <a:blip r:embed="rId3"/>
          <a:srcRect/>
          <a:stretch>
            <a:fillRect/>
          </a:stretch>
        </p:blipFill>
        <p:spPr bwMode="auto">
          <a:xfrm rot="965918">
            <a:off x="7240519" y="195664"/>
            <a:ext cx="1676400" cy="1874921"/>
          </a:xfrm>
          <a:prstGeom prst="rect">
            <a:avLst/>
          </a:prstGeom>
          <a:noFill/>
        </p:spPr>
      </p:pic>
      <p:pic>
        <p:nvPicPr>
          <p:cNvPr id="2062" name="Picture 14" descr="http://images.mirror.co.uk/upl/m4/apr2009/1/0/susan-boyle-pic-itv-image-1-368817678.jpg"/>
          <p:cNvPicPr>
            <a:picLocks noChangeAspect="1" noChangeArrowheads="1"/>
          </p:cNvPicPr>
          <p:nvPr/>
        </p:nvPicPr>
        <p:blipFill>
          <a:blip r:embed="rId4"/>
          <a:srcRect/>
          <a:stretch>
            <a:fillRect/>
          </a:stretch>
        </p:blipFill>
        <p:spPr bwMode="auto">
          <a:xfrm rot="20184664">
            <a:off x="786335" y="1218217"/>
            <a:ext cx="2743200" cy="2217776"/>
          </a:xfrm>
          <a:prstGeom prst="rect">
            <a:avLst/>
          </a:prstGeom>
          <a:noFill/>
        </p:spPr>
      </p:pic>
      <p:pic>
        <p:nvPicPr>
          <p:cNvPr id="2063" name="Picture 15" descr="C:\Documents and Settings\mmaurer09\Local Settings\Temporary Internet Files\Content.IE5\SHTE1LF1\MCj02807720000[1].wmf"/>
          <p:cNvPicPr>
            <a:picLocks noChangeAspect="1" noChangeArrowheads="1"/>
          </p:cNvPicPr>
          <p:nvPr/>
        </p:nvPicPr>
        <p:blipFill>
          <a:blip r:embed="rId5"/>
          <a:srcRect/>
          <a:stretch>
            <a:fillRect/>
          </a:stretch>
        </p:blipFill>
        <p:spPr bwMode="auto">
          <a:xfrm>
            <a:off x="4724400" y="1219200"/>
            <a:ext cx="2258840" cy="2693406"/>
          </a:xfrm>
          <a:prstGeom prst="rect">
            <a:avLst/>
          </a:prstGeom>
          <a:noFill/>
        </p:spPr>
      </p:pic>
      <p:pic>
        <p:nvPicPr>
          <p:cNvPr id="2064" name="Picture 16" descr="C:\Documents and Settings\mmaurer09\Local Settings\Temporary Internet Files\Content.IE5\735BGH8F\MCj02334360000[1].wmf"/>
          <p:cNvPicPr>
            <a:picLocks noChangeAspect="1" noChangeArrowheads="1"/>
          </p:cNvPicPr>
          <p:nvPr/>
        </p:nvPicPr>
        <p:blipFill>
          <a:blip r:embed="rId6"/>
          <a:srcRect/>
          <a:stretch>
            <a:fillRect/>
          </a:stretch>
        </p:blipFill>
        <p:spPr bwMode="auto">
          <a:xfrm>
            <a:off x="2057400" y="3886200"/>
            <a:ext cx="2817137" cy="2190939"/>
          </a:xfrm>
          <a:prstGeom prst="rect">
            <a:avLst/>
          </a:prstGeom>
          <a:noFill/>
        </p:spPr>
      </p:pic>
      <p:pic>
        <p:nvPicPr>
          <p:cNvPr id="2065" name="Picture 17" descr="C:\Documents and Settings\mmaurer09\Local Settings\Temporary Internet Files\Content.IE5\SHTE1LF1\MCj02526410000[1].wmf"/>
          <p:cNvPicPr>
            <a:picLocks noChangeAspect="1" noChangeArrowheads="1"/>
          </p:cNvPicPr>
          <p:nvPr/>
        </p:nvPicPr>
        <p:blipFill>
          <a:blip r:embed="rId7"/>
          <a:srcRect/>
          <a:stretch>
            <a:fillRect/>
          </a:stretch>
        </p:blipFill>
        <p:spPr bwMode="auto">
          <a:xfrm>
            <a:off x="6172200" y="4114800"/>
            <a:ext cx="2218639" cy="2304111"/>
          </a:xfrm>
          <a:prstGeom prst="rect">
            <a:avLst/>
          </a:prstGeom>
          <a:noFill/>
        </p:spPr>
      </p:pic>
      <p:pic>
        <p:nvPicPr>
          <p:cNvPr id="1027" name="Picture 3" descr="C:\Users\Margaret\AppData\Local\Microsoft\Windows\Temporary Internet Files\Content.IE5\YAJ4NFVZ\MMj02837590000[1].gif"/>
          <p:cNvPicPr>
            <a:picLocks noChangeAspect="1" noChangeArrowheads="1" noCrop="1"/>
          </p:cNvPicPr>
          <p:nvPr/>
        </p:nvPicPr>
        <p:blipFill>
          <a:blip r:embed="rId8"/>
          <a:srcRect/>
          <a:stretch>
            <a:fillRect/>
          </a:stretch>
        </p:blipFill>
        <p:spPr bwMode="auto">
          <a:xfrm>
            <a:off x="0" y="5162550"/>
            <a:ext cx="2286000" cy="1695450"/>
          </a:xfrm>
          <a:prstGeom prst="rect">
            <a:avLst/>
          </a:prstGeom>
          <a:noFill/>
        </p:spPr>
      </p:pic>
      <p:pic>
        <p:nvPicPr>
          <p:cNvPr id="1036" name="Picture 12" descr="C:\Users\Margaret\AppData\Local\Microsoft\Windows\Temporary Internet Files\Content.IE5\JSGP1CU9\MPj04007540000[1].jpg"/>
          <p:cNvPicPr>
            <a:picLocks noChangeAspect="1" noChangeArrowheads="1"/>
          </p:cNvPicPr>
          <p:nvPr/>
        </p:nvPicPr>
        <p:blipFill>
          <a:blip r:embed="rId9"/>
          <a:srcRect/>
          <a:stretch>
            <a:fillRect/>
          </a:stretch>
        </p:blipFill>
        <p:spPr bwMode="auto">
          <a:xfrm>
            <a:off x="-1486480" y="0"/>
            <a:ext cx="10630480" cy="7084218"/>
          </a:xfrm>
          <a:prstGeom prst="rect">
            <a:avLst/>
          </a:prstGeom>
          <a:noFill/>
        </p:spPr>
      </p:pic>
      <p:pic>
        <p:nvPicPr>
          <p:cNvPr id="1040" name="Picture 16" descr="C:\Users\Margaret\AppData\Local\Microsoft\Windows\Temporary Internet Files\Content.IE5\YAJ4NFVZ\MPj04224250000[1].jpg"/>
          <p:cNvPicPr>
            <a:picLocks noChangeAspect="1" noChangeArrowheads="1"/>
          </p:cNvPicPr>
          <p:nvPr/>
        </p:nvPicPr>
        <p:blipFill>
          <a:blip r:embed="rId10"/>
          <a:srcRect/>
          <a:stretch>
            <a:fillRect/>
          </a:stretch>
        </p:blipFill>
        <p:spPr bwMode="auto">
          <a:xfrm>
            <a:off x="4643437" y="0"/>
            <a:ext cx="4500563" cy="6858000"/>
          </a:xfrm>
          <a:prstGeom prst="rect">
            <a:avLst/>
          </a:prstGeom>
          <a:noFill/>
        </p:spPr>
      </p:pic>
      <p:pic>
        <p:nvPicPr>
          <p:cNvPr id="1029" name="Picture 5" descr="C:\Users\Margaret\AppData\Local\Microsoft\Windows\Temporary Internet Files\Content.IE5\P24Z2BRL\MCj04104370000[1].wmf"/>
          <p:cNvPicPr>
            <a:picLocks noChangeAspect="1" noChangeArrowheads="1"/>
          </p:cNvPicPr>
          <p:nvPr/>
        </p:nvPicPr>
        <p:blipFill>
          <a:blip r:embed="rId11"/>
          <a:srcRect/>
          <a:stretch>
            <a:fillRect/>
          </a:stretch>
        </p:blipFill>
        <p:spPr bwMode="auto">
          <a:xfrm>
            <a:off x="-457200" y="304800"/>
            <a:ext cx="4076517" cy="4876800"/>
          </a:xfrm>
          <a:prstGeom prst="rect">
            <a:avLst/>
          </a:prstGeom>
          <a:noFill/>
        </p:spPr>
      </p:pic>
      <p:pic>
        <p:nvPicPr>
          <p:cNvPr id="1054" name="Picture 30" descr="C:\Users\Margaret\AppData\Local\Microsoft\Windows\Temporary Internet Files\Content.IE5\YAJ4NFVZ\MCPE03110_0000[1].wmf"/>
          <p:cNvPicPr>
            <a:picLocks noChangeAspect="1" noChangeArrowheads="1"/>
          </p:cNvPicPr>
          <p:nvPr/>
        </p:nvPicPr>
        <p:blipFill>
          <a:blip r:embed="rId12"/>
          <a:srcRect/>
          <a:stretch>
            <a:fillRect/>
          </a:stretch>
        </p:blipFill>
        <p:spPr bwMode="auto">
          <a:xfrm>
            <a:off x="3733800" y="0"/>
            <a:ext cx="4063497" cy="3459933"/>
          </a:xfrm>
          <a:prstGeom prst="rect">
            <a:avLst/>
          </a:prstGeom>
          <a:noFill/>
        </p:spPr>
      </p:pic>
      <p:pic>
        <p:nvPicPr>
          <p:cNvPr id="1050" name="Picture 26" descr="C:\Users\Margaret\AppData\Local\Microsoft\Windows\Temporary Internet Files\Content.IE5\P24Z2BRL\MCj03186740000[1].wmf"/>
          <p:cNvPicPr>
            <a:picLocks noChangeAspect="1" noChangeArrowheads="1"/>
          </p:cNvPicPr>
          <p:nvPr/>
        </p:nvPicPr>
        <p:blipFill>
          <a:blip r:embed="rId13"/>
          <a:srcRect/>
          <a:stretch>
            <a:fillRect/>
          </a:stretch>
        </p:blipFill>
        <p:spPr bwMode="auto">
          <a:xfrm>
            <a:off x="2057400" y="2517145"/>
            <a:ext cx="4792827" cy="4340855"/>
          </a:xfrm>
          <a:prstGeom prst="rect">
            <a:avLst/>
          </a:prstGeom>
          <a:noFill/>
        </p:spPr>
      </p:pic>
      <p:pic>
        <p:nvPicPr>
          <p:cNvPr id="1041" name="Picture 17" descr="C:\Users\Margaret\AppData\Local\Microsoft\Windows\Temporary Internet Files\Content.IE5\JSGP1CU9\MCPE01482_0000[1].wmf"/>
          <p:cNvPicPr>
            <a:picLocks noChangeAspect="1" noChangeArrowheads="1"/>
          </p:cNvPicPr>
          <p:nvPr/>
        </p:nvPicPr>
        <p:blipFill>
          <a:blip r:embed="rId14"/>
          <a:srcRect/>
          <a:stretch>
            <a:fillRect/>
          </a:stretch>
        </p:blipFill>
        <p:spPr bwMode="auto">
          <a:xfrm>
            <a:off x="-304800" y="3389014"/>
            <a:ext cx="3758697" cy="3468986"/>
          </a:xfrm>
          <a:prstGeom prst="rect">
            <a:avLst/>
          </a:prstGeom>
          <a:noFill/>
        </p:spPr>
      </p:pic>
      <p:pic>
        <p:nvPicPr>
          <p:cNvPr id="1049" name="Picture 25" descr="C:\Users\Margaret\AppData\Local\Microsoft\Windows\Temporary Internet Files\Content.IE5\JSGP1CU9\MCj03378760000[1].wmf"/>
          <p:cNvPicPr>
            <a:picLocks noChangeAspect="1" noChangeArrowheads="1"/>
          </p:cNvPicPr>
          <p:nvPr/>
        </p:nvPicPr>
        <p:blipFill>
          <a:blip r:embed="rId15"/>
          <a:srcRect/>
          <a:stretch>
            <a:fillRect/>
          </a:stretch>
        </p:blipFill>
        <p:spPr bwMode="auto">
          <a:xfrm>
            <a:off x="3997430" y="4353916"/>
            <a:ext cx="5146570" cy="25040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62"/>
                                        </p:tgtEl>
                                        <p:attrNameLst>
                                          <p:attrName>style.visibility</p:attrName>
                                        </p:attrNameLst>
                                      </p:cBhvr>
                                      <p:to>
                                        <p:strVal val="visible"/>
                                      </p:to>
                                    </p:set>
                                    <p:anim calcmode="lin" valueType="num">
                                      <p:cBhvr>
                                        <p:cTn id="7" dur="500" fill="hold"/>
                                        <p:tgtEl>
                                          <p:spTgt spid="2062"/>
                                        </p:tgtEl>
                                        <p:attrNameLst>
                                          <p:attrName>ppt_w</p:attrName>
                                        </p:attrNameLst>
                                      </p:cBhvr>
                                      <p:tavLst>
                                        <p:tav tm="0">
                                          <p:val>
                                            <p:fltVal val="0"/>
                                          </p:val>
                                        </p:tav>
                                        <p:tav tm="100000">
                                          <p:val>
                                            <p:strVal val="#ppt_w"/>
                                          </p:val>
                                        </p:tav>
                                      </p:tavLst>
                                    </p:anim>
                                    <p:anim calcmode="lin" valueType="num">
                                      <p:cBhvr>
                                        <p:cTn id="8" dur="500" fill="hold"/>
                                        <p:tgtEl>
                                          <p:spTgt spid="206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500" fill="hold"/>
                                        <p:tgtEl>
                                          <p:spTgt spid="2052"/>
                                        </p:tgtEl>
                                        <p:attrNameLst>
                                          <p:attrName>ppt_w</p:attrName>
                                        </p:attrNameLst>
                                      </p:cBhvr>
                                      <p:tavLst>
                                        <p:tav tm="0">
                                          <p:val>
                                            <p:fltVal val="0"/>
                                          </p:val>
                                        </p:tav>
                                        <p:tav tm="100000">
                                          <p:val>
                                            <p:strVal val="#ppt_w"/>
                                          </p:val>
                                        </p:tav>
                                      </p:tavLst>
                                    </p:anim>
                                    <p:anim calcmode="lin" valueType="num">
                                      <p:cBhvr>
                                        <p:cTn id="12" dur="500" fill="hold"/>
                                        <p:tgtEl>
                                          <p:spTgt spid="2052"/>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2064"/>
                                        </p:tgtEl>
                                        <p:attrNameLst>
                                          <p:attrName>style.visibility</p:attrName>
                                        </p:attrNameLst>
                                      </p:cBhvr>
                                      <p:to>
                                        <p:strVal val="visible"/>
                                      </p:to>
                                    </p:set>
                                    <p:anim calcmode="lin" valueType="num">
                                      <p:cBhvr>
                                        <p:cTn id="20" dur="500" fill="hold"/>
                                        <p:tgtEl>
                                          <p:spTgt spid="2064"/>
                                        </p:tgtEl>
                                        <p:attrNameLst>
                                          <p:attrName>ppt_w</p:attrName>
                                        </p:attrNameLst>
                                      </p:cBhvr>
                                      <p:tavLst>
                                        <p:tav tm="0">
                                          <p:val>
                                            <p:fltVal val="0"/>
                                          </p:val>
                                        </p:tav>
                                        <p:tav tm="100000">
                                          <p:val>
                                            <p:strVal val="#ppt_w"/>
                                          </p:val>
                                        </p:tav>
                                      </p:tavLst>
                                    </p:anim>
                                    <p:anim calcmode="lin" valueType="num">
                                      <p:cBhvr>
                                        <p:cTn id="21" dur="500" fill="hold"/>
                                        <p:tgtEl>
                                          <p:spTgt spid="2064"/>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2065"/>
                                        </p:tgtEl>
                                        <p:attrNameLst>
                                          <p:attrName>style.visibility</p:attrName>
                                        </p:attrNameLst>
                                      </p:cBhvr>
                                      <p:to>
                                        <p:strVal val="visible"/>
                                      </p:to>
                                    </p:set>
                                    <p:anim calcmode="lin" valueType="num">
                                      <p:cBhvr>
                                        <p:cTn id="25" dur="500" fill="hold"/>
                                        <p:tgtEl>
                                          <p:spTgt spid="2065"/>
                                        </p:tgtEl>
                                        <p:attrNameLst>
                                          <p:attrName>ppt_w</p:attrName>
                                        </p:attrNameLst>
                                      </p:cBhvr>
                                      <p:tavLst>
                                        <p:tav tm="0">
                                          <p:val>
                                            <p:fltVal val="0"/>
                                          </p:val>
                                        </p:tav>
                                        <p:tav tm="100000">
                                          <p:val>
                                            <p:strVal val="#ppt_w"/>
                                          </p:val>
                                        </p:tav>
                                      </p:tavLst>
                                    </p:anim>
                                    <p:anim calcmode="lin" valueType="num">
                                      <p:cBhvr>
                                        <p:cTn id="26" dur="500" fill="hold"/>
                                        <p:tgtEl>
                                          <p:spTgt spid="2065"/>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500" fill="hold"/>
                                        <p:tgtEl>
                                          <p:spTgt spid="1027"/>
                                        </p:tgtEl>
                                        <p:attrNameLst>
                                          <p:attrName>ppt_w</p:attrName>
                                        </p:attrNameLst>
                                      </p:cBhvr>
                                      <p:tavLst>
                                        <p:tav tm="0">
                                          <p:val>
                                            <p:fltVal val="0"/>
                                          </p:val>
                                        </p:tav>
                                        <p:tav tm="100000">
                                          <p:val>
                                            <p:strVal val="#ppt_w"/>
                                          </p:val>
                                        </p:tav>
                                      </p:tavLst>
                                    </p:anim>
                                    <p:anim calcmode="lin" valueType="num">
                                      <p:cBhvr>
                                        <p:cTn id="30" dur="500" fill="hold"/>
                                        <p:tgtEl>
                                          <p:spTgt spid="1027"/>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40"/>
                                        </p:tgtEl>
                                        <p:attrNameLst>
                                          <p:attrName>style.visibility</p:attrName>
                                        </p:attrNameLst>
                                      </p:cBhvr>
                                      <p:to>
                                        <p:strVal val="visible"/>
                                      </p:to>
                                    </p:set>
                                    <p:animEffect transition="in" filter="fade">
                                      <p:cBhvr>
                                        <p:cTn id="35" dur="2000"/>
                                        <p:tgtEl>
                                          <p:spTgt spid="1040"/>
                                        </p:tgtEl>
                                      </p:cBhvr>
                                    </p:animEffect>
                                  </p:childTnLst>
                                </p:cTn>
                              </p:par>
                              <p:par>
                                <p:cTn id="36" presetID="10" presetClass="entr" presetSubtype="0" fill="hold" nodeType="withEffect">
                                  <p:stCondLst>
                                    <p:cond delay="0"/>
                                  </p:stCondLst>
                                  <p:childTnLst>
                                    <p:set>
                                      <p:cBhvr>
                                        <p:cTn id="37" dur="1" fill="hold">
                                          <p:stCondLst>
                                            <p:cond delay="0"/>
                                          </p:stCondLst>
                                        </p:cTn>
                                        <p:tgtEl>
                                          <p:spTgt spid="1036"/>
                                        </p:tgtEl>
                                        <p:attrNameLst>
                                          <p:attrName>style.visibility</p:attrName>
                                        </p:attrNameLst>
                                      </p:cBhvr>
                                      <p:to>
                                        <p:strVal val="visible"/>
                                      </p:to>
                                    </p:set>
                                    <p:animEffect transition="in" filter="fade">
                                      <p:cBhvr>
                                        <p:cTn id="38" dur="2000"/>
                                        <p:tgtEl>
                                          <p:spTgt spid="1036"/>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054"/>
                                        </p:tgtEl>
                                        <p:attrNameLst>
                                          <p:attrName>style.visibility</p:attrName>
                                        </p:attrNameLst>
                                      </p:cBhvr>
                                      <p:to>
                                        <p:strVal val="visible"/>
                                      </p:to>
                                    </p:set>
                                    <p:animEffect transition="in" filter="fade">
                                      <p:cBhvr>
                                        <p:cTn id="42" dur="2000"/>
                                        <p:tgtEl>
                                          <p:spTgt spid="1054"/>
                                        </p:tgtEl>
                                      </p:cBhvr>
                                    </p:animEffect>
                                  </p:childTnLst>
                                </p:cTn>
                              </p:par>
                              <p:par>
                                <p:cTn id="43" presetID="10" presetClass="entr" presetSubtype="0" fill="hold" nodeType="with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fade">
                                      <p:cBhvr>
                                        <p:cTn id="45" dur="2000"/>
                                        <p:tgtEl>
                                          <p:spTgt spid="1029"/>
                                        </p:tgtEl>
                                      </p:cBhvr>
                                    </p:animEffect>
                                  </p:childTnLst>
                                </p:cTn>
                              </p:par>
                              <p:par>
                                <p:cTn id="46" presetID="10" presetClass="entr" presetSubtype="0" fill="hold" nodeType="withEffect">
                                  <p:stCondLst>
                                    <p:cond delay="0"/>
                                  </p:stCondLst>
                                  <p:childTnLst>
                                    <p:set>
                                      <p:cBhvr>
                                        <p:cTn id="47" dur="1" fill="hold">
                                          <p:stCondLst>
                                            <p:cond delay="0"/>
                                          </p:stCondLst>
                                        </p:cTn>
                                        <p:tgtEl>
                                          <p:spTgt spid="1050"/>
                                        </p:tgtEl>
                                        <p:attrNameLst>
                                          <p:attrName>style.visibility</p:attrName>
                                        </p:attrNameLst>
                                      </p:cBhvr>
                                      <p:to>
                                        <p:strVal val="visible"/>
                                      </p:to>
                                    </p:set>
                                    <p:animEffect transition="in" filter="fade">
                                      <p:cBhvr>
                                        <p:cTn id="48" dur="2000"/>
                                        <p:tgtEl>
                                          <p:spTgt spid="1050"/>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1041"/>
                                        </p:tgtEl>
                                        <p:attrNameLst>
                                          <p:attrName>style.visibility</p:attrName>
                                        </p:attrNameLst>
                                      </p:cBhvr>
                                      <p:to>
                                        <p:strVal val="visible"/>
                                      </p:to>
                                    </p:set>
                                    <p:animEffect transition="in" filter="fade">
                                      <p:cBhvr>
                                        <p:cTn id="52" dur="2000"/>
                                        <p:tgtEl>
                                          <p:spTgt spid="1041"/>
                                        </p:tgtEl>
                                      </p:cBhvr>
                                    </p:animEffect>
                                  </p:childTnLst>
                                </p:cTn>
                              </p:par>
                              <p:par>
                                <p:cTn id="53" presetID="10" presetClass="entr" presetSubtype="0" fill="hold" nodeType="withEffect">
                                  <p:stCondLst>
                                    <p:cond delay="0"/>
                                  </p:stCondLst>
                                  <p:childTnLst>
                                    <p:set>
                                      <p:cBhvr>
                                        <p:cTn id="54" dur="1" fill="hold">
                                          <p:stCondLst>
                                            <p:cond delay="0"/>
                                          </p:stCondLst>
                                        </p:cTn>
                                        <p:tgtEl>
                                          <p:spTgt spid="1049"/>
                                        </p:tgtEl>
                                        <p:attrNameLst>
                                          <p:attrName>style.visibility</p:attrName>
                                        </p:attrNameLst>
                                      </p:cBhvr>
                                      <p:to>
                                        <p:strVal val="visible"/>
                                      </p:to>
                                    </p:set>
                                    <p:animEffect transition="in" filter="fade">
                                      <p:cBhvr>
                                        <p:cTn id="55" dur="2000"/>
                                        <p:tgtEl>
                                          <p:spTgt spid="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pic>
        <p:nvPicPr>
          <p:cNvPr id="1048" name="Picture 24" descr="C:\Documents and Settings\mmaurer09\Local Settings\Temporary Internet Files\Content.IE5\735BGH8F\MCBD05210_0000[1].wmf"/>
          <p:cNvPicPr>
            <a:picLocks noChangeAspect="1" noChangeArrowheads="1"/>
          </p:cNvPicPr>
          <p:nvPr/>
        </p:nvPicPr>
        <p:blipFill>
          <a:blip r:embed="rId3"/>
          <a:srcRect/>
          <a:stretch>
            <a:fillRect/>
          </a:stretch>
        </p:blipFill>
        <p:spPr bwMode="auto">
          <a:xfrm rot="11918462">
            <a:off x="6479173" y="-2410399"/>
            <a:ext cx="3604788" cy="3465968"/>
          </a:xfrm>
          <a:prstGeom prst="rect">
            <a:avLst/>
          </a:prstGeom>
          <a:noFill/>
        </p:spPr>
      </p:pic>
      <p:pic>
        <p:nvPicPr>
          <p:cNvPr id="1047" name="Picture 23" descr="C:\Documents and Settings\mmaurer09\Local Settings\Temporary Internet Files\Content.IE5\D0P5UPES\MMj02834870000[1].gif"/>
          <p:cNvPicPr>
            <a:picLocks noChangeAspect="1" noChangeArrowheads="1" noCrop="1"/>
          </p:cNvPicPr>
          <p:nvPr/>
        </p:nvPicPr>
        <p:blipFill>
          <a:blip r:embed="rId4"/>
          <a:srcRect/>
          <a:stretch>
            <a:fillRect/>
          </a:stretch>
        </p:blipFill>
        <p:spPr bwMode="auto">
          <a:xfrm rot="1113532">
            <a:off x="5018816" y="-620187"/>
            <a:ext cx="4338638" cy="3516580"/>
          </a:xfrm>
          <a:prstGeom prst="rect">
            <a:avLst/>
          </a:prstGeom>
          <a:noFill/>
        </p:spPr>
      </p:pic>
      <p:sp>
        <p:nvSpPr>
          <p:cNvPr id="3" name="Freeform 2"/>
          <p:cNvSpPr/>
          <p:nvPr/>
        </p:nvSpPr>
        <p:spPr>
          <a:xfrm>
            <a:off x="0" y="2286000"/>
            <a:ext cx="2496650" cy="1556672"/>
          </a:xfrm>
          <a:custGeom>
            <a:avLst/>
            <a:gdLst>
              <a:gd name="connsiteX0" fmla="*/ 409813 w 2496650"/>
              <a:gd name="connsiteY0" fmla="*/ 1322614 h 1937672"/>
              <a:gd name="connsiteX1" fmla="*/ 948656 w 2496650"/>
              <a:gd name="connsiteY1" fmla="*/ 195943 h 1937672"/>
              <a:gd name="connsiteX2" fmla="*/ 1030299 w 2496650"/>
              <a:gd name="connsiteY2" fmla="*/ 114300 h 1937672"/>
              <a:gd name="connsiteX3" fmla="*/ 1144599 w 2496650"/>
              <a:gd name="connsiteY3" fmla="*/ 65314 h 1937672"/>
              <a:gd name="connsiteX4" fmla="*/ 1373199 w 2496650"/>
              <a:gd name="connsiteY4" fmla="*/ 0 h 1937672"/>
              <a:gd name="connsiteX5" fmla="*/ 1765085 w 2496650"/>
              <a:gd name="connsiteY5" fmla="*/ 65314 h 1937672"/>
              <a:gd name="connsiteX6" fmla="*/ 1814070 w 2496650"/>
              <a:gd name="connsiteY6" fmla="*/ 114300 h 1937672"/>
              <a:gd name="connsiteX7" fmla="*/ 1993685 w 2496650"/>
              <a:gd name="connsiteY7" fmla="*/ 375557 h 1937672"/>
              <a:gd name="connsiteX8" fmla="*/ 2058999 w 2496650"/>
              <a:gd name="connsiteY8" fmla="*/ 538843 h 1937672"/>
              <a:gd name="connsiteX9" fmla="*/ 2107985 w 2496650"/>
              <a:gd name="connsiteY9" fmla="*/ 1763486 h 1937672"/>
              <a:gd name="connsiteX10" fmla="*/ 2091656 w 2496650"/>
              <a:gd name="connsiteY10" fmla="*/ 1240971 h 1937672"/>
              <a:gd name="connsiteX11" fmla="*/ 2058999 w 2496650"/>
              <a:gd name="connsiteY11" fmla="*/ 1077686 h 1937672"/>
              <a:gd name="connsiteX12" fmla="*/ 2010013 w 2496650"/>
              <a:gd name="connsiteY12" fmla="*/ 930728 h 1937672"/>
              <a:gd name="connsiteX13" fmla="*/ 1912042 w 2496650"/>
              <a:gd name="connsiteY13" fmla="*/ 571500 h 1937672"/>
              <a:gd name="connsiteX14" fmla="*/ 1863056 w 2496650"/>
              <a:gd name="connsiteY14" fmla="*/ 457200 h 1937672"/>
              <a:gd name="connsiteX15" fmla="*/ 1781413 w 2496650"/>
              <a:gd name="connsiteY15" fmla="*/ 391886 h 1937672"/>
              <a:gd name="connsiteX16" fmla="*/ 1667113 w 2496650"/>
              <a:gd name="connsiteY16" fmla="*/ 244928 h 1937672"/>
              <a:gd name="connsiteX17" fmla="*/ 1520156 w 2496650"/>
              <a:gd name="connsiteY17" fmla="*/ 81643 h 1937672"/>
              <a:gd name="connsiteX18" fmla="*/ 1389528 w 2496650"/>
              <a:gd name="connsiteY18" fmla="*/ 16328 h 1937672"/>
              <a:gd name="connsiteX19" fmla="*/ 1193585 w 2496650"/>
              <a:gd name="connsiteY19" fmla="*/ 48986 h 1937672"/>
              <a:gd name="connsiteX20" fmla="*/ 1079285 w 2496650"/>
              <a:gd name="connsiteY20" fmla="*/ 65314 h 1937672"/>
              <a:gd name="connsiteX21" fmla="*/ 899670 w 2496650"/>
              <a:gd name="connsiteY21" fmla="*/ 97971 h 1937672"/>
              <a:gd name="connsiteX22" fmla="*/ 818028 w 2496650"/>
              <a:gd name="connsiteY22" fmla="*/ 146957 h 1937672"/>
              <a:gd name="connsiteX23" fmla="*/ 589428 w 2496650"/>
              <a:gd name="connsiteY23" fmla="*/ 408214 h 1937672"/>
              <a:gd name="connsiteX24" fmla="*/ 573099 w 2496650"/>
              <a:gd name="connsiteY24" fmla="*/ 473528 h 1937672"/>
              <a:gd name="connsiteX25" fmla="*/ 524113 w 2496650"/>
              <a:gd name="connsiteY25" fmla="*/ 849086 h 1937672"/>
              <a:gd name="connsiteX26" fmla="*/ 426142 w 2496650"/>
              <a:gd name="connsiteY26" fmla="*/ 963386 h 1937672"/>
              <a:gd name="connsiteX27" fmla="*/ 295513 w 2496650"/>
              <a:gd name="connsiteY27" fmla="*/ 1159328 h 1937672"/>
              <a:gd name="connsiteX28" fmla="*/ 246528 w 2496650"/>
              <a:gd name="connsiteY28" fmla="*/ 1289957 h 1937672"/>
              <a:gd name="connsiteX29" fmla="*/ 197542 w 2496650"/>
              <a:gd name="connsiteY29" fmla="*/ 1583871 h 1937672"/>
              <a:gd name="connsiteX30" fmla="*/ 132228 w 2496650"/>
              <a:gd name="connsiteY30" fmla="*/ 1649186 h 1937672"/>
              <a:gd name="connsiteX31" fmla="*/ 99570 w 2496650"/>
              <a:gd name="connsiteY31" fmla="*/ 1616528 h 1937672"/>
              <a:gd name="connsiteX32" fmla="*/ 230199 w 2496650"/>
              <a:gd name="connsiteY32" fmla="*/ 1371600 h 1937672"/>
              <a:gd name="connsiteX33" fmla="*/ 605756 w 2496650"/>
              <a:gd name="connsiteY33" fmla="*/ 947057 h 1937672"/>
              <a:gd name="connsiteX34" fmla="*/ 654742 w 2496650"/>
              <a:gd name="connsiteY34" fmla="*/ 767443 h 1937672"/>
              <a:gd name="connsiteX35" fmla="*/ 687399 w 2496650"/>
              <a:gd name="connsiteY35" fmla="*/ 489857 h 1937672"/>
              <a:gd name="connsiteX36" fmla="*/ 834356 w 2496650"/>
              <a:gd name="connsiteY36" fmla="*/ 342900 h 1937672"/>
              <a:gd name="connsiteX37" fmla="*/ 883342 w 2496650"/>
              <a:gd name="connsiteY37" fmla="*/ 293914 h 1937672"/>
              <a:gd name="connsiteX38" fmla="*/ 932328 w 2496650"/>
              <a:gd name="connsiteY38" fmla="*/ 228600 h 1937672"/>
              <a:gd name="connsiteX39" fmla="*/ 1013970 w 2496650"/>
              <a:gd name="connsiteY39" fmla="*/ 179614 h 1937672"/>
              <a:gd name="connsiteX40" fmla="*/ 1079285 w 2496650"/>
              <a:gd name="connsiteY40" fmla="*/ 146957 h 1937672"/>
              <a:gd name="connsiteX41" fmla="*/ 1291556 w 2496650"/>
              <a:gd name="connsiteY41" fmla="*/ 97971 h 1937672"/>
              <a:gd name="connsiteX42" fmla="*/ 1716099 w 2496650"/>
              <a:gd name="connsiteY42" fmla="*/ 114300 h 1937672"/>
              <a:gd name="connsiteX43" fmla="*/ 1748756 w 2496650"/>
              <a:gd name="connsiteY43" fmla="*/ 163286 h 1937672"/>
              <a:gd name="connsiteX44" fmla="*/ 1846728 w 2496650"/>
              <a:gd name="connsiteY44" fmla="*/ 228600 h 1937672"/>
              <a:gd name="connsiteX45" fmla="*/ 2026342 w 2496650"/>
              <a:gd name="connsiteY45" fmla="*/ 571500 h 1937672"/>
              <a:gd name="connsiteX46" fmla="*/ 2042670 w 2496650"/>
              <a:gd name="connsiteY46" fmla="*/ 653143 h 1937672"/>
              <a:gd name="connsiteX47" fmla="*/ 2075328 w 2496650"/>
              <a:gd name="connsiteY47" fmla="*/ 1012371 h 1937672"/>
              <a:gd name="connsiteX48" fmla="*/ 2124313 w 2496650"/>
              <a:gd name="connsiteY48" fmla="*/ 1077686 h 1937672"/>
              <a:gd name="connsiteX49" fmla="*/ 2189628 w 2496650"/>
              <a:gd name="connsiteY49" fmla="*/ 1175657 h 1937672"/>
              <a:gd name="connsiteX50" fmla="*/ 2369242 w 2496650"/>
              <a:gd name="connsiteY50" fmla="*/ 1469571 h 1937672"/>
              <a:gd name="connsiteX51" fmla="*/ 2450885 w 2496650"/>
              <a:gd name="connsiteY51" fmla="*/ 1567543 h 1937672"/>
              <a:gd name="connsiteX52" fmla="*/ 2483542 w 2496650"/>
              <a:gd name="connsiteY52" fmla="*/ 1649186 h 1937672"/>
              <a:gd name="connsiteX53" fmla="*/ 2434556 w 2496650"/>
              <a:gd name="connsiteY53" fmla="*/ 1600200 h 1937672"/>
              <a:gd name="connsiteX54" fmla="*/ 2385570 w 2496650"/>
              <a:gd name="connsiteY54" fmla="*/ 1110343 h 1937672"/>
              <a:gd name="connsiteX55" fmla="*/ 2352913 w 2496650"/>
              <a:gd name="connsiteY55" fmla="*/ 1028700 h 1937672"/>
              <a:gd name="connsiteX56" fmla="*/ 2254942 w 2496650"/>
              <a:gd name="connsiteY56" fmla="*/ 930728 h 1937672"/>
              <a:gd name="connsiteX57" fmla="*/ 2140642 w 2496650"/>
              <a:gd name="connsiteY57" fmla="*/ 636814 h 1937672"/>
              <a:gd name="connsiteX58" fmla="*/ 2058999 w 2496650"/>
              <a:gd name="connsiteY58" fmla="*/ 555171 h 1937672"/>
              <a:gd name="connsiteX59" fmla="*/ 1912042 w 2496650"/>
              <a:gd name="connsiteY59" fmla="*/ 342900 h 1937672"/>
              <a:gd name="connsiteX60" fmla="*/ 1846728 w 2496650"/>
              <a:gd name="connsiteY60" fmla="*/ 228600 h 1937672"/>
              <a:gd name="connsiteX61" fmla="*/ 1797742 w 2496650"/>
              <a:gd name="connsiteY61" fmla="*/ 163286 h 1937672"/>
              <a:gd name="connsiteX62" fmla="*/ 1765085 w 2496650"/>
              <a:gd name="connsiteY62" fmla="*/ 130628 h 1937672"/>
              <a:gd name="connsiteX63" fmla="*/ 1699770 w 2496650"/>
              <a:gd name="connsiteY63" fmla="*/ 97971 h 1937672"/>
              <a:gd name="connsiteX64" fmla="*/ 997642 w 2496650"/>
              <a:gd name="connsiteY64" fmla="*/ 114300 h 1937672"/>
              <a:gd name="connsiteX65" fmla="*/ 850685 w 2496650"/>
              <a:gd name="connsiteY65" fmla="*/ 261257 h 1937672"/>
              <a:gd name="connsiteX66" fmla="*/ 589428 w 2496650"/>
              <a:gd name="connsiteY66" fmla="*/ 522514 h 1937672"/>
              <a:gd name="connsiteX67" fmla="*/ 475128 w 2496650"/>
              <a:gd name="connsiteY67" fmla="*/ 669471 h 1937672"/>
              <a:gd name="connsiteX68" fmla="*/ 442470 w 2496650"/>
              <a:gd name="connsiteY68" fmla="*/ 718457 h 1937672"/>
              <a:gd name="connsiteX69" fmla="*/ 377156 w 2496650"/>
              <a:gd name="connsiteY69" fmla="*/ 783771 h 1937672"/>
              <a:gd name="connsiteX70" fmla="*/ 328170 w 2496650"/>
              <a:gd name="connsiteY70" fmla="*/ 881743 h 1937672"/>
              <a:gd name="connsiteX71" fmla="*/ 262856 w 2496650"/>
              <a:gd name="connsiteY71" fmla="*/ 1110343 h 1937672"/>
              <a:gd name="connsiteX72" fmla="*/ 213870 w 2496650"/>
              <a:gd name="connsiteY72" fmla="*/ 1289957 h 1937672"/>
              <a:gd name="connsiteX73" fmla="*/ 181213 w 2496650"/>
              <a:gd name="connsiteY73" fmla="*/ 1371600 h 1937672"/>
              <a:gd name="connsiteX74" fmla="*/ 164885 w 2496650"/>
              <a:gd name="connsiteY74" fmla="*/ 1436914 h 1937672"/>
              <a:gd name="connsiteX75" fmla="*/ 115899 w 2496650"/>
              <a:gd name="connsiteY75" fmla="*/ 1502228 h 1937672"/>
              <a:gd name="connsiteX76" fmla="*/ 17928 w 2496650"/>
              <a:gd name="connsiteY76" fmla="*/ 1747157 h 1937672"/>
              <a:gd name="connsiteX77" fmla="*/ 1599 w 2496650"/>
              <a:gd name="connsiteY77" fmla="*/ 1681843 h 1937672"/>
              <a:gd name="connsiteX78" fmla="*/ 99570 w 2496650"/>
              <a:gd name="connsiteY78" fmla="*/ 1404257 h 1937672"/>
              <a:gd name="connsiteX79" fmla="*/ 164885 w 2496650"/>
              <a:gd name="connsiteY79" fmla="*/ 1306286 h 1937672"/>
              <a:gd name="connsiteX80" fmla="*/ 426142 w 2496650"/>
              <a:gd name="connsiteY80" fmla="*/ 1028700 h 1937672"/>
              <a:gd name="connsiteX81" fmla="*/ 671070 w 2496650"/>
              <a:gd name="connsiteY81" fmla="*/ 800100 h 1937672"/>
              <a:gd name="connsiteX82" fmla="*/ 703728 w 2496650"/>
              <a:gd name="connsiteY82" fmla="*/ 734786 h 1937672"/>
              <a:gd name="connsiteX83" fmla="*/ 752713 w 2496650"/>
              <a:gd name="connsiteY83" fmla="*/ 685800 h 1937672"/>
              <a:gd name="connsiteX84" fmla="*/ 801699 w 2496650"/>
              <a:gd name="connsiteY84" fmla="*/ 587828 h 1937672"/>
              <a:gd name="connsiteX85" fmla="*/ 899670 w 2496650"/>
              <a:gd name="connsiteY85" fmla="*/ 506186 h 1937672"/>
              <a:gd name="connsiteX86" fmla="*/ 948656 w 2496650"/>
              <a:gd name="connsiteY86" fmla="*/ 440871 h 1937672"/>
              <a:gd name="connsiteX87" fmla="*/ 1030299 w 2496650"/>
              <a:gd name="connsiteY87" fmla="*/ 244928 h 1937672"/>
              <a:gd name="connsiteX88" fmla="*/ 1128270 w 2496650"/>
              <a:gd name="connsiteY88" fmla="*/ 179614 h 1937672"/>
              <a:gd name="connsiteX89" fmla="*/ 1291556 w 2496650"/>
              <a:gd name="connsiteY89" fmla="*/ 114300 h 1937672"/>
              <a:gd name="connsiteX90" fmla="*/ 1373199 w 2496650"/>
              <a:gd name="connsiteY90" fmla="*/ 97971 h 1937672"/>
              <a:gd name="connsiteX91" fmla="*/ 1552813 w 2496650"/>
              <a:gd name="connsiteY91" fmla="*/ 65314 h 1937672"/>
              <a:gd name="connsiteX92" fmla="*/ 1683442 w 2496650"/>
              <a:gd name="connsiteY92" fmla="*/ 81643 h 1937672"/>
              <a:gd name="connsiteX93" fmla="*/ 1716099 w 2496650"/>
              <a:gd name="connsiteY93" fmla="*/ 146957 h 1937672"/>
              <a:gd name="connsiteX94" fmla="*/ 1748756 w 2496650"/>
              <a:gd name="connsiteY94" fmla="*/ 195943 h 1937672"/>
              <a:gd name="connsiteX95" fmla="*/ 1846728 w 2496650"/>
              <a:gd name="connsiteY95" fmla="*/ 506186 h 1937672"/>
              <a:gd name="connsiteX96" fmla="*/ 2010013 w 2496650"/>
              <a:gd name="connsiteY96" fmla="*/ 636814 h 1937672"/>
              <a:gd name="connsiteX97" fmla="*/ 2075328 w 2496650"/>
              <a:gd name="connsiteY97" fmla="*/ 751114 h 1937672"/>
              <a:gd name="connsiteX98" fmla="*/ 2107985 w 2496650"/>
              <a:gd name="connsiteY98" fmla="*/ 816428 h 1937672"/>
              <a:gd name="connsiteX99" fmla="*/ 2173299 w 2496650"/>
              <a:gd name="connsiteY99" fmla="*/ 881743 h 1937672"/>
              <a:gd name="connsiteX100" fmla="*/ 2254942 w 2496650"/>
              <a:gd name="connsiteY100" fmla="*/ 979714 h 1937672"/>
              <a:gd name="connsiteX101" fmla="*/ 2287599 w 2496650"/>
              <a:gd name="connsiteY101" fmla="*/ 1028700 h 1937672"/>
              <a:gd name="connsiteX102" fmla="*/ 2336585 w 2496650"/>
              <a:gd name="connsiteY102" fmla="*/ 1077686 h 1937672"/>
              <a:gd name="connsiteX103" fmla="*/ 2352913 w 2496650"/>
              <a:gd name="connsiteY103" fmla="*/ 1143000 h 1937672"/>
              <a:gd name="connsiteX104" fmla="*/ 2385570 w 2496650"/>
              <a:gd name="connsiteY104" fmla="*/ 1208314 h 1937672"/>
              <a:gd name="connsiteX105" fmla="*/ 2401899 w 2496650"/>
              <a:gd name="connsiteY105" fmla="*/ 1485900 h 1937672"/>
              <a:gd name="connsiteX106" fmla="*/ 2418228 w 2496650"/>
              <a:gd name="connsiteY106" fmla="*/ 1665514 h 1937672"/>
              <a:gd name="connsiteX107" fmla="*/ 2450885 w 2496650"/>
              <a:gd name="connsiteY107" fmla="*/ 1681843 h 193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496650" h="1937672">
                <a:moveTo>
                  <a:pt x="409813" y="1322614"/>
                </a:moveTo>
                <a:cubicBezTo>
                  <a:pt x="589427" y="947057"/>
                  <a:pt x="758489" y="566268"/>
                  <a:pt x="948656" y="195943"/>
                </a:cubicBezTo>
                <a:cubicBezTo>
                  <a:pt x="966237" y="161706"/>
                  <a:pt x="998276" y="135649"/>
                  <a:pt x="1030299" y="114300"/>
                </a:cubicBezTo>
                <a:cubicBezTo>
                  <a:pt x="1064789" y="91307"/>
                  <a:pt x="1105275" y="78422"/>
                  <a:pt x="1144599" y="65314"/>
                </a:cubicBezTo>
                <a:cubicBezTo>
                  <a:pt x="1219781" y="40253"/>
                  <a:pt x="1296999" y="21771"/>
                  <a:pt x="1373199" y="0"/>
                </a:cubicBezTo>
                <a:cubicBezTo>
                  <a:pt x="1503828" y="21771"/>
                  <a:pt x="1636893" y="32079"/>
                  <a:pt x="1765085" y="65314"/>
                </a:cubicBezTo>
                <a:cubicBezTo>
                  <a:pt x="1787438" y="71109"/>
                  <a:pt x="1799803" y="96142"/>
                  <a:pt x="1814070" y="114300"/>
                </a:cubicBezTo>
                <a:cubicBezTo>
                  <a:pt x="1834661" y="140507"/>
                  <a:pt x="1961786" y="307202"/>
                  <a:pt x="1993685" y="375557"/>
                </a:cubicBezTo>
                <a:cubicBezTo>
                  <a:pt x="2018475" y="428679"/>
                  <a:pt x="2037228" y="484414"/>
                  <a:pt x="2058999" y="538843"/>
                </a:cubicBezTo>
                <a:cubicBezTo>
                  <a:pt x="2120354" y="1029671"/>
                  <a:pt x="2075907" y="640714"/>
                  <a:pt x="2107985" y="1763486"/>
                </a:cubicBezTo>
                <a:cubicBezTo>
                  <a:pt x="2112962" y="1937672"/>
                  <a:pt x="2125831" y="1411844"/>
                  <a:pt x="2091656" y="1240971"/>
                </a:cubicBezTo>
                <a:cubicBezTo>
                  <a:pt x="2080770" y="1186543"/>
                  <a:pt x="2073125" y="1131365"/>
                  <a:pt x="2058999" y="1077686"/>
                </a:cubicBezTo>
                <a:cubicBezTo>
                  <a:pt x="2045858" y="1027750"/>
                  <a:pt x="2023599" y="980544"/>
                  <a:pt x="2010013" y="930728"/>
                </a:cubicBezTo>
                <a:cubicBezTo>
                  <a:pt x="1942746" y="684083"/>
                  <a:pt x="1988735" y="776013"/>
                  <a:pt x="1912042" y="571500"/>
                </a:cubicBezTo>
                <a:cubicBezTo>
                  <a:pt x="1897487" y="532688"/>
                  <a:pt x="1887437" y="490723"/>
                  <a:pt x="1863056" y="457200"/>
                </a:cubicBezTo>
                <a:cubicBezTo>
                  <a:pt x="1842557" y="429015"/>
                  <a:pt x="1805052" y="417495"/>
                  <a:pt x="1781413" y="391886"/>
                </a:cubicBezTo>
                <a:cubicBezTo>
                  <a:pt x="1739320" y="346285"/>
                  <a:pt x="1704950" y="294117"/>
                  <a:pt x="1667113" y="244928"/>
                </a:cubicBezTo>
                <a:cubicBezTo>
                  <a:pt x="1626232" y="191782"/>
                  <a:pt x="1576593" y="115505"/>
                  <a:pt x="1520156" y="81643"/>
                </a:cubicBezTo>
                <a:cubicBezTo>
                  <a:pt x="1423754" y="23802"/>
                  <a:pt x="1468621" y="42694"/>
                  <a:pt x="1389528" y="16328"/>
                </a:cubicBezTo>
                <a:lnTo>
                  <a:pt x="1193585" y="48986"/>
                </a:lnTo>
                <a:cubicBezTo>
                  <a:pt x="1155569" y="54989"/>
                  <a:pt x="1117248" y="58987"/>
                  <a:pt x="1079285" y="65314"/>
                </a:cubicBezTo>
                <a:cubicBezTo>
                  <a:pt x="1019260" y="75318"/>
                  <a:pt x="959542" y="87085"/>
                  <a:pt x="899670" y="97971"/>
                </a:cubicBezTo>
                <a:cubicBezTo>
                  <a:pt x="872456" y="114300"/>
                  <a:pt x="842011" y="126172"/>
                  <a:pt x="818028" y="146957"/>
                </a:cubicBezTo>
                <a:cubicBezTo>
                  <a:pt x="667207" y="277670"/>
                  <a:pt x="676932" y="276957"/>
                  <a:pt x="589428" y="408214"/>
                </a:cubicBezTo>
                <a:cubicBezTo>
                  <a:pt x="583985" y="429985"/>
                  <a:pt x="576388" y="451329"/>
                  <a:pt x="573099" y="473528"/>
                </a:cubicBezTo>
                <a:cubicBezTo>
                  <a:pt x="554598" y="598411"/>
                  <a:pt x="547954" y="725111"/>
                  <a:pt x="524113" y="849086"/>
                </a:cubicBezTo>
                <a:cubicBezTo>
                  <a:pt x="517820" y="881807"/>
                  <a:pt x="437172" y="949905"/>
                  <a:pt x="426142" y="963386"/>
                </a:cubicBezTo>
                <a:cubicBezTo>
                  <a:pt x="401971" y="992929"/>
                  <a:pt x="317129" y="1112493"/>
                  <a:pt x="295513" y="1159328"/>
                </a:cubicBezTo>
                <a:cubicBezTo>
                  <a:pt x="276025" y="1201552"/>
                  <a:pt x="262856" y="1246414"/>
                  <a:pt x="246528" y="1289957"/>
                </a:cubicBezTo>
                <a:cubicBezTo>
                  <a:pt x="236735" y="1436855"/>
                  <a:pt x="273707" y="1495012"/>
                  <a:pt x="197542" y="1583871"/>
                </a:cubicBezTo>
                <a:cubicBezTo>
                  <a:pt x="177504" y="1607248"/>
                  <a:pt x="153999" y="1627414"/>
                  <a:pt x="132228" y="1649186"/>
                </a:cubicBezTo>
                <a:cubicBezTo>
                  <a:pt x="121342" y="1638300"/>
                  <a:pt x="99570" y="1631923"/>
                  <a:pt x="99570" y="1616528"/>
                </a:cubicBezTo>
                <a:cubicBezTo>
                  <a:pt x="99570" y="1542195"/>
                  <a:pt x="200829" y="1411250"/>
                  <a:pt x="230199" y="1371600"/>
                </a:cubicBezTo>
                <a:cubicBezTo>
                  <a:pt x="461556" y="1059268"/>
                  <a:pt x="385826" y="1142551"/>
                  <a:pt x="605756" y="947057"/>
                </a:cubicBezTo>
                <a:cubicBezTo>
                  <a:pt x="622085" y="887186"/>
                  <a:pt x="643833" y="828535"/>
                  <a:pt x="654742" y="767443"/>
                </a:cubicBezTo>
                <a:cubicBezTo>
                  <a:pt x="671120" y="675727"/>
                  <a:pt x="665820" y="580490"/>
                  <a:pt x="687399" y="489857"/>
                </a:cubicBezTo>
                <a:cubicBezTo>
                  <a:pt x="698674" y="442500"/>
                  <a:pt x="814226" y="360793"/>
                  <a:pt x="834356" y="342900"/>
                </a:cubicBezTo>
                <a:cubicBezTo>
                  <a:pt x="851615" y="327558"/>
                  <a:pt x="868314" y="311447"/>
                  <a:pt x="883342" y="293914"/>
                </a:cubicBezTo>
                <a:cubicBezTo>
                  <a:pt x="901053" y="273251"/>
                  <a:pt x="911847" y="246521"/>
                  <a:pt x="932328" y="228600"/>
                </a:cubicBezTo>
                <a:cubicBezTo>
                  <a:pt x="956212" y="207701"/>
                  <a:pt x="986227" y="195027"/>
                  <a:pt x="1013970" y="179614"/>
                </a:cubicBezTo>
                <a:cubicBezTo>
                  <a:pt x="1035248" y="167793"/>
                  <a:pt x="1056409" y="155275"/>
                  <a:pt x="1079285" y="146957"/>
                </a:cubicBezTo>
                <a:cubicBezTo>
                  <a:pt x="1167606" y="114840"/>
                  <a:pt x="1202803" y="112764"/>
                  <a:pt x="1291556" y="97971"/>
                </a:cubicBezTo>
                <a:cubicBezTo>
                  <a:pt x="1433070" y="103414"/>
                  <a:pt x="1575903" y="94272"/>
                  <a:pt x="1716099" y="114300"/>
                </a:cubicBezTo>
                <a:cubicBezTo>
                  <a:pt x="1735526" y="117075"/>
                  <a:pt x="1733987" y="150363"/>
                  <a:pt x="1748756" y="163286"/>
                </a:cubicBezTo>
                <a:cubicBezTo>
                  <a:pt x="1778294" y="189132"/>
                  <a:pt x="1814071" y="206829"/>
                  <a:pt x="1846728" y="228600"/>
                </a:cubicBezTo>
                <a:cubicBezTo>
                  <a:pt x="1980652" y="496449"/>
                  <a:pt x="1918760" y="383231"/>
                  <a:pt x="2026342" y="571500"/>
                </a:cubicBezTo>
                <a:cubicBezTo>
                  <a:pt x="2031785" y="598714"/>
                  <a:pt x="2039605" y="625560"/>
                  <a:pt x="2042670" y="653143"/>
                </a:cubicBezTo>
                <a:cubicBezTo>
                  <a:pt x="2055948" y="772644"/>
                  <a:pt x="2052622" y="894298"/>
                  <a:pt x="2075328" y="1012371"/>
                </a:cubicBezTo>
                <a:cubicBezTo>
                  <a:pt x="2080467" y="1039096"/>
                  <a:pt x="2108707" y="1055391"/>
                  <a:pt x="2124313" y="1077686"/>
                </a:cubicBezTo>
                <a:cubicBezTo>
                  <a:pt x="2146821" y="1109840"/>
                  <a:pt x="2169162" y="1142167"/>
                  <a:pt x="2189628" y="1175657"/>
                </a:cubicBezTo>
                <a:cubicBezTo>
                  <a:pt x="2205586" y="1201770"/>
                  <a:pt x="2323296" y="1414435"/>
                  <a:pt x="2369242" y="1469571"/>
                </a:cubicBezTo>
                <a:lnTo>
                  <a:pt x="2450885" y="1567543"/>
                </a:lnTo>
                <a:cubicBezTo>
                  <a:pt x="2461771" y="1594757"/>
                  <a:pt x="2496650" y="1622970"/>
                  <a:pt x="2483542" y="1649186"/>
                </a:cubicBezTo>
                <a:cubicBezTo>
                  <a:pt x="2473215" y="1669840"/>
                  <a:pt x="2438687" y="1622920"/>
                  <a:pt x="2434556" y="1600200"/>
                </a:cubicBezTo>
                <a:cubicBezTo>
                  <a:pt x="2405201" y="1438747"/>
                  <a:pt x="2408777" y="1272794"/>
                  <a:pt x="2385570" y="1110343"/>
                </a:cubicBezTo>
                <a:cubicBezTo>
                  <a:pt x="2381425" y="1081327"/>
                  <a:pt x="2370153" y="1052405"/>
                  <a:pt x="2352913" y="1028700"/>
                </a:cubicBezTo>
                <a:cubicBezTo>
                  <a:pt x="2325749" y="991349"/>
                  <a:pt x="2254942" y="930728"/>
                  <a:pt x="2254942" y="930728"/>
                </a:cubicBezTo>
                <a:cubicBezTo>
                  <a:pt x="2251364" y="920890"/>
                  <a:pt x="2165337" y="673856"/>
                  <a:pt x="2140642" y="636814"/>
                </a:cubicBezTo>
                <a:cubicBezTo>
                  <a:pt x="2119293" y="604791"/>
                  <a:pt x="2082628" y="585551"/>
                  <a:pt x="2058999" y="555171"/>
                </a:cubicBezTo>
                <a:cubicBezTo>
                  <a:pt x="2006164" y="487240"/>
                  <a:pt x="1960797" y="413816"/>
                  <a:pt x="1912042" y="342900"/>
                </a:cubicBezTo>
                <a:cubicBezTo>
                  <a:pt x="1788440" y="163116"/>
                  <a:pt x="1984217" y="448580"/>
                  <a:pt x="1846728" y="228600"/>
                </a:cubicBezTo>
                <a:cubicBezTo>
                  <a:pt x="1832304" y="205522"/>
                  <a:pt x="1815164" y="184193"/>
                  <a:pt x="1797742" y="163286"/>
                </a:cubicBezTo>
                <a:cubicBezTo>
                  <a:pt x="1787886" y="151459"/>
                  <a:pt x="1777894" y="139168"/>
                  <a:pt x="1765085" y="130628"/>
                </a:cubicBezTo>
                <a:cubicBezTo>
                  <a:pt x="1744832" y="117126"/>
                  <a:pt x="1721542" y="108857"/>
                  <a:pt x="1699770" y="97971"/>
                </a:cubicBezTo>
                <a:lnTo>
                  <a:pt x="997642" y="114300"/>
                </a:lnTo>
                <a:cubicBezTo>
                  <a:pt x="944243" y="120839"/>
                  <a:pt x="883257" y="221168"/>
                  <a:pt x="850685" y="261257"/>
                </a:cubicBezTo>
                <a:cubicBezTo>
                  <a:pt x="672551" y="480500"/>
                  <a:pt x="753395" y="413202"/>
                  <a:pt x="589428" y="522514"/>
                </a:cubicBezTo>
                <a:cubicBezTo>
                  <a:pt x="529137" y="643091"/>
                  <a:pt x="590458" y="537665"/>
                  <a:pt x="475128" y="669471"/>
                </a:cubicBezTo>
                <a:cubicBezTo>
                  <a:pt x="462205" y="684240"/>
                  <a:pt x="455242" y="703557"/>
                  <a:pt x="442470" y="718457"/>
                </a:cubicBezTo>
                <a:cubicBezTo>
                  <a:pt x="422433" y="741834"/>
                  <a:pt x="394812" y="758547"/>
                  <a:pt x="377156" y="783771"/>
                </a:cubicBezTo>
                <a:cubicBezTo>
                  <a:pt x="356218" y="813683"/>
                  <a:pt x="344499" y="849086"/>
                  <a:pt x="328170" y="881743"/>
                </a:cubicBezTo>
                <a:cubicBezTo>
                  <a:pt x="290763" y="1031375"/>
                  <a:pt x="336768" y="851650"/>
                  <a:pt x="262856" y="1110343"/>
                </a:cubicBezTo>
                <a:cubicBezTo>
                  <a:pt x="232959" y="1214982"/>
                  <a:pt x="259683" y="1152520"/>
                  <a:pt x="213870" y="1289957"/>
                </a:cubicBezTo>
                <a:cubicBezTo>
                  <a:pt x="204601" y="1317764"/>
                  <a:pt x="190482" y="1343793"/>
                  <a:pt x="181213" y="1371600"/>
                </a:cubicBezTo>
                <a:cubicBezTo>
                  <a:pt x="174117" y="1392890"/>
                  <a:pt x="174921" y="1416842"/>
                  <a:pt x="164885" y="1436914"/>
                </a:cubicBezTo>
                <a:cubicBezTo>
                  <a:pt x="152714" y="1461255"/>
                  <a:pt x="128070" y="1477887"/>
                  <a:pt x="115899" y="1502228"/>
                </a:cubicBezTo>
                <a:cubicBezTo>
                  <a:pt x="62937" y="1608151"/>
                  <a:pt x="48044" y="1656807"/>
                  <a:pt x="17928" y="1747157"/>
                </a:cubicBezTo>
                <a:cubicBezTo>
                  <a:pt x="12485" y="1725386"/>
                  <a:pt x="0" y="1704227"/>
                  <a:pt x="1599" y="1681843"/>
                </a:cubicBezTo>
                <a:cubicBezTo>
                  <a:pt x="11666" y="1540904"/>
                  <a:pt x="31380" y="1515066"/>
                  <a:pt x="99570" y="1404257"/>
                </a:cubicBezTo>
                <a:cubicBezTo>
                  <a:pt x="120140" y="1370830"/>
                  <a:pt x="140135" y="1336748"/>
                  <a:pt x="164885" y="1306286"/>
                </a:cubicBezTo>
                <a:cubicBezTo>
                  <a:pt x="226427" y="1230542"/>
                  <a:pt x="349436" y="1100894"/>
                  <a:pt x="426142" y="1028700"/>
                </a:cubicBezTo>
                <a:cubicBezTo>
                  <a:pt x="430469" y="1024628"/>
                  <a:pt x="636232" y="844892"/>
                  <a:pt x="671070" y="800100"/>
                </a:cubicBezTo>
                <a:cubicBezTo>
                  <a:pt x="686014" y="780886"/>
                  <a:pt x="689580" y="754593"/>
                  <a:pt x="703728" y="734786"/>
                </a:cubicBezTo>
                <a:cubicBezTo>
                  <a:pt x="717150" y="715995"/>
                  <a:pt x="739904" y="705014"/>
                  <a:pt x="752713" y="685800"/>
                </a:cubicBezTo>
                <a:cubicBezTo>
                  <a:pt x="772966" y="655420"/>
                  <a:pt x="778578" y="616087"/>
                  <a:pt x="801699" y="587828"/>
                </a:cubicBezTo>
                <a:cubicBezTo>
                  <a:pt x="828618" y="554927"/>
                  <a:pt x="869611" y="536245"/>
                  <a:pt x="899670" y="506186"/>
                </a:cubicBezTo>
                <a:cubicBezTo>
                  <a:pt x="918914" y="486942"/>
                  <a:pt x="932327" y="462643"/>
                  <a:pt x="948656" y="440871"/>
                </a:cubicBezTo>
                <a:cubicBezTo>
                  <a:pt x="962898" y="383904"/>
                  <a:pt x="985090" y="275067"/>
                  <a:pt x="1030299" y="244928"/>
                </a:cubicBezTo>
                <a:cubicBezTo>
                  <a:pt x="1062956" y="223157"/>
                  <a:pt x="1093165" y="197167"/>
                  <a:pt x="1128270" y="179614"/>
                </a:cubicBezTo>
                <a:cubicBezTo>
                  <a:pt x="1180703" y="153398"/>
                  <a:pt x="1234073" y="125797"/>
                  <a:pt x="1291556" y="114300"/>
                </a:cubicBezTo>
                <a:lnTo>
                  <a:pt x="1373199" y="97971"/>
                </a:lnTo>
                <a:cubicBezTo>
                  <a:pt x="1603002" y="56189"/>
                  <a:pt x="1351142" y="105649"/>
                  <a:pt x="1552813" y="65314"/>
                </a:cubicBezTo>
                <a:cubicBezTo>
                  <a:pt x="1596356" y="70757"/>
                  <a:pt x="1644193" y="62018"/>
                  <a:pt x="1683442" y="81643"/>
                </a:cubicBezTo>
                <a:cubicBezTo>
                  <a:pt x="1705213" y="92529"/>
                  <a:pt x="1704022" y="125823"/>
                  <a:pt x="1716099" y="146957"/>
                </a:cubicBezTo>
                <a:cubicBezTo>
                  <a:pt x="1725835" y="163996"/>
                  <a:pt x="1737870" y="179614"/>
                  <a:pt x="1748756" y="195943"/>
                </a:cubicBezTo>
                <a:cubicBezTo>
                  <a:pt x="1767369" y="298315"/>
                  <a:pt x="1772401" y="421241"/>
                  <a:pt x="1846728" y="506186"/>
                </a:cubicBezTo>
                <a:cubicBezTo>
                  <a:pt x="1892627" y="558642"/>
                  <a:pt x="2010013" y="636814"/>
                  <a:pt x="2010013" y="636814"/>
                </a:cubicBezTo>
                <a:cubicBezTo>
                  <a:pt x="2031785" y="674914"/>
                  <a:pt x="2054315" y="712590"/>
                  <a:pt x="2075328" y="751114"/>
                </a:cubicBezTo>
                <a:cubicBezTo>
                  <a:pt x="2086984" y="772483"/>
                  <a:pt x="2093380" y="796955"/>
                  <a:pt x="2107985" y="816428"/>
                </a:cubicBezTo>
                <a:cubicBezTo>
                  <a:pt x="2126459" y="841060"/>
                  <a:pt x="2154825" y="857111"/>
                  <a:pt x="2173299" y="881743"/>
                </a:cubicBezTo>
                <a:cubicBezTo>
                  <a:pt x="2256164" y="992231"/>
                  <a:pt x="2152299" y="911286"/>
                  <a:pt x="2254942" y="979714"/>
                </a:cubicBezTo>
                <a:cubicBezTo>
                  <a:pt x="2265828" y="996043"/>
                  <a:pt x="2275036" y="1013624"/>
                  <a:pt x="2287599" y="1028700"/>
                </a:cubicBezTo>
                <a:cubicBezTo>
                  <a:pt x="2302382" y="1046440"/>
                  <a:pt x="2325128" y="1057636"/>
                  <a:pt x="2336585" y="1077686"/>
                </a:cubicBezTo>
                <a:cubicBezTo>
                  <a:pt x="2347719" y="1097171"/>
                  <a:pt x="2345033" y="1121987"/>
                  <a:pt x="2352913" y="1143000"/>
                </a:cubicBezTo>
                <a:cubicBezTo>
                  <a:pt x="2361460" y="1165791"/>
                  <a:pt x="2374684" y="1186543"/>
                  <a:pt x="2385570" y="1208314"/>
                </a:cubicBezTo>
                <a:cubicBezTo>
                  <a:pt x="2391013" y="1300843"/>
                  <a:pt x="2395295" y="1393447"/>
                  <a:pt x="2401899" y="1485900"/>
                </a:cubicBezTo>
                <a:cubicBezTo>
                  <a:pt x="2406182" y="1545865"/>
                  <a:pt x="2403647" y="1607191"/>
                  <a:pt x="2418228" y="1665514"/>
                </a:cubicBezTo>
                <a:cubicBezTo>
                  <a:pt x="2421180" y="1677321"/>
                  <a:pt x="2439999" y="1676400"/>
                  <a:pt x="2450885" y="1681843"/>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609600" y="1676400"/>
            <a:ext cx="604838" cy="823609"/>
          </a:xfrm>
          <a:prstGeom prst="rect">
            <a:avLst/>
          </a:prstGeom>
          <a:noFill/>
        </p:spPr>
      </p:pic>
      <p:pic>
        <p:nvPicPr>
          <p:cNvPr id="26"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1447800" y="1981200"/>
            <a:ext cx="604838" cy="823609"/>
          </a:xfrm>
          <a:prstGeom prst="rect">
            <a:avLst/>
          </a:prstGeom>
          <a:noFill/>
        </p:spPr>
      </p:pic>
      <p:pic>
        <p:nvPicPr>
          <p:cNvPr id="28"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990600" y="1828800"/>
            <a:ext cx="604838" cy="823609"/>
          </a:xfrm>
          <a:prstGeom prst="rect">
            <a:avLst/>
          </a:prstGeom>
          <a:noFill/>
        </p:spPr>
      </p:pic>
      <p:sp>
        <p:nvSpPr>
          <p:cNvPr id="2" name="Freeform 1"/>
          <p:cNvSpPr/>
          <p:nvPr/>
        </p:nvSpPr>
        <p:spPr>
          <a:xfrm>
            <a:off x="2590800" y="2362200"/>
            <a:ext cx="1371600" cy="1556672"/>
          </a:xfrm>
          <a:custGeom>
            <a:avLst/>
            <a:gdLst>
              <a:gd name="connsiteX0" fmla="*/ 409813 w 2496650"/>
              <a:gd name="connsiteY0" fmla="*/ 1322614 h 1937672"/>
              <a:gd name="connsiteX1" fmla="*/ 948656 w 2496650"/>
              <a:gd name="connsiteY1" fmla="*/ 195943 h 1937672"/>
              <a:gd name="connsiteX2" fmla="*/ 1030299 w 2496650"/>
              <a:gd name="connsiteY2" fmla="*/ 114300 h 1937672"/>
              <a:gd name="connsiteX3" fmla="*/ 1144599 w 2496650"/>
              <a:gd name="connsiteY3" fmla="*/ 65314 h 1937672"/>
              <a:gd name="connsiteX4" fmla="*/ 1373199 w 2496650"/>
              <a:gd name="connsiteY4" fmla="*/ 0 h 1937672"/>
              <a:gd name="connsiteX5" fmla="*/ 1765085 w 2496650"/>
              <a:gd name="connsiteY5" fmla="*/ 65314 h 1937672"/>
              <a:gd name="connsiteX6" fmla="*/ 1814070 w 2496650"/>
              <a:gd name="connsiteY6" fmla="*/ 114300 h 1937672"/>
              <a:gd name="connsiteX7" fmla="*/ 1993685 w 2496650"/>
              <a:gd name="connsiteY7" fmla="*/ 375557 h 1937672"/>
              <a:gd name="connsiteX8" fmla="*/ 2058999 w 2496650"/>
              <a:gd name="connsiteY8" fmla="*/ 538843 h 1937672"/>
              <a:gd name="connsiteX9" fmla="*/ 2107985 w 2496650"/>
              <a:gd name="connsiteY9" fmla="*/ 1763486 h 1937672"/>
              <a:gd name="connsiteX10" fmla="*/ 2091656 w 2496650"/>
              <a:gd name="connsiteY10" fmla="*/ 1240971 h 1937672"/>
              <a:gd name="connsiteX11" fmla="*/ 2058999 w 2496650"/>
              <a:gd name="connsiteY11" fmla="*/ 1077686 h 1937672"/>
              <a:gd name="connsiteX12" fmla="*/ 2010013 w 2496650"/>
              <a:gd name="connsiteY12" fmla="*/ 930728 h 1937672"/>
              <a:gd name="connsiteX13" fmla="*/ 1912042 w 2496650"/>
              <a:gd name="connsiteY13" fmla="*/ 571500 h 1937672"/>
              <a:gd name="connsiteX14" fmla="*/ 1863056 w 2496650"/>
              <a:gd name="connsiteY14" fmla="*/ 457200 h 1937672"/>
              <a:gd name="connsiteX15" fmla="*/ 1781413 w 2496650"/>
              <a:gd name="connsiteY15" fmla="*/ 391886 h 1937672"/>
              <a:gd name="connsiteX16" fmla="*/ 1667113 w 2496650"/>
              <a:gd name="connsiteY16" fmla="*/ 244928 h 1937672"/>
              <a:gd name="connsiteX17" fmla="*/ 1520156 w 2496650"/>
              <a:gd name="connsiteY17" fmla="*/ 81643 h 1937672"/>
              <a:gd name="connsiteX18" fmla="*/ 1389528 w 2496650"/>
              <a:gd name="connsiteY18" fmla="*/ 16328 h 1937672"/>
              <a:gd name="connsiteX19" fmla="*/ 1193585 w 2496650"/>
              <a:gd name="connsiteY19" fmla="*/ 48986 h 1937672"/>
              <a:gd name="connsiteX20" fmla="*/ 1079285 w 2496650"/>
              <a:gd name="connsiteY20" fmla="*/ 65314 h 1937672"/>
              <a:gd name="connsiteX21" fmla="*/ 899670 w 2496650"/>
              <a:gd name="connsiteY21" fmla="*/ 97971 h 1937672"/>
              <a:gd name="connsiteX22" fmla="*/ 818028 w 2496650"/>
              <a:gd name="connsiteY22" fmla="*/ 146957 h 1937672"/>
              <a:gd name="connsiteX23" fmla="*/ 589428 w 2496650"/>
              <a:gd name="connsiteY23" fmla="*/ 408214 h 1937672"/>
              <a:gd name="connsiteX24" fmla="*/ 573099 w 2496650"/>
              <a:gd name="connsiteY24" fmla="*/ 473528 h 1937672"/>
              <a:gd name="connsiteX25" fmla="*/ 524113 w 2496650"/>
              <a:gd name="connsiteY25" fmla="*/ 849086 h 1937672"/>
              <a:gd name="connsiteX26" fmla="*/ 426142 w 2496650"/>
              <a:gd name="connsiteY26" fmla="*/ 963386 h 1937672"/>
              <a:gd name="connsiteX27" fmla="*/ 295513 w 2496650"/>
              <a:gd name="connsiteY27" fmla="*/ 1159328 h 1937672"/>
              <a:gd name="connsiteX28" fmla="*/ 246528 w 2496650"/>
              <a:gd name="connsiteY28" fmla="*/ 1289957 h 1937672"/>
              <a:gd name="connsiteX29" fmla="*/ 197542 w 2496650"/>
              <a:gd name="connsiteY29" fmla="*/ 1583871 h 1937672"/>
              <a:gd name="connsiteX30" fmla="*/ 132228 w 2496650"/>
              <a:gd name="connsiteY30" fmla="*/ 1649186 h 1937672"/>
              <a:gd name="connsiteX31" fmla="*/ 99570 w 2496650"/>
              <a:gd name="connsiteY31" fmla="*/ 1616528 h 1937672"/>
              <a:gd name="connsiteX32" fmla="*/ 230199 w 2496650"/>
              <a:gd name="connsiteY32" fmla="*/ 1371600 h 1937672"/>
              <a:gd name="connsiteX33" fmla="*/ 605756 w 2496650"/>
              <a:gd name="connsiteY33" fmla="*/ 947057 h 1937672"/>
              <a:gd name="connsiteX34" fmla="*/ 654742 w 2496650"/>
              <a:gd name="connsiteY34" fmla="*/ 767443 h 1937672"/>
              <a:gd name="connsiteX35" fmla="*/ 687399 w 2496650"/>
              <a:gd name="connsiteY35" fmla="*/ 489857 h 1937672"/>
              <a:gd name="connsiteX36" fmla="*/ 834356 w 2496650"/>
              <a:gd name="connsiteY36" fmla="*/ 342900 h 1937672"/>
              <a:gd name="connsiteX37" fmla="*/ 883342 w 2496650"/>
              <a:gd name="connsiteY37" fmla="*/ 293914 h 1937672"/>
              <a:gd name="connsiteX38" fmla="*/ 932328 w 2496650"/>
              <a:gd name="connsiteY38" fmla="*/ 228600 h 1937672"/>
              <a:gd name="connsiteX39" fmla="*/ 1013970 w 2496650"/>
              <a:gd name="connsiteY39" fmla="*/ 179614 h 1937672"/>
              <a:gd name="connsiteX40" fmla="*/ 1079285 w 2496650"/>
              <a:gd name="connsiteY40" fmla="*/ 146957 h 1937672"/>
              <a:gd name="connsiteX41" fmla="*/ 1291556 w 2496650"/>
              <a:gd name="connsiteY41" fmla="*/ 97971 h 1937672"/>
              <a:gd name="connsiteX42" fmla="*/ 1716099 w 2496650"/>
              <a:gd name="connsiteY42" fmla="*/ 114300 h 1937672"/>
              <a:gd name="connsiteX43" fmla="*/ 1748756 w 2496650"/>
              <a:gd name="connsiteY43" fmla="*/ 163286 h 1937672"/>
              <a:gd name="connsiteX44" fmla="*/ 1846728 w 2496650"/>
              <a:gd name="connsiteY44" fmla="*/ 228600 h 1937672"/>
              <a:gd name="connsiteX45" fmla="*/ 2026342 w 2496650"/>
              <a:gd name="connsiteY45" fmla="*/ 571500 h 1937672"/>
              <a:gd name="connsiteX46" fmla="*/ 2042670 w 2496650"/>
              <a:gd name="connsiteY46" fmla="*/ 653143 h 1937672"/>
              <a:gd name="connsiteX47" fmla="*/ 2075328 w 2496650"/>
              <a:gd name="connsiteY47" fmla="*/ 1012371 h 1937672"/>
              <a:gd name="connsiteX48" fmla="*/ 2124313 w 2496650"/>
              <a:gd name="connsiteY48" fmla="*/ 1077686 h 1937672"/>
              <a:gd name="connsiteX49" fmla="*/ 2189628 w 2496650"/>
              <a:gd name="connsiteY49" fmla="*/ 1175657 h 1937672"/>
              <a:gd name="connsiteX50" fmla="*/ 2369242 w 2496650"/>
              <a:gd name="connsiteY50" fmla="*/ 1469571 h 1937672"/>
              <a:gd name="connsiteX51" fmla="*/ 2450885 w 2496650"/>
              <a:gd name="connsiteY51" fmla="*/ 1567543 h 1937672"/>
              <a:gd name="connsiteX52" fmla="*/ 2483542 w 2496650"/>
              <a:gd name="connsiteY52" fmla="*/ 1649186 h 1937672"/>
              <a:gd name="connsiteX53" fmla="*/ 2434556 w 2496650"/>
              <a:gd name="connsiteY53" fmla="*/ 1600200 h 1937672"/>
              <a:gd name="connsiteX54" fmla="*/ 2385570 w 2496650"/>
              <a:gd name="connsiteY54" fmla="*/ 1110343 h 1937672"/>
              <a:gd name="connsiteX55" fmla="*/ 2352913 w 2496650"/>
              <a:gd name="connsiteY55" fmla="*/ 1028700 h 1937672"/>
              <a:gd name="connsiteX56" fmla="*/ 2254942 w 2496650"/>
              <a:gd name="connsiteY56" fmla="*/ 930728 h 1937672"/>
              <a:gd name="connsiteX57" fmla="*/ 2140642 w 2496650"/>
              <a:gd name="connsiteY57" fmla="*/ 636814 h 1937672"/>
              <a:gd name="connsiteX58" fmla="*/ 2058999 w 2496650"/>
              <a:gd name="connsiteY58" fmla="*/ 555171 h 1937672"/>
              <a:gd name="connsiteX59" fmla="*/ 1912042 w 2496650"/>
              <a:gd name="connsiteY59" fmla="*/ 342900 h 1937672"/>
              <a:gd name="connsiteX60" fmla="*/ 1846728 w 2496650"/>
              <a:gd name="connsiteY60" fmla="*/ 228600 h 1937672"/>
              <a:gd name="connsiteX61" fmla="*/ 1797742 w 2496650"/>
              <a:gd name="connsiteY61" fmla="*/ 163286 h 1937672"/>
              <a:gd name="connsiteX62" fmla="*/ 1765085 w 2496650"/>
              <a:gd name="connsiteY62" fmla="*/ 130628 h 1937672"/>
              <a:gd name="connsiteX63" fmla="*/ 1699770 w 2496650"/>
              <a:gd name="connsiteY63" fmla="*/ 97971 h 1937672"/>
              <a:gd name="connsiteX64" fmla="*/ 997642 w 2496650"/>
              <a:gd name="connsiteY64" fmla="*/ 114300 h 1937672"/>
              <a:gd name="connsiteX65" fmla="*/ 850685 w 2496650"/>
              <a:gd name="connsiteY65" fmla="*/ 261257 h 1937672"/>
              <a:gd name="connsiteX66" fmla="*/ 589428 w 2496650"/>
              <a:gd name="connsiteY66" fmla="*/ 522514 h 1937672"/>
              <a:gd name="connsiteX67" fmla="*/ 475128 w 2496650"/>
              <a:gd name="connsiteY67" fmla="*/ 669471 h 1937672"/>
              <a:gd name="connsiteX68" fmla="*/ 442470 w 2496650"/>
              <a:gd name="connsiteY68" fmla="*/ 718457 h 1937672"/>
              <a:gd name="connsiteX69" fmla="*/ 377156 w 2496650"/>
              <a:gd name="connsiteY69" fmla="*/ 783771 h 1937672"/>
              <a:gd name="connsiteX70" fmla="*/ 328170 w 2496650"/>
              <a:gd name="connsiteY70" fmla="*/ 881743 h 1937672"/>
              <a:gd name="connsiteX71" fmla="*/ 262856 w 2496650"/>
              <a:gd name="connsiteY71" fmla="*/ 1110343 h 1937672"/>
              <a:gd name="connsiteX72" fmla="*/ 213870 w 2496650"/>
              <a:gd name="connsiteY72" fmla="*/ 1289957 h 1937672"/>
              <a:gd name="connsiteX73" fmla="*/ 181213 w 2496650"/>
              <a:gd name="connsiteY73" fmla="*/ 1371600 h 1937672"/>
              <a:gd name="connsiteX74" fmla="*/ 164885 w 2496650"/>
              <a:gd name="connsiteY74" fmla="*/ 1436914 h 1937672"/>
              <a:gd name="connsiteX75" fmla="*/ 115899 w 2496650"/>
              <a:gd name="connsiteY75" fmla="*/ 1502228 h 1937672"/>
              <a:gd name="connsiteX76" fmla="*/ 17928 w 2496650"/>
              <a:gd name="connsiteY76" fmla="*/ 1747157 h 1937672"/>
              <a:gd name="connsiteX77" fmla="*/ 1599 w 2496650"/>
              <a:gd name="connsiteY77" fmla="*/ 1681843 h 1937672"/>
              <a:gd name="connsiteX78" fmla="*/ 99570 w 2496650"/>
              <a:gd name="connsiteY78" fmla="*/ 1404257 h 1937672"/>
              <a:gd name="connsiteX79" fmla="*/ 164885 w 2496650"/>
              <a:gd name="connsiteY79" fmla="*/ 1306286 h 1937672"/>
              <a:gd name="connsiteX80" fmla="*/ 426142 w 2496650"/>
              <a:gd name="connsiteY80" fmla="*/ 1028700 h 1937672"/>
              <a:gd name="connsiteX81" fmla="*/ 671070 w 2496650"/>
              <a:gd name="connsiteY81" fmla="*/ 800100 h 1937672"/>
              <a:gd name="connsiteX82" fmla="*/ 703728 w 2496650"/>
              <a:gd name="connsiteY82" fmla="*/ 734786 h 1937672"/>
              <a:gd name="connsiteX83" fmla="*/ 752713 w 2496650"/>
              <a:gd name="connsiteY83" fmla="*/ 685800 h 1937672"/>
              <a:gd name="connsiteX84" fmla="*/ 801699 w 2496650"/>
              <a:gd name="connsiteY84" fmla="*/ 587828 h 1937672"/>
              <a:gd name="connsiteX85" fmla="*/ 899670 w 2496650"/>
              <a:gd name="connsiteY85" fmla="*/ 506186 h 1937672"/>
              <a:gd name="connsiteX86" fmla="*/ 948656 w 2496650"/>
              <a:gd name="connsiteY86" fmla="*/ 440871 h 1937672"/>
              <a:gd name="connsiteX87" fmla="*/ 1030299 w 2496650"/>
              <a:gd name="connsiteY87" fmla="*/ 244928 h 1937672"/>
              <a:gd name="connsiteX88" fmla="*/ 1128270 w 2496650"/>
              <a:gd name="connsiteY88" fmla="*/ 179614 h 1937672"/>
              <a:gd name="connsiteX89" fmla="*/ 1291556 w 2496650"/>
              <a:gd name="connsiteY89" fmla="*/ 114300 h 1937672"/>
              <a:gd name="connsiteX90" fmla="*/ 1373199 w 2496650"/>
              <a:gd name="connsiteY90" fmla="*/ 97971 h 1937672"/>
              <a:gd name="connsiteX91" fmla="*/ 1552813 w 2496650"/>
              <a:gd name="connsiteY91" fmla="*/ 65314 h 1937672"/>
              <a:gd name="connsiteX92" fmla="*/ 1683442 w 2496650"/>
              <a:gd name="connsiteY92" fmla="*/ 81643 h 1937672"/>
              <a:gd name="connsiteX93" fmla="*/ 1716099 w 2496650"/>
              <a:gd name="connsiteY93" fmla="*/ 146957 h 1937672"/>
              <a:gd name="connsiteX94" fmla="*/ 1748756 w 2496650"/>
              <a:gd name="connsiteY94" fmla="*/ 195943 h 1937672"/>
              <a:gd name="connsiteX95" fmla="*/ 1846728 w 2496650"/>
              <a:gd name="connsiteY95" fmla="*/ 506186 h 1937672"/>
              <a:gd name="connsiteX96" fmla="*/ 2010013 w 2496650"/>
              <a:gd name="connsiteY96" fmla="*/ 636814 h 1937672"/>
              <a:gd name="connsiteX97" fmla="*/ 2075328 w 2496650"/>
              <a:gd name="connsiteY97" fmla="*/ 751114 h 1937672"/>
              <a:gd name="connsiteX98" fmla="*/ 2107985 w 2496650"/>
              <a:gd name="connsiteY98" fmla="*/ 816428 h 1937672"/>
              <a:gd name="connsiteX99" fmla="*/ 2173299 w 2496650"/>
              <a:gd name="connsiteY99" fmla="*/ 881743 h 1937672"/>
              <a:gd name="connsiteX100" fmla="*/ 2254942 w 2496650"/>
              <a:gd name="connsiteY100" fmla="*/ 979714 h 1937672"/>
              <a:gd name="connsiteX101" fmla="*/ 2287599 w 2496650"/>
              <a:gd name="connsiteY101" fmla="*/ 1028700 h 1937672"/>
              <a:gd name="connsiteX102" fmla="*/ 2336585 w 2496650"/>
              <a:gd name="connsiteY102" fmla="*/ 1077686 h 1937672"/>
              <a:gd name="connsiteX103" fmla="*/ 2352913 w 2496650"/>
              <a:gd name="connsiteY103" fmla="*/ 1143000 h 1937672"/>
              <a:gd name="connsiteX104" fmla="*/ 2385570 w 2496650"/>
              <a:gd name="connsiteY104" fmla="*/ 1208314 h 1937672"/>
              <a:gd name="connsiteX105" fmla="*/ 2401899 w 2496650"/>
              <a:gd name="connsiteY105" fmla="*/ 1485900 h 1937672"/>
              <a:gd name="connsiteX106" fmla="*/ 2418228 w 2496650"/>
              <a:gd name="connsiteY106" fmla="*/ 1665514 h 1937672"/>
              <a:gd name="connsiteX107" fmla="*/ 2450885 w 2496650"/>
              <a:gd name="connsiteY107" fmla="*/ 1681843 h 193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496650" h="1937672">
                <a:moveTo>
                  <a:pt x="409813" y="1322614"/>
                </a:moveTo>
                <a:cubicBezTo>
                  <a:pt x="589427" y="947057"/>
                  <a:pt x="758489" y="566268"/>
                  <a:pt x="948656" y="195943"/>
                </a:cubicBezTo>
                <a:cubicBezTo>
                  <a:pt x="966237" y="161706"/>
                  <a:pt x="998276" y="135649"/>
                  <a:pt x="1030299" y="114300"/>
                </a:cubicBezTo>
                <a:cubicBezTo>
                  <a:pt x="1064789" y="91307"/>
                  <a:pt x="1105275" y="78422"/>
                  <a:pt x="1144599" y="65314"/>
                </a:cubicBezTo>
                <a:cubicBezTo>
                  <a:pt x="1219781" y="40253"/>
                  <a:pt x="1296999" y="21771"/>
                  <a:pt x="1373199" y="0"/>
                </a:cubicBezTo>
                <a:cubicBezTo>
                  <a:pt x="1503828" y="21771"/>
                  <a:pt x="1636893" y="32079"/>
                  <a:pt x="1765085" y="65314"/>
                </a:cubicBezTo>
                <a:cubicBezTo>
                  <a:pt x="1787438" y="71109"/>
                  <a:pt x="1799803" y="96142"/>
                  <a:pt x="1814070" y="114300"/>
                </a:cubicBezTo>
                <a:cubicBezTo>
                  <a:pt x="1834661" y="140507"/>
                  <a:pt x="1961786" y="307202"/>
                  <a:pt x="1993685" y="375557"/>
                </a:cubicBezTo>
                <a:cubicBezTo>
                  <a:pt x="2018475" y="428679"/>
                  <a:pt x="2037228" y="484414"/>
                  <a:pt x="2058999" y="538843"/>
                </a:cubicBezTo>
                <a:cubicBezTo>
                  <a:pt x="2120354" y="1029671"/>
                  <a:pt x="2075907" y="640714"/>
                  <a:pt x="2107985" y="1763486"/>
                </a:cubicBezTo>
                <a:cubicBezTo>
                  <a:pt x="2112962" y="1937672"/>
                  <a:pt x="2125831" y="1411844"/>
                  <a:pt x="2091656" y="1240971"/>
                </a:cubicBezTo>
                <a:cubicBezTo>
                  <a:pt x="2080770" y="1186543"/>
                  <a:pt x="2073125" y="1131365"/>
                  <a:pt x="2058999" y="1077686"/>
                </a:cubicBezTo>
                <a:cubicBezTo>
                  <a:pt x="2045858" y="1027750"/>
                  <a:pt x="2023599" y="980544"/>
                  <a:pt x="2010013" y="930728"/>
                </a:cubicBezTo>
                <a:cubicBezTo>
                  <a:pt x="1942746" y="684083"/>
                  <a:pt x="1988735" y="776013"/>
                  <a:pt x="1912042" y="571500"/>
                </a:cubicBezTo>
                <a:cubicBezTo>
                  <a:pt x="1897487" y="532688"/>
                  <a:pt x="1887437" y="490723"/>
                  <a:pt x="1863056" y="457200"/>
                </a:cubicBezTo>
                <a:cubicBezTo>
                  <a:pt x="1842557" y="429015"/>
                  <a:pt x="1805052" y="417495"/>
                  <a:pt x="1781413" y="391886"/>
                </a:cubicBezTo>
                <a:cubicBezTo>
                  <a:pt x="1739320" y="346285"/>
                  <a:pt x="1704950" y="294117"/>
                  <a:pt x="1667113" y="244928"/>
                </a:cubicBezTo>
                <a:cubicBezTo>
                  <a:pt x="1626232" y="191782"/>
                  <a:pt x="1576593" y="115505"/>
                  <a:pt x="1520156" y="81643"/>
                </a:cubicBezTo>
                <a:cubicBezTo>
                  <a:pt x="1423754" y="23802"/>
                  <a:pt x="1468621" y="42694"/>
                  <a:pt x="1389528" y="16328"/>
                </a:cubicBezTo>
                <a:lnTo>
                  <a:pt x="1193585" y="48986"/>
                </a:lnTo>
                <a:cubicBezTo>
                  <a:pt x="1155569" y="54989"/>
                  <a:pt x="1117248" y="58987"/>
                  <a:pt x="1079285" y="65314"/>
                </a:cubicBezTo>
                <a:cubicBezTo>
                  <a:pt x="1019260" y="75318"/>
                  <a:pt x="959542" y="87085"/>
                  <a:pt x="899670" y="97971"/>
                </a:cubicBezTo>
                <a:cubicBezTo>
                  <a:pt x="872456" y="114300"/>
                  <a:pt x="842011" y="126172"/>
                  <a:pt x="818028" y="146957"/>
                </a:cubicBezTo>
                <a:cubicBezTo>
                  <a:pt x="667207" y="277670"/>
                  <a:pt x="676932" y="276957"/>
                  <a:pt x="589428" y="408214"/>
                </a:cubicBezTo>
                <a:cubicBezTo>
                  <a:pt x="583985" y="429985"/>
                  <a:pt x="576388" y="451329"/>
                  <a:pt x="573099" y="473528"/>
                </a:cubicBezTo>
                <a:cubicBezTo>
                  <a:pt x="554598" y="598411"/>
                  <a:pt x="547954" y="725111"/>
                  <a:pt x="524113" y="849086"/>
                </a:cubicBezTo>
                <a:cubicBezTo>
                  <a:pt x="517820" y="881807"/>
                  <a:pt x="437172" y="949905"/>
                  <a:pt x="426142" y="963386"/>
                </a:cubicBezTo>
                <a:cubicBezTo>
                  <a:pt x="401971" y="992929"/>
                  <a:pt x="317129" y="1112493"/>
                  <a:pt x="295513" y="1159328"/>
                </a:cubicBezTo>
                <a:cubicBezTo>
                  <a:pt x="276025" y="1201552"/>
                  <a:pt x="262856" y="1246414"/>
                  <a:pt x="246528" y="1289957"/>
                </a:cubicBezTo>
                <a:cubicBezTo>
                  <a:pt x="236735" y="1436855"/>
                  <a:pt x="273707" y="1495012"/>
                  <a:pt x="197542" y="1583871"/>
                </a:cubicBezTo>
                <a:cubicBezTo>
                  <a:pt x="177504" y="1607248"/>
                  <a:pt x="153999" y="1627414"/>
                  <a:pt x="132228" y="1649186"/>
                </a:cubicBezTo>
                <a:cubicBezTo>
                  <a:pt x="121342" y="1638300"/>
                  <a:pt x="99570" y="1631923"/>
                  <a:pt x="99570" y="1616528"/>
                </a:cubicBezTo>
                <a:cubicBezTo>
                  <a:pt x="99570" y="1542195"/>
                  <a:pt x="200829" y="1411250"/>
                  <a:pt x="230199" y="1371600"/>
                </a:cubicBezTo>
                <a:cubicBezTo>
                  <a:pt x="461556" y="1059268"/>
                  <a:pt x="385826" y="1142551"/>
                  <a:pt x="605756" y="947057"/>
                </a:cubicBezTo>
                <a:cubicBezTo>
                  <a:pt x="622085" y="887186"/>
                  <a:pt x="643833" y="828535"/>
                  <a:pt x="654742" y="767443"/>
                </a:cubicBezTo>
                <a:cubicBezTo>
                  <a:pt x="671120" y="675727"/>
                  <a:pt x="665820" y="580490"/>
                  <a:pt x="687399" y="489857"/>
                </a:cubicBezTo>
                <a:cubicBezTo>
                  <a:pt x="698674" y="442500"/>
                  <a:pt x="814226" y="360793"/>
                  <a:pt x="834356" y="342900"/>
                </a:cubicBezTo>
                <a:cubicBezTo>
                  <a:pt x="851615" y="327558"/>
                  <a:pt x="868314" y="311447"/>
                  <a:pt x="883342" y="293914"/>
                </a:cubicBezTo>
                <a:cubicBezTo>
                  <a:pt x="901053" y="273251"/>
                  <a:pt x="911847" y="246521"/>
                  <a:pt x="932328" y="228600"/>
                </a:cubicBezTo>
                <a:cubicBezTo>
                  <a:pt x="956212" y="207701"/>
                  <a:pt x="986227" y="195027"/>
                  <a:pt x="1013970" y="179614"/>
                </a:cubicBezTo>
                <a:cubicBezTo>
                  <a:pt x="1035248" y="167793"/>
                  <a:pt x="1056409" y="155275"/>
                  <a:pt x="1079285" y="146957"/>
                </a:cubicBezTo>
                <a:cubicBezTo>
                  <a:pt x="1167606" y="114840"/>
                  <a:pt x="1202803" y="112764"/>
                  <a:pt x="1291556" y="97971"/>
                </a:cubicBezTo>
                <a:cubicBezTo>
                  <a:pt x="1433070" y="103414"/>
                  <a:pt x="1575903" y="94272"/>
                  <a:pt x="1716099" y="114300"/>
                </a:cubicBezTo>
                <a:cubicBezTo>
                  <a:pt x="1735526" y="117075"/>
                  <a:pt x="1733987" y="150363"/>
                  <a:pt x="1748756" y="163286"/>
                </a:cubicBezTo>
                <a:cubicBezTo>
                  <a:pt x="1778294" y="189132"/>
                  <a:pt x="1814071" y="206829"/>
                  <a:pt x="1846728" y="228600"/>
                </a:cubicBezTo>
                <a:cubicBezTo>
                  <a:pt x="1980652" y="496449"/>
                  <a:pt x="1918760" y="383231"/>
                  <a:pt x="2026342" y="571500"/>
                </a:cubicBezTo>
                <a:cubicBezTo>
                  <a:pt x="2031785" y="598714"/>
                  <a:pt x="2039605" y="625560"/>
                  <a:pt x="2042670" y="653143"/>
                </a:cubicBezTo>
                <a:cubicBezTo>
                  <a:pt x="2055948" y="772644"/>
                  <a:pt x="2052622" y="894298"/>
                  <a:pt x="2075328" y="1012371"/>
                </a:cubicBezTo>
                <a:cubicBezTo>
                  <a:pt x="2080467" y="1039096"/>
                  <a:pt x="2108707" y="1055391"/>
                  <a:pt x="2124313" y="1077686"/>
                </a:cubicBezTo>
                <a:cubicBezTo>
                  <a:pt x="2146821" y="1109840"/>
                  <a:pt x="2169162" y="1142167"/>
                  <a:pt x="2189628" y="1175657"/>
                </a:cubicBezTo>
                <a:cubicBezTo>
                  <a:pt x="2205586" y="1201770"/>
                  <a:pt x="2323296" y="1414435"/>
                  <a:pt x="2369242" y="1469571"/>
                </a:cubicBezTo>
                <a:lnTo>
                  <a:pt x="2450885" y="1567543"/>
                </a:lnTo>
                <a:cubicBezTo>
                  <a:pt x="2461771" y="1594757"/>
                  <a:pt x="2496650" y="1622970"/>
                  <a:pt x="2483542" y="1649186"/>
                </a:cubicBezTo>
                <a:cubicBezTo>
                  <a:pt x="2473215" y="1669840"/>
                  <a:pt x="2438687" y="1622920"/>
                  <a:pt x="2434556" y="1600200"/>
                </a:cubicBezTo>
                <a:cubicBezTo>
                  <a:pt x="2405201" y="1438747"/>
                  <a:pt x="2408777" y="1272794"/>
                  <a:pt x="2385570" y="1110343"/>
                </a:cubicBezTo>
                <a:cubicBezTo>
                  <a:pt x="2381425" y="1081327"/>
                  <a:pt x="2370153" y="1052405"/>
                  <a:pt x="2352913" y="1028700"/>
                </a:cubicBezTo>
                <a:cubicBezTo>
                  <a:pt x="2325749" y="991349"/>
                  <a:pt x="2254942" y="930728"/>
                  <a:pt x="2254942" y="930728"/>
                </a:cubicBezTo>
                <a:cubicBezTo>
                  <a:pt x="2251364" y="920890"/>
                  <a:pt x="2165337" y="673856"/>
                  <a:pt x="2140642" y="636814"/>
                </a:cubicBezTo>
                <a:cubicBezTo>
                  <a:pt x="2119293" y="604791"/>
                  <a:pt x="2082628" y="585551"/>
                  <a:pt x="2058999" y="555171"/>
                </a:cubicBezTo>
                <a:cubicBezTo>
                  <a:pt x="2006164" y="487240"/>
                  <a:pt x="1960797" y="413816"/>
                  <a:pt x="1912042" y="342900"/>
                </a:cubicBezTo>
                <a:cubicBezTo>
                  <a:pt x="1788440" y="163116"/>
                  <a:pt x="1984217" y="448580"/>
                  <a:pt x="1846728" y="228600"/>
                </a:cubicBezTo>
                <a:cubicBezTo>
                  <a:pt x="1832304" y="205522"/>
                  <a:pt x="1815164" y="184193"/>
                  <a:pt x="1797742" y="163286"/>
                </a:cubicBezTo>
                <a:cubicBezTo>
                  <a:pt x="1787886" y="151459"/>
                  <a:pt x="1777894" y="139168"/>
                  <a:pt x="1765085" y="130628"/>
                </a:cubicBezTo>
                <a:cubicBezTo>
                  <a:pt x="1744832" y="117126"/>
                  <a:pt x="1721542" y="108857"/>
                  <a:pt x="1699770" y="97971"/>
                </a:cubicBezTo>
                <a:lnTo>
                  <a:pt x="997642" y="114300"/>
                </a:lnTo>
                <a:cubicBezTo>
                  <a:pt x="944243" y="120839"/>
                  <a:pt x="883257" y="221168"/>
                  <a:pt x="850685" y="261257"/>
                </a:cubicBezTo>
                <a:cubicBezTo>
                  <a:pt x="672551" y="480500"/>
                  <a:pt x="753395" y="413202"/>
                  <a:pt x="589428" y="522514"/>
                </a:cubicBezTo>
                <a:cubicBezTo>
                  <a:pt x="529137" y="643091"/>
                  <a:pt x="590458" y="537665"/>
                  <a:pt x="475128" y="669471"/>
                </a:cubicBezTo>
                <a:cubicBezTo>
                  <a:pt x="462205" y="684240"/>
                  <a:pt x="455242" y="703557"/>
                  <a:pt x="442470" y="718457"/>
                </a:cubicBezTo>
                <a:cubicBezTo>
                  <a:pt x="422433" y="741834"/>
                  <a:pt x="394812" y="758547"/>
                  <a:pt x="377156" y="783771"/>
                </a:cubicBezTo>
                <a:cubicBezTo>
                  <a:pt x="356218" y="813683"/>
                  <a:pt x="344499" y="849086"/>
                  <a:pt x="328170" y="881743"/>
                </a:cubicBezTo>
                <a:cubicBezTo>
                  <a:pt x="290763" y="1031375"/>
                  <a:pt x="336768" y="851650"/>
                  <a:pt x="262856" y="1110343"/>
                </a:cubicBezTo>
                <a:cubicBezTo>
                  <a:pt x="232959" y="1214982"/>
                  <a:pt x="259683" y="1152520"/>
                  <a:pt x="213870" y="1289957"/>
                </a:cubicBezTo>
                <a:cubicBezTo>
                  <a:pt x="204601" y="1317764"/>
                  <a:pt x="190482" y="1343793"/>
                  <a:pt x="181213" y="1371600"/>
                </a:cubicBezTo>
                <a:cubicBezTo>
                  <a:pt x="174117" y="1392890"/>
                  <a:pt x="174921" y="1416842"/>
                  <a:pt x="164885" y="1436914"/>
                </a:cubicBezTo>
                <a:cubicBezTo>
                  <a:pt x="152714" y="1461255"/>
                  <a:pt x="128070" y="1477887"/>
                  <a:pt x="115899" y="1502228"/>
                </a:cubicBezTo>
                <a:cubicBezTo>
                  <a:pt x="62937" y="1608151"/>
                  <a:pt x="48044" y="1656807"/>
                  <a:pt x="17928" y="1747157"/>
                </a:cubicBezTo>
                <a:cubicBezTo>
                  <a:pt x="12485" y="1725386"/>
                  <a:pt x="0" y="1704227"/>
                  <a:pt x="1599" y="1681843"/>
                </a:cubicBezTo>
                <a:cubicBezTo>
                  <a:pt x="11666" y="1540904"/>
                  <a:pt x="31380" y="1515066"/>
                  <a:pt x="99570" y="1404257"/>
                </a:cubicBezTo>
                <a:cubicBezTo>
                  <a:pt x="120140" y="1370830"/>
                  <a:pt x="140135" y="1336748"/>
                  <a:pt x="164885" y="1306286"/>
                </a:cubicBezTo>
                <a:cubicBezTo>
                  <a:pt x="226427" y="1230542"/>
                  <a:pt x="349436" y="1100894"/>
                  <a:pt x="426142" y="1028700"/>
                </a:cubicBezTo>
                <a:cubicBezTo>
                  <a:pt x="430469" y="1024628"/>
                  <a:pt x="636232" y="844892"/>
                  <a:pt x="671070" y="800100"/>
                </a:cubicBezTo>
                <a:cubicBezTo>
                  <a:pt x="686014" y="780886"/>
                  <a:pt x="689580" y="754593"/>
                  <a:pt x="703728" y="734786"/>
                </a:cubicBezTo>
                <a:cubicBezTo>
                  <a:pt x="717150" y="715995"/>
                  <a:pt x="739904" y="705014"/>
                  <a:pt x="752713" y="685800"/>
                </a:cubicBezTo>
                <a:cubicBezTo>
                  <a:pt x="772966" y="655420"/>
                  <a:pt x="778578" y="616087"/>
                  <a:pt x="801699" y="587828"/>
                </a:cubicBezTo>
                <a:cubicBezTo>
                  <a:pt x="828618" y="554927"/>
                  <a:pt x="869611" y="536245"/>
                  <a:pt x="899670" y="506186"/>
                </a:cubicBezTo>
                <a:cubicBezTo>
                  <a:pt x="918914" y="486942"/>
                  <a:pt x="932327" y="462643"/>
                  <a:pt x="948656" y="440871"/>
                </a:cubicBezTo>
                <a:cubicBezTo>
                  <a:pt x="962898" y="383904"/>
                  <a:pt x="985090" y="275067"/>
                  <a:pt x="1030299" y="244928"/>
                </a:cubicBezTo>
                <a:cubicBezTo>
                  <a:pt x="1062956" y="223157"/>
                  <a:pt x="1093165" y="197167"/>
                  <a:pt x="1128270" y="179614"/>
                </a:cubicBezTo>
                <a:cubicBezTo>
                  <a:pt x="1180703" y="153398"/>
                  <a:pt x="1234073" y="125797"/>
                  <a:pt x="1291556" y="114300"/>
                </a:cubicBezTo>
                <a:lnTo>
                  <a:pt x="1373199" y="97971"/>
                </a:lnTo>
                <a:cubicBezTo>
                  <a:pt x="1603002" y="56189"/>
                  <a:pt x="1351142" y="105649"/>
                  <a:pt x="1552813" y="65314"/>
                </a:cubicBezTo>
                <a:cubicBezTo>
                  <a:pt x="1596356" y="70757"/>
                  <a:pt x="1644193" y="62018"/>
                  <a:pt x="1683442" y="81643"/>
                </a:cubicBezTo>
                <a:cubicBezTo>
                  <a:pt x="1705213" y="92529"/>
                  <a:pt x="1704022" y="125823"/>
                  <a:pt x="1716099" y="146957"/>
                </a:cubicBezTo>
                <a:cubicBezTo>
                  <a:pt x="1725835" y="163996"/>
                  <a:pt x="1737870" y="179614"/>
                  <a:pt x="1748756" y="195943"/>
                </a:cubicBezTo>
                <a:cubicBezTo>
                  <a:pt x="1767369" y="298315"/>
                  <a:pt x="1772401" y="421241"/>
                  <a:pt x="1846728" y="506186"/>
                </a:cubicBezTo>
                <a:cubicBezTo>
                  <a:pt x="1892627" y="558642"/>
                  <a:pt x="2010013" y="636814"/>
                  <a:pt x="2010013" y="636814"/>
                </a:cubicBezTo>
                <a:cubicBezTo>
                  <a:pt x="2031785" y="674914"/>
                  <a:pt x="2054315" y="712590"/>
                  <a:pt x="2075328" y="751114"/>
                </a:cubicBezTo>
                <a:cubicBezTo>
                  <a:pt x="2086984" y="772483"/>
                  <a:pt x="2093380" y="796955"/>
                  <a:pt x="2107985" y="816428"/>
                </a:cubicBezTo>
                <a:cubicBezTo>
                  <a:pt x="2126459" y="841060"/>
                  <a:pt x="2154825" y="857111"/>
                  <a:pt x="2173299" y="881743"/>
                </a:cubicBezTo>
                <a:cubicBezTo>
                  <a:pt x="2256164" y="992231"/>
                  <a:pt x="2152299" y="911286"/>
                  <a:pt x="2254942" y="979714"/>
                </a:cubicBezTo>
                <a:cubicBezTo>
                  <a:pt x="2265828" y="996043"/>
                  <a:pt x="2275036" y="1013624"/>
                  <a:pt x="2287599" y="1028700"/>
                </a:cubicBezTo>
                <a:cubicBezTo>
                  <a:pt x="2302382" y="1046440"/>
                  <a:pt x="2325128" y="1057636"/>
                  <a:pt x="2336585" y="1077686"/>
                </a:cubicBezTo>
                <a:cubicBezTo>
                  <a:pt x="2347719" y="1097171"/>
                  <a:pt x="2345033" y="1121987"/>
                  <a:pt x="2352913" y="1143000"/>
                </a:cubicBezTo>
                <a:cubicBezTo>
                  <a:pt x="2361460" y="1165791"/>
                  <a:pt x="2374684" y="1186543"/>
                  <a:pt x="2385570" y="1208314"/>
                </a:cubicBezTo>
                <a:cubicBezTo>
                  <a:pt x="2391013" y="1300843"/>
                  <a:pt x="2395295" y="1393447"/>
                  <a:pt x="2401899" y="1485900"/>
                </a:cubicBezTo>
                <a:cubicBezTo>
                  <a:pt x="2406182" y="1545865"/>
                  <a:pt x="2403647" y="1607191"/>
                  <a:pt x="2418228" y="1665514"/>
                </a:cubicBezTo>
                <a:cubicBezTo>
                  <a:pt x="2421180" y="1677321"/>
                  <a:pt x="2439999" y="1676400"/>
                  <a:pt x="2450885" y="1681843"/>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066800" y="2057400"/>
            <a:ext cx="2496650" cy="1937672"/>
          </a:xfrm>
          <a:custGeom>
            <a:avLst/>
            <a:gdLst>
              <a:gd name="connsiteX0" fmla="*/ 409813 w 2496650"/>
              <a:gd name="connsiteY0" fmla="*/ 1322614 h 1937672"/>
              <a:gd name="connsiteX1" fmla="*/ 948656 w 2496650"/>
              <a:gd name="connsiteY1" fmla="*/ 195943 h 1937672"/>
              <a:gd name="connsiteX2" fmla="*/ 1030299 w 2496650"/>
              <a:gd name="connsiteY2" fmla="*/ 114300 h 1937672"/>
              <a:gd name="connsiteX3" fmla="*/ 1144599 w 2496650"/>
              <a:gd name="connsiteY3" fmla="*/ 65314 h 1937672"/>
              <a:gd name="connsiteX4" fmla="*/ 1373199 w 2496650"/>
              <a:gd name="connsiteY4" fmla="*/ 0 h 1937672"/>
              <a:gd name="connsiteX5" fmla="*/ 1765085 w 2496650"/>
              <a:gd name="connsiteY5" fmla="*/ 65314 h 1937672"/>
              <a:gd name="connsiteX6" fmla="*/ 1814070 w 2496650"/>
              <a:gd name="connsiteY6" fmla="*/ 114300 h 1937672"/>
              <a:gd name="connsiteX7" fmla="*/ 1993685 w 2496650"/>
              <a:gd name="connsiteY7" fmla="*/ 375557 h 1937672"/>
              <a:gd name="connsiteX8" fmla="*/ 2058999 w 2496650"/>
              <a:gd name="connsiteY8" fmla="*/ 538843 h 1937672"/>
              <a:gd name="connsiteX9" fmla="*/ 2107985 w 2496650"/>
              <a:gd name="connsiteY9" fmla="*/ 1763486 h 1937672"/>
              <a:gd name="connsiteX10" fmla="*/ 2091656 w 2496650"/>
              <a:gd name="connsiteY10" fmla="*/ 1240971 h 1937672"/>
              <a:gd name="connsiteX11" fmla="*/ 2058999 w 2496650"/>
              <a:gd name="connsiteY11" fmla="*/ 1077686 h 1937672"/>
              <a:gd name="connsiteX12" fmla="*/ 2010013 w 2496650"/>
              <a:gd name="connsiteY12" fmla="*/ 930728 h 1937672"/>
              <a:gd name="connsiteX13" fmla="*/ 1912042 w 2496650"/>
              <a:gd name="connsiteY13" fmla="*/ 571500 h 1937672"/>
              <a:gd name="connsiteX14" fmla="*/ 1863056 w 2496650"/>
              <a:gd name="connsiteY14" fmla="*/ 457200 h 1937672"/>
              <a:gd name="connsiteX15" fmla="*/ 1781413 w 2496650"/>
              <a:gd name="connsiteY15" fmla="*/ 391886 h 1937672"/>
              <a:gd name="connsiteX16" fmla="*/ 1667113 w 2496650"/>
              <a:gd name="connsiteY16" fmla="*/ 244928 h 1937672"/>
              <a:gd name="connsiteX17" fmla="*/ 1520156 w 2496650"/>
              <a:gd name="connsiteY17" fmla="*/ 81643 h 1937672"/>
              <a:gd name="connsiteX18" fmla="*/ 1389528 w 2496650"/>
              <a:gd name="connsiteY18" fmla="*/ 16328 h 1937672"/>
              <a:gd name="connsiteX19" fmla="*/ 1193585 w 2496650"/>
              <a:gd name="connsiteY19" fmla="*/ 48986 h 1937672"/>
              <a:gd name="connsiteX20" fmla="*/ 1079285 w 2496650"/>
              <a:gd name="connsiteY20" fmla="*/ 65314 h 1937672"/>
              <a:gd name="connsiteX21" fmla="*/ 899670 w 2496650"/>
              <a:gd name="connsiteY21" fmla="*/ 97971 h 1937672"/>
              <a:gd name="connsiteX22" fmla="*/ 818028 w 2496650"/>
              <a:gd name="connsiteY22" fmla="*/ 146957 h 1937672"/>
              <a:gd name="connsiteX23" fmla="*/ 589428 w 2496650"/>
              <a:gd name="connsiteY23" fmla="*/ 408214 h 1937672"/>
              <a:gd name="connsiteX24" fmla="*/ 573099 w 2496650"/>
              <a:gd name="connsiteY24" fmla="*/ 473528 h 1937672"/>
              <a:gd name="connsiteX25" fmla="*/ 524113 w 2496650"/>
              <a:gd name="connsiteY25" fmla="*/ 849086 h 1937672"/>
              <a:gd name="connsiteX26" fmla="*/ 426142 w 2496650"/>
              <a:gd name="connsiteY26" fmla="*/ 963386 h 1937672"/>
              <a:gd name="connsiteX27" fmla="*/ 295513 w 2496650"/>
              <a:gd name="connsiteY27" fmla="*/ 1159328 h 1937672"/>
              <a:gd name="connsiteX28" fmla="*/ 246528 w 2496650"/>
              <a:gd name="connsiteY28" fmla="*/ 1289957 h 1937672"/>
              <a:gd name="connsiteX29" fmla="*/ 197542 w 2496650"/>
              <a:gd name="connsiteY29" fmla="*/ 1583871 h 1937672"/>
              <a:gd name="connsiteX30" fmla="*/ 132228 w 2496650"/>
              <a:gd name="connsiteY30" fmla="*/ 1649186 h 1937672"/>
              <a:gd name="connsiteX31" fmla="*/ 99570 w 2496650"/>
              <a:gd name="connsiteY31" fmla="*/ 1616528 h 1937672"/>
              <a:gd name="connsiteX32" fmla="*/ 230199 w 2496650"/>
              <a:gd name="connsiteY32" fmla="*/ 1371600 h 1937672"/>
              <a:gd name="connsiteX33" fmla="*/ 605756 w 2496650"/>
              <a:gd name="connsiteY33" fmla="*/ 947057 h 1937672"/>
              <a:gd name="connsiteX34" fmla="*/ 654742 w 2496650"/>
              <a:gd name="connsiteY34" fmla="*/ 767443 h 1937672"/>
              <a:gd name="connsiteX35" fmla="*/ 687399 w 2496650"/>
              <a:gd name="connsiteY35" fmla="*/ 489857 h 1937672"/>
              <a:gd name="connsiteX36" fmla="*/ 834356 w 2496650"/>
              <a:gd name="connsiteY36" fmla="*/ 342900 h 1937672"/>
              <a:gd name="connsiteX37" fmla="*/ 883342 w 2496650"/>
              <a:gd name="connsiteY37" fmla="*/ 293914 h 1937672"/>
              <a:gd name="connsiteX38" fmla="*/ 932328 w 2496650"/>
              <a:gd name="connsiteY38" fmla="*/ 228600 h 1937672"/>
              <a:gd name="connsiteX39" fmla="*/ 1013970 w 2496650"/>
              <a:gd name="connsiteY39" fmla="*/ 179614 h 1937672"/>
              <a:gd name="connsiteX40" fmla="*/ 1079285 w 2496650"/>
              <a:gd name="connsiteY40" fmla="*/ 146957 h 1937672"/>
              <a:gd name="connsiteX41" fmla="*/ 1291556 w 2496650"/>
              <a:gd name="connsiteY41" fmla="*/ 97971 h 1937672"/>
              <a:gd name="connsiteX42" fmla="*/ 1716099 w 2496650"/>
              <a:gd name="connsiteY42" fmla="*/ 114300 h 1937672"/>
              <a:gd name="connsiteX43" fmla="*/ 1748756 w 2496650"/>
              <a:gd name="connsiteY43" fmla="*/ 163286 h 1937672"/>
              <a:gd name="connsiteX44" fmla="*/ 1846728 w 2496650"/>
              <a:gd name="connsiteY44" fmla="*/ 228600 h 1937672"/>
              <a:gd name="connsiteX45" fmla="*/ 2026342 w 2496650"/>
              <a:gd name="connsiteY45" fmla="*/ 571500 h 1937672"/>
              <a:gd name="connsiteX46" fmla="*/ 2042670 w 2496650"/>
              <a:gd name="connsiteY46" fmla="*/ 653143 h 1937672"/>
              <a:gd name="connsiteX47" fmla="*/ 2075328 w 2496650"/>
              <a:gd name="connsiteY47" fmla="*/ 1012371 h 1937672"/>
              <a:gd name="connsiteX48" fmla="*/ 2124313 w 2496650"/>
              <a:gd name="connsiteY48" fmla="*/ 1077686 h 1937672"/>
              <a:gd name="connsiteX49" fmla="*/ 2189628 w 2496650"/>
              <a:gd name="connsiteY49" fmla="*/ 1175657 h 1937672"/>
              <a:gd name="connsiteX50" fmla="*/ 2369242 w 2496650"/>
              <a:gd name="connsiteY50" fmla="*/ 1469571 h 1937672"/>
              <a:gd name="connsiteX51" fmla="*/ 2450885 w 2496650"/>
              <a:gd name="connsiteY51" fmla="*/ 1567543 h 1937672"/>
              <a:gd name="connsiteX52" fmla="*/ 2483542 w 2496650"/>
              <a:gd name="connsiteY52" fmla="*/ 1649186 h 1937672"/>
              <a:gd name="connsiteX53" fmla="*/ 2434556 w 2496650"/>
              <a:gd name="connsiteY53" fmla="*/ 1600200 h 1937672"/>
              <a:gd name="connsiteX54" fmla="*/ 2385570 w 2496650"/>
              <a:gd name="connsiteY54" fmla="*/ 1110343 h 1937672"/>
              <a:gd name="connsiteX55" fmla="*/ 2352913 w 2496650"/>
              <a:gd name="connsiteY55" fmla="*/ 1028700 h 1937672"/>
              <a:gd name="connsiteX56" fmla="*/ 2254942 w 2496650"/>
              <a:gd name="connsiteY56" fmla="*/ 930728 h 1937672"/>
              <a:gd name="connsiteX57" fmla="*/ 2140642 w 2496650"/>
              <a:gd name="connsiteY57" fmla="*/ 636814 h 1937672"/>
              <a:gd name="connsiteX58" fmla="*/ 2058999 w 2496650"/>
              <a:gd name="connsiteY58" fmla="*/ 555171 h 1937672"/>
              <a:gd name="connsiteX59" fmla="*/ 1912042 w 2496650"/>
              <a:gd name="connsiteY59" fmla="*/ 342900 h 1937672"/>
              <a:gd name="connsiteX60" fmla="*/ 1846728 w 2496650"/>
              <a:gd name="connsiteY60" fmla="*/ 228600 h 1937672"/>
              <a:gd name="connsiteX61" fmla="*/ 1797742 w 2496650"/>
              <a:gd name="connsiteY61" fmla="*/ 163286 h 1937672"/>
              <a:gd name="connsiteX62" fmla="*/ 1765085 w 2496650"/>
              <a:gd name="connsiteY62" fmla="*/ 130628 h 1937672"/>
              <a:gd name="connsiteX63" fmla="*/ 1699770 w 2496650"/>
              <a:gd name="connsiteY63" fmla="*/ 97971 h 1937672"/>
              <a:gd name="connsiteX64" fmla="*/ 997642 w 2496650"/>
              <a:gd name="connsiteY64" fmla="*/ 114300 h 1937672"/>
              <a:gd name="connsiteX65" fmla="*/ 850685 w 2496650"/>
              <a:gd name="connsiteY65" fmla="*/ 261257 h 1937672"/>
              <a:gd name="connsiteX66" fmla="*/ 589428 w 2496650"/>
              <a:gd name="connsiteY66" fmla="*/ 522514 h 1937672"/>
              <a:gd name="connsiteX67" fmla="*/ 475128 w 2496650"/>
              <a:gd name="connsiteY67" fmla="*/ 669471 h 1937672"/>
              <a:gd name="connsiteX68" fmla="*/ 442470 w 2496650"/>
              <a:gd name="connsiteY68" fmla="*/ 718457 h 1937672"/>
              <a:gd name="connsiteX69" fmla="*/ 377156 w 2496650"/>
              <a:gd name="connsiteY69" fmla="*/ 783771 h 1937672"/>
              <a:gd name="connsiteX70" fmla="*/ 328170 w 2496650"/>
              <a:gd name="connsiteY70" fmla="*/ 881743 h 1937672"/>
              <a:gd name="connsiteX71" fmla="*/ 262856 w 2496650"/>
              <a:gd name="connsiteY71" fmla="*/ 1110343 h 1937672"/>
              <a:gd name="connsiteX72" fmla="*/ 213870 w 2496650"/>
              <a:gd name="connsiteY72" fmla="*/ 1289957 h 1937672"/>
              <a:gd name="connsiteX73" fmla="*/ 181213 w 2496650"/>
              <a:gd name="connsiteY73" fmla="*/ 1371600 h 1937672"/>
              <a:gd name="connsiteX74" fmla="*/ 164885 w 2496650"/>
              <a:gd name="connsiteY74" fmla="*/ 1436914 h 1937672"/>
              <a:gd name="connsiteX75" fmla="*/ 115899 w 2496650"/>
              <a:gd name="connsiteY75" fmla="*/ 1502228 h 1937672"/>
              <a:gd name="connsiteX76" fmla="*/ 17928 w 2496650"/>
              <a:gd name="connsiteY76" fmla="*/ 1747157 h 1937672"/>
              <a:gd name="connsiteX77" fmla="*/ 1599 w 2496650"/>
              <a:gd name="connsiteY77" fmla="*/ 1681843 h 1937672"/>
              <a:gd name="connsiteX78" fmla="*/ 99570 w 2496650"/>
              <a:gd name="connsiteY78" fmla="*/ 1404257 h 1937672"/>
              <a:gd name="connsiteX79" fmla="*/ 164885 w 2496650"/>
              <a:gd name="connsiteY79" fmla="*/ 1306286 h 1937672"/>
              <a:gd name="connsiteX80" fmla="*/ 426142 w 2496650"/>
              <a:gd name="connsiteY80" fmla="*/ 1028700 h 1937672"/>
              <a:gd name="connsiteX81" fmla="*/ 671070 w 2496650"/>
              <a:gd name="connsiteY81" fmla="*/ 800100 h 1937672"/>
              <a:gd name="connsiteX82" fmla="*/ 703728 w 2496650"/>
              <a:gd name="connsiteY82" fmla="*/ 734786 h 1937672"/>
              <a:gd name="connsiteX83" fmla="*/ 752713 w 2496650"/>
              <a:gd name="connsiteY83" fmla="*/ 685800 h 1937672"/>
              <a:gd name="connsiteX84" fmla="*/ 801699 w 2496650"/>
              <a:gd name="connsiteY84" fmla="*/ 587828 h 1937672"/>
              <a:gd name="connsiteX85" fmla="*/ 899670 w 2496650"/>
              <a:gd name="connsiteY85" fmla="*/ 506186 h 1937672"/>
              <a:gd name="connsiteX86" fmla="*/ 948656 w 2496650"/>
              <a:gd name="connsiteY86" fmla="*/ 440871 h 1937672"/>
              <a:gd name="connsiteX87" fmla="*/ 1030299 w 2496650"/>
              <a:gd name="connsiteY87" fmla="*/ 244928 h 1937672"/>
              <a:gd name="connsiteX88" fmla="*/ 1128270 w 2496650"/>
              <a:gd name="connsiteY88" fmla="*/ 179614 h 1937672"/>
              <a:gd name="connsiteX89" fmla="*/ 1291556 w 2496650"/>
              <a:gd name="connsiteY89" fmla="*/ 114300 h 1937672"/>
              <a:gd name="connsiteX90" fmla="*/ 1373199 w 2496650"/>
              <a:gd name="connsiteY90" fmla="*/ 97971 h 1937672"/>
              <a:gd name="connsiteX91" fmla="*/ 1552813 w 2496650"/>
              <a:gd name="connsiteY91" fmla="*/ 65314 h 1937672"/>
              <a:gd name="connsiteX92" fmla="*/ 1683442 w 2496650"/>
              <a:gd name="connsiteY92" fmla="*/ 81643 h 1937672"/>
              <a:gd name="connsiteX93" fmla="*/ 1716099 w 2496650"/>
              <a:gd name="connsiteY93" fmla="*/ 146957 h 1937672"/>
              <a:gd name="connsiteX94" fmla="*/ 1748756 w 2496650"/>
              <a:gd name="connsiteY94" fmla="*/ 195943 h 1937672"/>
              <a:gd name="connsiteX95" fmla="*/ 1846728 w 2496650"/>
              <a:gd name="connsiteY95" fmla="*/ 506186 h 1937672"/>
              <a:gd name="connsiteX96" fmla="*/ 2010013 w 2496650"/>
              <a:gd name="connsiteY96" fmla="*/ 636814 h 1937672"/>
              <a:gd name="connsiteX97" fmla="*/ 2075328 w 2496650"/>
              <a:gd name="connsiteY97" fmla="*/ 751114 h 1937672"/>
              <a:gd name="connsiteX98" fmla="*/ 2107985 w 2496650"/>
              <a:gd name="connsiteY98" fmla="*/ 816428 h 1937672"/>
              <a:gd name="connsiteX99" fmla="*/ 2173299 w 2496650"/>
              <a:gd name="connsiteY99" fmla="*/ 881743 h 1937672"/>
              <a:gd name="connsiteX100" fmla="*/ 2254942 w 2496650"/>
              <a:gd name="connsiteY100" fmla="*/ 979714 h 1937672"/>
              <a:gd name="connsiteX101" fmla="*/ 2287599 w 2496650"/>
              <a:gd name="connsiteY101" fmla="*/ 1028700 h 1937672"/>
              <a:gd name="connsiteX102" fmla="*/ 2336585 w 2496650"/>
              <a:gd name="connsiteY102" fmla="*/ 1077686 h 1937672"/>
              <a:gd name="connsiteX103" fmla="*/ 2352913 w 2496650"/>
              <a:gd name="connsiteY103" fmla="*/ 1143000 h 1937672"/>
              <a:gd name="connsiteX104" fmla="*/ 2385570 w 2496650"/>
              <a:gd name="connsiteY104" fmla="*/ 1208314 h 1937672"/>
              <a:gd name="connsiteX105" fmla="*/ 2401899 w 2496650"/>
              <a:gd name="connsiteY105" fmla="*/ 1485900 h 1937672"/>
              <a:gd name="connsiteX106" fmla="*/ 2418228 w 2496650"/>
              <a:gd name="connsiteY106" fmla="*/ 1665514 h 1937672"/>
              <a:gd name="connsiteX107" fmla="*/ 2450885 w 2496650"/>
              <a:gd name="connsiteY107" fmla="*/ 1681843 h 193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496650" h="1937672">
                <a:moveTo>
                  <a:pt x="409813" y="1322614"/>
                </a:moveTo>
                <a:cubicBezTo>
                  <a:pt x="589427" y="947057"/>
                  <a:pt x="758489" y="566268"/>
                  <a:pt x="948656" y="195943"/>
                </a:cubicBezTo>
                <a:cubicBezTo>
                  <a:pt x="966237" y="161706"/>
                  <a:pt x="998276" y="135649"/>
                  <a:pt x="1030299" y="114300"/>
                </a:cubicBezTo>
                <a:cubicBezTo>
                  <a:pt x="1064789" y="91307"/>
                  <a:pt x="1105275" y="78422"/>
                  <a:pt x="1144599" y="65314"/>
                </a:cubicBezTo>
                <a:cubicBezTo>
                  <a:pt x="1219781" y="40253"/>
                  <a:pt x="1296999" y="21771"/>
                  <a:pt x="1373199" y="0"/>
                </a:cubicBezTo>
                <a:cubicBezTo>
                  <a:pt x="1503828" y="21771"/>
                  <a:pt x="1636893" y="32079"/>
                  <a:pt x="1765085" y="65314"/>
                </a:cubicBezTo>
                <a:cubicBezTo>
                  <a:pt x="1787438" y="71109"/>
                  <a:pt x="1799803" y="96142"/>
                  <a:pt x="1814070" y="114300"/>
                </a:cubicBezTo>
                <a:cubicBezTo>
                  <a:pt x="1834661" y="140507"/>
                  <a:pt x="1961786" y="307202"/>
                  <a:pt x="1993685" y="375557"/>
                </a:cubicBezTo>
                <a:cubicBezTo>
                  <a:pt x="2018475" y="428679"/>
                  <a:pt x="2037228" y="484414"/>
                  <a:pt x="2058999" y="538843"/>
                </a:cubicBezTo>
                <a:cubicBezTo>
                  <a:pt x="2120354" y="1029671"/>
                  <a:pt x="2075907" y="640714"/>
                  <a:pt x="2107985" y="1763486"/>
                </a:cubicBezTo>
                <a:cubicBezTo>
                  <a:pt x="2112962" y="1937672"/>
                  <a:pt x="2125831" y="1411844"/>
                  <a:pt x="2091656" y="1240971"/>
                </a:cubicBezTo>
                <a:cubicBezTo>
                  <a:pt x="2080770" y="1186543"/>
                  <a:pt x="2073125" y="1131365"/>
                  <a:pt x="2058999" y="1077686"/>
                </a:cubicBezTo>
                <a:cubicBezTo>
                  <a:pt x="2045858" y="1027750"/>
                  <a:pt x="2023599" y="980544"/>
                  <a:pt x="2010013" y="930728"/>
                </a:cubicBezTo>
                <a:cubicBezTo>
                  <a:pt x="1942746" y="684083"/>
                  <a:pt x="1988735" y="776013"/>
                  <a:pt x="1912042" y="571500"/>
                </a:cubicBezTo>
                <a:cubicBezTo>
                  <a:pt x="1897487" y="532688"/>
                  <a:pt x="1887437" y="490723"/>
                  <a:pt x="1863056" y="457200"/>
                </a:cubicBezTo>
                <a:cubicBezTo>
                  <a:pt x="1842557" y="429015"/>
                  <a:pt x="1805052" y="417495"/>
                  <a:pt x="1781413" y="391886"/>
                </a:cubicBezTo>
                <a:cubicBezTo>
                  <a:pt x="1739320" y="346285"/>
                  <a:pt x="1704950" y="294117"/>
                  <a:pt x="1667113" y="244928"/>
                </a:cubicBezTo>
                <a:cubicBezTo>
                  <a:pt x="1626232" y="191782"/>
                  <a:pt x="1576593" y="115505"/>
                  <a:pt x="1520156" y="81643"/>
                </a:cubicBezTo>
                <a:cubicBezTo>
                  <a:pt x="1423754" y="23802"/>
                  <a:pt x="1468621" y="42694"/>
                  <a:pt x="1389528" y="16328"/>
                </a:cubicBezTo>
                <a:lnTo>
                  <a:pt x="1193585" y="48986"/>
                </a:lnTo>
                <a:cubicBezTo>
                  <a:pt x="1155569" y="54989"/>
                  <a:pt x="1117248" y="58987"/>
                  <a:pt x="1079285" y="65314"/>
                </a:cubicBezTo>
                <a:cubicBezTo>
                  <a:pt x="1019260" y="75318"/>
                  <a:pt x="959542" y="87085"/>
                  <a:pt x="899670" y="97971"/>
                </a:cubicBezTo>
                <a:cubicBezTo>
                  <a:pt x="872456" y="114300"/>
                  <a:pt x="842011" y="126172"/>
                  <a:pt x="818028" y="146957"/>
                </a:cubicBezTo>
                <a:cubicBezTo>
                  <a:pt x="667207" y="277670"/>
                  <a:pt x="676932" y="276957"/>
                  <a:pt x="589428" y="408214"/>
                </a:cubicBezTo>
                <a:cubicBezTo>
                  <a:pt x="583985" y="429985"/>
                  <a:pt x="576388" y="451329"/>
                  <a:pt x="573099" y="473528"/>
                </a:cubicBezTo>
                <a:cubicBezTo>
                  <a:pt x="554598" y="598411"/>
                  <a:pt x="547954" y="725111"/>
                  <a:pt x="524113" y="849086"/>
                </a:cubicBezTo>
                <a:cubicBezTo>
                  <a:pt x="517820" y="881807"/>
                  <a:pt x="437172" y="949905"/>
                  <a:pt x="426142" y="963386"/>
                </a:cubicBezTo>
                <a:cubicBezTo>
                  <a:pt x="401971" y="992929"/>
                  <a:pt x="317129" y="1112493"/>
                  <a:pt x="295513" y="1159328"/>
                </a:cubicBezTo>
                <a:cubicBezTo>
                  <a:pt x="276025" y="1201552"/>
                  <a:pt x="262856" y="1246414"/>
                  <a:pt x="246528" y="1289957"/>
                </a:cubicBezTo>
                <a:cubicBezTo>
                  <a:pt x="236735" y="1436855"/>
                  <a:pt x="273707" y="1495012"/>
                  <a:pt x="197542" y="1583871"/>
                </a:cubicBezTo>
                <a:cubicBezTo>
                  <a:pt x="177504" y="1607248"/>
                  <a:pt x="153999" y="1627414"/>
                  <a:pt x="132228" y="1649186"/>
                </a:cubicBezTo>
                <a:cubicBezTo>
                  <a:pt x="121342" y="1638300"/>
                  <a:pt x="99570" y="1631923"/>
                  <a:pt x="99570" y="1616528"/>
                </a:cubicBezTo>
                <a:cubicBezTo>
                  <a:pt x="99570" y="1542195"/>
                  <a:pt x="200829" y="1411250"/>
                  <a:pt x="230199" y="1371600"/>
                </a:cubicBezTo>
                <a:cubicBezTo>
                  <a:pt x="461556" y="1059268"/>
                  <a:pt x="385826" y="1142551"/>
                  <a:pt x="605756" y="947057"/>
                </a:cubicBezTo>
                <a:cubicBezTo>
                  <a:pt x="622085" y="887186"/>
                  <a:pt x="643833" y="828535"/>
                  <a:pt x="654742" y="767443"/>
                </a:cubicBezTo>
                <a:cubicBezTo>
                  <a:pt x="671120" y="675727"/>
                  <a:pt x="665820" y="580490"/>
                  <a:pt x="687399" y="489857"/>
                </a:cubicBezTo>
                <a:cubicBezTo>
                  <a:pt x="698674" y="442500"/>
                  <a:pt x="814226" y="360793"/>
                  <a:pt x="834356" y="342900"/>
                </a:cubicBezTo>
                <a:cubicBezTo>
                  <a:pt x="851615" y="327558"/>
                  <a:pt x="868314" y="311447"/>
                  <a:pt x="883342" y="293914"/>
                </a:cubicBezTo>
                <a:cubicBezTo>
                  <a:pt x="901053" y="273251"/>
                  <a:pt x="911847" y="246521"/>
                  <a:pt x="932328" y="228600"/>
                </a:cubicBezTo>
                <a:cubicBezTo>
                  <a:pt x="956212" y="207701"/>
                  <a:pt x="986227" y="195027"/>
                  <a:pt x="1013970" y="179614"/>
                </a:cubicBezTo>
                <a:cubicBezTo>
                  <a:pt x="1035248" y="167793"/>
                  <a:pt x="1056409" y="155275"/>
                  <a:pt x="1079285" y="146957"/>
                </a:cubicBezTo>
                <a:cubicBezTo>
                  <a:pt x="1167606" y="114840"/>
                  <a:pt x="1202803" y="112764"/>
                  <a:pt x="1291556" y="97971"/>
                </a:cubicBezTo>
                <a:cubicBezTo>
                  <a:pt x="1433070" y="103414"/>
                  <a:pt x="1575903" y="94272"/>
                  <a:pt x="1716099" y="114300"/>
                </a:cubicBezTo>
                <a:cubicBezTo>
                  <a:pt x="1735526" y="117075"/>
                  <a:pt x="1733987" y="150363"/>
                  <a:pt x="1748756" y="163286"/>
                </a:cubicBezTo>
                <a:cubicBezTo>
                  <a:pt x="1778294" y="189132"/>
                  <a:pt x="1814071" y="206829"/>
                  <a:pt x="1846728" y="228600"/>
                </a:cubicBezTo>
                <a:cubicBezTo>
                  <a:pt x="1980652" y="496449"/>
                  <a:pt x="1918760" y="383231"/>
                  <a:pt x="2026342" y="571500"/>
                </a:cubicBezTo>
                <a:cubicBezTo>
                  <a:pt x="2031785" y="598714"/>
                  <a:pt x="2039605" y="625560"/>
                  <a:pt x="2042670" y="653143"/>
                </a:cubicBezTo>
                <a:cubicBezTo>
                  <a:pt x="2055948" y="772644"/>
                  <a:pt x="2052622" y="894298"/>
                  <a:pt x="2075328" y="1012371"/>
                </a:cubicBezTo>
                <a:cubicBezTo>
                  <a:pt x="2080467" y="1039096"/>
                  <a:pt x="2108707" y="1055391"/>
                  <a:pt x="2124313" y="1077686"/>
                </a:cubicBezTo>
                <a:cubicBezTo>
                  <a:pt x="2146821" y="1109840"/>
                  <a:pt x="2169162" y="1142167"/>
                  <a:pt x="2189628" y="1175657"/>
                </a:cubicBezTo>
                <a:cubicBezTo>
                  <a:pt x="2205586" y="1201770"/>
                  <a:pt x="2323296" y="1414435"/>
                  <a:pt x="2369242" y="1469571"/>
                </a:cubicBezTo>
                <a:lnTo>
                  <a:pt x="2450885" y="1567543"/>
                </a:lnTo>
                <a:cubicBezTo>
                  <a:pt x="2461771" y="1594757"/>
                  <a:pt x="2496650" y="1622970"/>
                  <a:pt x="2483542" y="1649186"/>
                </a:cubicBezTo>
                <a:cubicBezTo>
                  <a:pt x="2473215" y="1669840"/>
                  <a:pt x="2438687" y="1622920"/>
                  <a:pt x="2434556" y="1600200"/>
                </a:cubicBezTo>
                <a:cubicBezTo>
                  <a:pt x="2405201" y="1438747"/>
                  <a:pt x="2408777" y="1272794"/>
                  <a:pt x="2385570" y="1110343"/>
                </a:cubicBezTo>
                <a:cubicBezTo>
                  <a:pt x="2381425" y="1081327"/>
                  <a:pt x="2370153" y="1052405"/>
                  <a:pt x="2352913" y="1028700"/>
                </a:cubicBezTo>
                <a:cubicBezTo>
                  <a:pt x="2325749" y="991349"/>
                  <a:pt x="2254942" y="930728"/>
                  <a:pt x="2254942" y="930728"/>
                </a:cubicBezTo>
                <a:cubicBezTo>
                  <a:pt x="2251364" y="920890"/>
                  <a:pt x="2165337" y="673856"/>
                  <a:pt x="2140642" y="636814"/>
                </a:cubicBezTo>
                <a:cubicBezTo>
                  <a:pt x="2119293" y="604791"/>
                  <a:pt x="2082628" y="585551"/>
                  <a:pt x="2058999" y="555171"/>
                </a:cubicBezTo>
                <a:cubicBezTo>
                  <a:pt x="2006164" y="487240"/>
                  <a:pt x="1960797" y="413816"/>
                  <a:pt x="1912042" y="342900"/>
                </a:cubicBezTo>
                <a:cubicBezTo>
                  <a:pt x="1788440" y="163116"/>
                  <a:pt x="1984217" y="448580"/>
                  <a:pt x="1846728" y="228600"/>
                </a:cubicBezTo>
                <a:cubicBezTo>
                  <a:pt x="1832304" y="205522"/>
                  <a:pt x="1815164" y="184193"/>
                  <a:pt x="1797742" y="163286"/>
                </a:cubicBezTo>
                <a:cubicBezTo>
                  <a:pt x="1787886" y="151459"/>
                  <a:pt x="1777894" y="139168"/>
                  <a:pt x="1765085" y="130628"/>
                </a:cubicBezTo>
                <a:cubicBezTo>
                  <a:pt x="1744832" y="117126"/>
                  <a:pt x="1721542" y="108857"/>
                  <a:pt x="1699770" y="97971"/>
                </a:cubicBezTo>
                <a:lnTo>
                  <a:pt x="997642" y="114300"/>
                </a:lnTo>
                <a:cubicBezTo>
                  <a:pt x="944243" y="120839"/>
                  <a:pt x="883257" y="221168"/>
                  <a:pt x="850685" y="261257"/>
                </a:cubicBezTo>
                <a:cubicBezTo>
                  <a:pt x="672551" y="480500"/>
                  <a:pt x="753395" y="413202"/>
                  <a:pt x="589428" y="522514"/>
                </a:cubicBezTo>
                <a:cubicBezTo>
                  <a:pt x="529137" y="643091"/>
                  <a:pt x="590458" y="537665"/>
                  <a:pt x="475128" y="669471"/>
                </a:cubicBezTo>
                <a:cubicBezTo>
                  <a:pt x="462205" y="684240"/>
                  <a:pt x="455242" y="703557"/>
                  <a:pt x="442470" y="718457"/>
                </a:cubicBezTo>
                <a:cubicBezTo>
                  <a:pt x="422433" y="741834"/>
                  <a:pt x="394812" y="758547"/>
                  <a:pt x="377156" y="783771"/>
                </a:cubicBezTo>
                <a:cubicBezTo>
                  <a:pt x="356218" y="813683"/>
                  <a:pt x="344499" y="849086"/>
                  <a:pt x="328170" y="881743"/>
                </a:cubicBezTo>
                <a:cubicBezTo>
                  <a:pt x="290763" y="1031375"/>
                  <a:pt x="336768" y="851650"/>
                  <a:pt x="262856" y="1110343"/>
                </a:cubicBezTo>
                <a:cubicBezTo>
                  <a:pt x="232959" y="1214982"/>
                  <a:pt x="259683" y="1152520"/>
                  <a:pt x="213870" y="1289957"/>
                </a:cubicBezTo>
                <a:cubicBezTo>
                  <a:pt x="204601" y="1317764"/>
                  <a:pt x="190482" y="1343793"/>
                  <a:pt x="181213" y="1371600"/>
                </a:cubicBezTo>
                <a:cubicBezTo>
                  <a:pt x="174117" y="1392890"/>
                  <a:pt x="174921" y="1416842"/>
                  <a:pt x="164885" y="1436914"/>
                </a:cubicBezTo>
                <a:cubicBezTo>
                  <a:pt x="152714" y="1461255"/>
                  <a:pt x="128070" y="1477887"/>
                  <a:pt x="115899" y="1502228"/>
                </a:cubicBezTo>
                <a:cubicBezTo>
                  <a:pt x="62937" y="1608151"/>
                  <a:pt x="48044" y="1656807"/>
                  <a:pt x="17928" y="1747157"/>
                </a:cubicBezTo>
                <a:cubicBezTo>
                  <a:pt x="12485" y="1725386"/>
                  <a:pt x="0" y="1704227"/>
                  <a:pt x="1599" y="1681843"/>
                </a:cubicBezTo>
                <a:cubicBezTo>
                  <a:pt x="11666" y="1540904"/>
                  <a:pt x="31380" y="1515066"/>
                  <a:pt x="99570" y="1404257"/>
                </a:cubicBezTo>
                <a:cubicBezTo>
                  <a:pt x="120140" y="1370830"/>
                  <a:pt x="140135" y="1336748"/>
                  <a:pt x="164885" y="1306286"/>
                </a:cubicBezTo>
                <a:cubicBezTo>
                  <a:pt x="226427" y="1230542"/>
                  <a:pt x="349436" y="1100894"/>
                  <a:pt x="426142" y="1028700"/>
                </a:cubicBezTo>
                <a:cubicBezTo>
                  <a:pt x="430469" y="1024628"/>
                  <a:pt x="636232" y="844892"/>
                  <a:pt x="671070" y="800100"/>
                </a:cubicBezTo>
                <a:cubicBezTo>
                  <a:pt x="686014" y="780886"/>
                  <a:pt x="689580" y="754593"/>
                  <a:pt x="703728" y="734786"/>
                </a:cubicBezTo>
                <a:cubicBezTo>
                  <a:pt x="717150" y="715995"/>
                  <a:pt x="739904" y="705014"/>
                  <a:pt x="752713" y="685800"/>
                </a:cubicBezTo>
                <a:cubicBezTo>
                  <a:pt x="772966" y="655420"/>
                  <a:pt x="778578" y="616087"/>
                  <a:pt x="801699" y="587828"/>
                </a:cubicBezTo>
                <a:cubicBezTo>
                  <a:pt x="828618" y="554927"/>
                  <a:pt x="869611" y="536245"/>
                  <a:pt x="899670" y="506186"/>
                </a:cubicBezTo>
                <a:cubicBezTo>
                  <a:pt x="918914" y="486942"/>
                  <a:pt x="932327" y="462643"/>
                  <a:pt x="948656" y="440871"/>
                </a:cubicBezTo>
                <a:cubicBezTo>
                  <a:pt x="962898" y="383904"/>
                  <a:pt x="985090" y="275067"/>
                  <a:pt x="1030299" y="244928"/>
                </a:cubicBezTo>
                <a:cubicBezTo>
                  <a:pt x="1062956" y="223157"/>
                  <a:pt x="1093165" y="197167"/>
                  <a:pt x="1128270" y="179614"/>
                </a:cubicBezTo>
                <a:cubicBezTo>
                  <a:pt x="1180703" y="153398"/>
                  <a:pt x="1234073" y="125797"/>
                  <a:pt x="1291556" y="114300"/>
                </a:cubicBezTo>
                <a:lnTo>
                  <a:pt x="1373199" y="97971"/>
                </a:lnTo>
                <a:cubicBezTo>
                  <a:pt x="1603002" y="56189"/>
                  <a:pt x="1351142" y="105649"/>
                  <a:pt x="1552813" y="65314"/>
                </a:cubicBezTo>
                <a:cubicBezTo>
                  <a:pt x="1596356" y="70757"/>
                  <a:pt x="1644193" y="62018"/>
                  <a:pt x="1683442" y="81643"/>
                </a:cubicBezTo>
                <a:cubicBezTo>
                  <a:pt x="1705213" y="92529"/>
                  <a:pt x="1704022" y="125823"/>
                  <a:pt x="1716099" y="146957"/>
                </a:cubicBezTo>
                <a:cubicBezTo>
                  <a:pt x="1725835" y="163996"/>
                  <a:pt x="1737870" y="179614"/>
                  <a:pt x="1748756" y="195943"/>
                </a:cubicBezTo>
                <a:cubicBezTo>
                  <a:pt x="1767369" y="298315"/>
                  <a:pt x="1772401" y="421241"/>
                  <a:pt x="1846728" y="506186"/>
                </a:cubicBezTo>
                <a:cubicBezTo>
                  <a:pt x="1892627" y="558642"/>
                  <a:pt x="2010013" y="636814"/>
                  <a:pt x="2010013" y="636814"/>
                </a:cubicBezTo>
                <a:cubicBezTo>
                  <a:pt x="2031785" y="674914"/>
                  <a:pt x="2054315" y="712590"/>
                  <a:pt x="2075328" y="751114"/>
                </a:cubicBezTo>
                <a:cubicBezTo>
                  <a:pt x="2086984" y="772483"/>
                  <a:pt x="2093380" y="796955"/>
                  <a:pt x="2107985" y="816428"/>
                </a:cubicBezTo>
                <a:cubicBezTo>
                  <a:pt x="2126459" y="841060"/>
                  <a:pt x="2154825" y="857111"/>
                  <a:pt x="2173299" y="881743"/>
                </a:cubicBezTo>
                <a:cubicBezTo>
                  <a:pt x="2256164" y="992231"/>
                  <a:pt x="2152299" y="911286"/>
                  <a:pt x="2254942" y="979714"/>
                </a:cubicBezTo>
                <a:cubicBezTo>
                  <a:pt x="2265828" y="996043"/>
                  <a:pt x="2275036" y="1013624"/>
                  <a:pt x="2287599" y="1028700"/>
                </a:cubicBezTo>
                <a:cubicBezTo>
                  <a:pt x="2302382" y="1046440"/>
                  <a:pt x="2325128" y="1057636"/>
                  <a:pt x="2336585" y="1077686"/>
                </a:cubicBezTo>
                <a:cubicBezTo>
                  <a:pt x="2347719" y="1097171"/>
                  <a:pt x="2345033" y="1121987"/>
                  <a:pt x="2352913" y="1143000"/>
                </a:cubicBezTo>
                <a:cubicBezTo>
                  <a:pt x="2361460" y="1165791"/>
                  <a:pt x="2374684" y="1186543"/>
                  <a:pt x="2385570" y="1208314"/>
                </a:cubicBezTo>
                <a:cubicBezTo>
                  <a:pt x="2391013" y="1300843"/>
                  <a:pt x="2395295" y="1393447"/>
                  <a:pt x="2401899" y="1485900"/>
                </a:cubicBezTo>
                <a:cubicBezTo>
                  <a:pt x="2406182" y="1545865"/>
                  <a:pt x="2403647" y="1607191"/>
                  <a:pt x="2418228" y="1665514"/>
                </a:cubicBezTo>
                <a:cubicBezTo>
                  <a:pt x="2421180" y="1677321"/>
                  <a:pt x="2439999" y="1676400"/>
                  <a:pt x="2450885" y="1681843"/>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124200" y="1600200"/>
            <a:ext cx="2496650" cy="2166272"/>
          </a:xfrm>
          <a:custGeom>
            <a:avLst/>
            <a:gdLst>
              <a:gd name="connsiteX0" fmla="*/ 409813 w 2496650"/>
              <a:gd name="connsiteY0" fmla="*/ 1322614 h 1937672"/>
              <a:gd name="connsiteX1" fmla="*/ 948656 w 2496650"/>
              <a:gd name="connsiteY1" fmla="*/ 195943 h 1937672"/>
              <a:gd name="connsiteX2" fmla="*/ 1030299 w 2496650"/>
              <a:gd name="connsiteY2" fmla="*/ 114300 h 1937672"/>
              <a:gd name="connsiteX3" fmla="*/ 1144599 w 2496650"/>
              <a:gd name="connsiteY3" fmla="*/ 65314 h 1937672"/>
              <a:gd name="connsiteX4" fmla="*/ 1373199 w 2496650"/>
              <a:gd name="connsiteY4" fmla="*/ 0 h 1937672"/>
              <a:gd name="connsiteX5" fmla="*/ 1765085 w 2496650"/>
              <a:gd name="connsiteY5" fmla="*/ 65314 h 1937672"/>
              <a:gd name="connsiteX6" fmla="*/ 1814070 w 2496650"/>
              <a:gd name="connsiteY6" fmla="*/ 114300 h 1937672"/>
              <a:gd name="connsiteX7" fmla="*/ 1993685 w 2496650"/>
              <a:gd name="connsiteY7" fmla="*/ 375557 h 1937672"/>
              <a:gd name="connsiteX8" fmla="*/ 2058999 w 2496650"/>
              <a:gd name="connsiteY8" fmla="*/ 538843 h 1937672"/>
              <a:gd name="connsiteX9" fmla="*/ 2107985 w 2496650"/>
              <a:gd name="connsiteY9" fmla="*/ 1763486 h 1937672"/>
              <a:gd name="connsiteX10" fmla="*/ 2091656 w 2496650"/>
              <a:gd name="connsiteY10" fmla="*/ 1240971 h 1937672"/>
              <a:gd name="connsiteX11" fmla="*/ 2058999 w 2496650"/>
              <a:gd name="connsiteY11" fmla="*/ 1077686 h 1937672"/>
              <a:gd name="connsiteX12" fmla="*/ 2010013 w 2496650"/>
              <a:gd name="connsiteY12" fmla="*/ 930728 h 1937672"/>
              <a:gd name="connsiteX13" fmla="*/ 1912042 w 2496650"/>
              <a:gd name="connsiteY13" fmla="*/ 571500 h 1937672"/>
              <a:gd name="connsiteX14" fmla="*/ 1863056 w 2496650"/>
              <a:gd name="connsiteY14" fmla="*/ 457200 h 1937672"/>
              <a:gd name="connsiteX15" fmla="*/ 1781413 w 2496650"/>
              <a:gd name="connsiteY15" fmla="*/ 391886 h 1937672"/>
              <a:gd name="connsiteX16" fmla="*/ 1667113 w 2496650"/>
              <a:gd name="connsiteY16" fmla="*/ 244928 h 1937672"/>
              <a:gd name="connsiteX17" fmla="*/ 1520156 w 2496650"/>
              <a:gd name="connsiteY17" fmla="*/ 81643 h 1937672"/>
              <a:gd name="connsiteX18" fmla="*/ 1389528 w 2496650"/>
              <a:gd name="connsiteY18" fmla="*/ 16328 h 1937672"/>
              <a:gd name="connsiteX19" fmla="*/ 1193585 w 2496650"/>
              <a:gd name="connsiteY19" fmla="*/ 48986 h 1937672"/>
              <a:gd name="connsiteX20" fmla="*/ 1079285 w 2496650"/>
              <a:gd name="connsiteY20" fmla="*/ 65314 h 1937672"/>
              <a:gd name="connsiteX21" fmla="*/ 899670 w 2496650"/>
              <a:gd name="connsiteY21" fmla="*/ 97971 h 1937672"/>
              <a:gd name="connsiteX22" fmla="*/ 818028 w 2496650"/>
              <a:gd name="connsiteY22" fmla="*/ 146957 h 1937672"/>
              <a:gd name="connsiteX23" fmla="*/ 589428 w 2496650"/>
              <a:gd name="connsiteY23" fmla="*/ 408214 h 1937672"/>
              <a:gd name="connsiteX24" fmla="*/ 573099 w 2496650"/>
              <a:gd name="connsiteY24" fmla="*/ 473528 h 1937672"/>
              <a:gd name="connsiteX25" fmla="*/ 524113 w 2496650"/>
              <a:gd name="connsiteY25" fmla="*/ 849086 h 1937672"/>
              <a:gd name="connsiteX26" fmla="*/ 426142 w 2496650"/>
              <a:gd name="connsiteY26" fmla="*/ 963386 h 1937672"/>
              <a:gd name="connsiteX27" fmla="*/ 295513 w 2496650"/>
              <a:gd name="connsiteY27" fmla="*/ 1159328 h 1937672"/>
              <a:gd name="connsiteX28" fmla="*/ 246528 w 2496650"/>
              <a:gd name="connsiteY28" fmla="*/ 1289957 h 1937672"/>
              <a:gd name="connsiteX29" fmla="*/ 197542 w 2496650"/>
              <a:gd name="connsiteY29" fmla="*/ 1583871 h 1937672"/>
              <a:gd name="connsiteX30" fmla="*/ 132228 w 2496650"/>
              <a:gd name="connsiteY30" fmla="*/ 1649186 h 1937672"/>
              <a:gd name="connsiteX31" fmla="*/ 99570 w 2496650"/>
              <a:gd name="connsiteY31" fmla="*/ 1616528 h 1937672"/>
              <a:gd name="connsiteX32" fmla="*/ 230199 w 2496650"/>
              <a:gd name="connsiteY32" fmla="*/ 1371600 h 1937672"/>
              <a:gd name="connsiteX33" fmla="*/ 605756 w 2496650"/>
              <a:gd name="connsiteY33" fmla="*/ 947057 h 1937672"/>
              <a:gd name="connsiteX34" fmla="*/ 654742 w 2496650"/>
              <a:gd name="connsiteY34" fmla="*/ 767443 h 1937672"/>
              <a:gd name="connsiteX35" fmla="*/ 687399 w 2496650"/>
              <a:gd name="connsiteY35" fmla="*/ 489857 h 1937672"/>
              <a:gd name="connsiteX36" fmla="*/ 834356 w 2496650"/>
              <a:gd name="connsiteY36" fmla="*/ 342900 h 1937672"/>
              <a:gd name="connsiteX37" fmla="*/ 883342 w 2496650"/>
              <a:gd name="connsiteY37" fmla="*/ 293914 h 1937672"/>
              <a:gd name="connsiteX38" fmla="*/ 932328 w 2496650"/>
              <a:gd name="connsiteY38" fmla="*/ 228600 h 1937672"/>
              <a:gd name="connsiteX39" fmla="*/ 1013970 w 2496650"/>
              <a:gd name="connsiteY39" fmla="*/ 179614 h 1937672"/>
              <a:gd name="connsiteX40" fmla="*/ 1079285 w 2496650"/>
              <a:gd name="connsiteY40" fmla="*/ 146957 h 1937672"/>
              <a:gd name="connsiteX41" fmla="*/ 1291556 w 2496650"/>
              <a:gd name="connsiteY41" fmla="*/ 97971 h 1937672"/>
              <a:gd name="connsiteX42" fmla="*/ 1716099 w 2496650"/>
              <a:gd name="connsiteY42" fmla="*/ 114300 h 1937672"/>
              <a:gd name="connsiteX43" fmla="*/ 1748756 w 2496650"/>
              <a:gd name="connsiteY43" fmla="*/ 163286 h 1937672"/>
              <a:gd name="connsiteX44" fmla="*/ 1846728 w 2496650"/>
              <a:gd name="connsiteY44" fmla="*/ 228600 h 1937672"/>
              <a:gd name="connsiteX45" fmla="*/ 2026342 w 2496650"/>
              <a:gd name="connsiteY45" fmla="*/ 571500 h 1937672"/>
              <a:gd name="connsiteX46" fmla="*/ 2042670 w 2496650"/>
              <a:gd name="connsiteY46" fmla="*/ 653143 h 1937672"/>
              <a:gd name="connsiteX47" fmla="*/ 2075328 w 2496650"/>
              <a:gd name="connsiteY47" fmla="*/ 1012371 h 1937672"/>
              <a:gd name="connsiteX48" fmla="*/ 2124313 w 2496650"/>
              <a:gd name="connsiteY48" fmla="*/ 1077686 h 1937672"/>
              <a:gd name="connsiteX49" fmla="*/ 2189628 w 2496650"/>
              <a:gd name="connsiteY49" fmla="*/ 1175657 h 1937672"/>
              <a:gd name="connsiteX50" fmla="*/ 2369242 w 2496650"/>
              <a:gd name="connsiteY50" fmla="*/ 1469571 h 1937672"/>
              <a:gd name="connsiteX51" fmla="*/ 2450885 w 2496650"/>
              <a:gd name="connsiteY51" fmla="*/ 1567543 h 1937672"/>
              <a:gd name="connsiteX52" fmla="*/ 2483542 w 2496650"/>
              <a:gd name="connsiteY52" fmla="*/ 1649186 h 1937672"/>
              <a:gd name="connsiteX53" fmla="*/ 2434556 w 2496650"/>
              <a:gd name="connsiteY53" fmla="*/ 1600200 h 1937672"/>
              <a:gd name="connsiteX54" fmla="*/ 2385570 w 2496650"/>
              <a:gd name="connsiteY54" fmla="*/ 1110343 h 1937672"/>
              <a:gd name="connsiteX55" fmla="*/ 2352913 w 2496650"/>
              <a:gd name="connsiteY55" fmla="*/ 1028700 h 1937672"/>
              <a:gd name="connsiteX56" fmla="*/ 2254942 w 2496650"/>
              <a:gd name="connsiteY56" fmla="*/ 930728 h 1937672"/>
              <a:gd name="connsiteX57" fmla="*/ 2140642 w 2496650"/>
              <a:gd name="connsiteY57" fmla="*/ 636814 h 1937672"/>
              <a:gd name="connsiteX58" fmla="*/ 2058999 w 2496650"/>
              <a:gd name="connsiteY58" fmla="*/ 555171 h 1937672"/>
              <a:gd name="connsiteX59" fmla="*/ 1912042 w 2496650"/>
              <a:gd name="connsiteY59" fmla="*/ 342900 h 1937672"/>
              <a:gd name="connsiteX60" fmla="*/ 1846728 w 2496650"/>
              <a:gd name="connsiteY60" fmla="*/ 228600 h 1937672"/>
              <a:gd name="connsiteX61" fmla="*/ 1797742 w 2496650"/>
              <a:gd name="connsiteY61" fmla="*/ 163286 h 1937672"/>
              <a:gd name="connsiteX62" fmla="*/ 1765085 w 2496650"/>
              <a:gd name="connsiteY62" fmla="*/ 130628 h 1937672"/>
              <a:gd name="connsiteX63" fmla="*/ 1699770 w 2496650"/>
              <a:gd name="connsiteY63" fmla="*/ 97971 h 1937672"/>
              <a:gd name="connsiteX64" fmla="*/ 997642 w 2496650"/>
              <a:gd name="connsiteY64" fmla="*/ 114300 h 1937672"/>
              <a:gd name="connsiteX65" fmla="*/ 850685 w 2496650"/>
              <a:gd name="connsiteY65" fmla="*/ 261257 h 1937672"/>
              <a:gd name="connsiteX66" fmla="*/ 589428 w 2496650"/>
              <a:gd name="connsiteY66" fmla="*/ 522514 h 1937672"/>
              <a:gd name="connsiteX67" fmla="*/ 475128 w 2496650"/>
              <a:gd name="connsiteY67" fmla="*/ 669471 h 1937672"/>
              <a:gd name="connsiteX68" fmla="*/ 442470 w 2496650"/>
              <a:gd name="connsiteY68" fmla="*/ 718457 h 1937672"/>
              <a:gd name="connsiteX69" fmla="*/ 377156 w 2496650"/>
              <a:gd name="connsiteY69" fmla="*/ 783771 h 1937672"/>
              <a:gd name="connsiteX70" fmla="*/ 328170 w 2496650"/>
              <a:gd name="connsiteY70" fmla="*/ 881743 h 1937672"/>
              <a:gd name="connsiteX71" fmla="*/ 262856 w 2496650"/>
              <a:gd name="connsiteY71" fmla="*/ 1110343 h 1937672"/>
              <a:gd name="connsiteX72" fmla="*/ 213870 w 2496650"/>
              <a:gd name="connsiteY72" fmla="*/ 1289957 h 1937672"/>
              <a:gd name="connsiteX73" fmla="*/ 181213 w 2496650"/>
              <a:gd name="connsiteY73" fmla="*/ 1371600 h 1937672"/>
              <a:gd name="connsiteX74" fmla="*/ 164885 w 2496650"/>
              <a:gd name="connsiteY74" fmla="*/ 1436914 h 1937672"/>
              <a:gd name="connsiteX75" fmla="*/ 115899 w 2496650"/>
              <a:gd name="connsiteY75" fmla="*/ 1502228 h 1937672"/>
              <a:gd name="connsiteX76" fmla="*/ 17928 w 2496650"/>
              <a:gd name="connsiteY76" fmla="*/ 1747157 h 1937672"/>
              <a:gd name="connsiteX77" fmla="*/ 1599 w 2496650"/>
              <a:gd name="connsiteY77" fmla="*/ 1681843 h 1937672"/>
              <a:gd name="connsiteX78" fmla="*/ 99570 w 2496650"/>
              <a:gd name="connsiteY78" fmla="*/ 1404257 h 1937672"/>
              <a:gd name="connsiteX79" fmla="*/ 164885 w 2496650"/>
              <a:gd name="connsiteY79" fmla="*/ 1306286 h 1937672"/>
              <a:gd name="connsiteX80" fmla="*/ 426142 w 2496650"/>
              <a:gd name="connsiteY80" fmla="*/ 1028700 h 1937672"/>
              <a:gd name="connsiteX81" fmla="*/ 671070 w 2496650"/>
              <a:gd name="connsiteY81" fmla="*/ 800100 h 1937672"/>
              <a:gd name="connsiteX82" fmla="*/ 703728 w 2496650"/>
              <a:gd name="connsiteY82" fmla="*/ 734786 h 1937672"/>
              <a:gd name="connsiteX83" fmla="*/ 752713 w 2496650"/>
              <a:gd name="connsiteY83" fmla="*/ 685800 h 1937672"/>
              <a:gd name="connsiteX84" fmla="*/ 801699 w 2496650"/>
              <a:gd name="connsiteY84" fmla="*/ 587828 h 1937672"/>
              <a:gd name="connsiteX85" fmla="*/ 899670 w 2496650"/>
              <a:gd name="connsiteY85" fmla="*/ 506186 h 1937672"/>
              <a:gd name="connsiteX86" fmla="*/ 948656 w 2496650"/>
              <a:gd name="connsiteY86" fmla="*/ 440871 h 1937672"/>
              <a:gd name="connsiteX87" fmla="*/ 1030299 w 2496650"/>
              <a:gd name="connsiteY87" fmla="*/ 244928 h 1937672"/>
              <a:gd name="connsiteX88" fmla="*/ 1128270 w 2496650"/>
              <a:gd name="connsiteY88" fmla="*/ 179614 h 1937672"/>
              <a:gd name="connsiteX89" fmla="*/ 1291556 w 2496650"/>
              <a:gd name="connsiteY89" fmla="*/ 114300 h 1937672"/>
              <a:gd name="connsiteX90" fmla="*/ 1373199 w 2496650"/>
              <a:gd name="connsiteY90" fmla="*/ 97971 h 1937672"/>
              <a:gd name="connsiteX91" fmla="*/ 1552813 w 2496650"/>
              <a:gd name="connsiteY91" fmla="*/ 65314 h 1937672"/>
              <a:gd name="connsiteX92" fmla="*/ 1683442 w 2496650"/>
              <a:gd name="connsiteY92" fmla="*/ 81643 h 1937672"/>
              <a:gd name="connsiteX93" fmla="*/ 1716099 w 2496650"/>
              <a:gd name="connsiteY93" fmla="*/ 146957 h 1937672"/>
              <a:gd name="connsiteX94" fmla="*/ 1748756 w 2496650"/>
              <a:gd name="connsiteY94" fmla="*/ 195943 h 1937672"/>
              <a:gd name="connsiteX95" fmla="*/ 1846728 w 2496650"/>
              <a:gd name="connsiteY95" fmla="*/ 506186 h 1937672"/>
              <a:gd name="connsiteX96" fmla="*/ 2010013 w 2496650"/>
              <a:gd name="connsiteY96" fmla="*/ 636814 h 1937672"/>
              <a:gd name="connsiteX97" fmla="*/ 2075328 w 2496650"/>
              <a:gd name="connsiteY97" fmla="*/ 751114 h 1937672"/>
              <a:gd name="connsiteX98" fmla="*/ 2107985 w 2496650"/>
              <a:gd name="connsiteY98" fmla="*/ 816428 h 1937672"/>
              <a:gd name="connsiteX99" fmla="*/ 2173299 w 2496650"/>
              <a:gd name="connsiteY99" fmla="*/ 881743 h 1937672"/>
              <a:gd name="connsiteX100" fmla="*/ 2254942 w 2496650"/>
              <a:gd name="connsiteY100" fmla="*/ 979714 h 1937672"/>
              <a:gd name="connsiteX101" fmla="*/ 2287599 w 2496650"/>
              <a:gd name="connsiteY101" fmla="*/ 1028700 h 1937672"/>
              <a:gd name="connsiteX102" fmla="*/ 2336585 w 2496650"/>
              <a:gd name="connsiteY102" fmla="*/ 1077686 h 1937672"/>
              <a:gd name="connsiteX103" fmla="*/ 2352913 w 2496650"/>
              <a:gd name="connsiteY103" fmla="*/ 1143000 h 1937672"/>
              <a:gd name="connsiteX104" fmla="*/ 2385570 w 2496650"/>
              <a:gd name="connsiteY104" fmla="*/ 1208314 h 1937672"/>
              <a:gd name="connsiteX105" fmla="*/ 2401899 w 2496650"/>
              <a:gd name="connsiteY105" fmla="*/ 1485900 h 1937672"/>
              <a:gd name="connsiteX106" fmla="*/ 2418228 w 2496650"/>
              <a:gd name="connsiteY106" fmla="*/ 1665514 h 1937672"/>
              <a:gd name="connsiteX107" fmla="*/ 2450885 w 2496650"/>
              <a:gd name="connsiteY107" fmla="*/ 1681843 h 193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496650" h="1937672">
                <a:moveTo>
                  <a:pt x="409813" y="1322614"/>
                </a:moveTo>
                <a:cubicBezTo>
                  <a:pt x="589427" y="947057"/>
                  <a:pt x="758489" y="566268"/>
                  <a:pt x="948656" y="195943"/>
                </a:cubicBezTo>
                <a:cubicBezTo>
                  <a:pt x="966237" y="161706"/>
                  <a:pt x="998276" y="135649"/>
                  <a:pt x="1030299" y="114300"/>
                </a:cubicBezTo>
                <a:cubicBezTo>
                  <a:pt x="1064789" y="91307"/>
                  <a:pt x="1105275" y="78422"/>
                  <a:pt x="1144599" y="65314"/>
                </a:cubicBezTo>
                <a:cubicBezTo>
                  <a:pt x="1219781" y="40253"/>
                  <a:pt x="1296999" y="21771"/>
                  <a:pt x="1373199" y="0"/>
                </a:cubicBezTo>
                <a:cubicBezTo>
                  <a:pt x="1503828" y="21771"/>
                  <a:pt x="1636893" y="32079"/>
                  <a:pt x="1765085" y="65314"/>
                </a:cubicBezTo>
                <a:cubicBezTo>
                  <a:pt x="1787438" y="71109"/>
                  <a:pt x="1799803" y="96142"/>
                  <a:pt x="1814070" y="114300"/>
                </a:cubicBezTo>
                <a:cubicBezTo>
                  <a:pt x="1834661" y="140507"/>
                  <a:pt x="1961786" y="307202"/>
                  <a:pt x="1993685" y="375557"/>
                </a:cubicBezTo>
                <a:cubicBezTo>
                  <a:pt x="2018475" y="428679"/>
                  <a:pt x="2037228" y="484414"/>
                  <a:pt x="2058999" y="538843"/>
                </a:cubicBezTo>
                <a:cubicBezTo>
                  <a:pt x="2120354" y="1029671"/>
                  <a:pt x="2075907" y="640714"/>
                  <a:pt x="2107985" y="1763486"/>
                </a:cubicBezTo>
                <a:cubicBezTo>
                  <a:pt x="2112962" y="1937672"/>
                  <a:pt x="2125831" y="1411844"/>
                  <a:pt x="2091656" y="1240971"/>
                </a:cubicBezTo>
                <a:cubicBezTo>
                  <a:pt x="2080770" y="1186543"/>
                  <a:pt x="2073125" y="1131365"/>
                  <a:pt x="2058999" y="1077686"/>
                </a:cubicBezTo>
                <a:cubicBezTo>
                  <a:pt x="2045858" y="1027750"/>
                  <a:pt x="2023599" y="980544"/>
                  <a:pt x="2010013" y="930728"/>
                </a:cubicBezTo>
                <a:cubicBezTo>
                  <a:pt x="1942746" y="684083"/>
                  <a:pt x="1988735" y="776013"/>
                  <a:pt x="1912042" y="571500"/>
                </a:cubicBezTo>
                <a:cubicBezTo>
                  <a:pt x="1897487" y="532688"/>
                  <a:pt x="1887437" y="490723"/>
                  <a:pt x="1863056" y="457200"/>
                </a:cubicBezTo>
                <a:cubicBezTo>
                  <a:pt x="1842557" y="429015"/>
                  <a:pt x="1805052" y="417495"/>
                  <a:pt x="1781413" y="391886"/>
                </a:cubicBezTo>
                <a:cubicBezTo>
                  <a:pt x="1739320" y="346285"/>
                  <a:pt x="1704950" y="294117"/>
                  <a:pt x="1667113" y="244928"/>
                </a:cubicBezTo>
                <a:cubicBezTo>
                  <a:pt x="1626232" y="191782"/>
                  <a:pt x="1576593" y="115505"/>
                  <a:pt x="1520156" y="81643"/>
                </a:cubicBezTo>
                <a:cubicBezTo>
                  <a:pt x="1423754" y="23802"/>
                  <a:pt x="1468621" y="42694"/>
                  <a:pt x="1389528" y="16328"/>
                </a:cubicBezTo>
                <a:lnTo>
                  <a:pt x="1193585" y="48986"/>
                </a:lnTo>
                <a:cubicBezTo>
                  <a:pt x="1155569" y="54989"/>
                  <a:pt x="1117248" y="58987"/>
                  <a:pt x="1079285" y="65314"/>
                </a:cubicBezTo>
                <a:cubicBezTo>
                  <a:pt x="1019260" y="75318"/>
                  <a:pt x="959542" y="87085"/>
                  <a:pt x="899670" y="97971"/>
                </a:cubicBezTo>
                <a:cubicBezTo>
                  <a:pt x="872456" y="114300"/>
                  <a:pt x="842011" y="126172"/>
                  <a:pt x="818028" y="146957"/>
                </a:cubicBezTo>
                <a:cubicBezTo>
                  <a:pt x="667207" y="277670"/>
                  <a:pt x="676932" y="276957"/>
                  <a:pt x="589428" y="408214"/>
                </a:cubicBezTo>
                <a:cubicBezTo>
                  <a:pt x="583985" y="429985"/>
                  <a:pt x="576388" y="451329"/>
                  <a:pt x="573099" y="473528"/>
                </a:cubicBezTo>
                <a:cubicBezTo>
                  <a:pt x="554598" y="598411"/>
                  <a:pt x="547954" y="725111"/>
                  <a:pt x="524113" y="849086"/>
                </a:cubicBezTo>
                <a:cubicBezTo>
                  <a:pt x="517820" y="881807"/>
                  <a:pt x="437172" y="949905"/>
                  <a:pt x="426142" y="963386"/>
                </a:cubicBezTo>
                <a:cubicBezTo>
                  <a:pt x="401971" y="992929"/>
                  <a:pt x="317129" y="1112493"/>
                  <a:pt x="295513" y="1159328"/>
                </a:cubicBezTo>
                <a:cubicBezTo>
                  <a:pt x="276025" y="1201552"/>
                  <a:pt x="262856" y="1246414"/>
                  <a:pt x="246528" y="1289957"/>
                </a:cubicBezTo>
                <a:cubicBezTo>
                  <a:pt x="236735" y="1436855"/>
                  <a:pt x="273707" y="1495012"/>
                  <a:pt x="197542" y="1583871"/>
                </a:cubicBezTo>
                <a:cubicBezTo>
                  <a:pt x="177504" y="1607248"/>
                  <a:pt x="153999" y="1627414"/>
                  <a:pt x="132228" y="1649186"/>
                </a:cubicBezTo>
                <a:cubicBezTo>
                  <a:pt x="121342" y="1638300"/>
                  <a:pt x="99570" y="1631923"/>
                  <a:pt x="99570" y="1616528"/>
                </a:cubicBezTo>
                <a:cubicBezTo>
                  <a:pt x="99570" y="1542195"/>
                  <a:pt x="200829" y="1411250"/>
                  <a:pt x="230199" y="1371600"/>
                </a:cubicBezTo>
                <a:cubicBezTo>
                  <a:pt x="461556" y="1059268"/>
                  <a:pt x="385826" y="1142551"/>
                  <a:pt x="605756" y="947057"/>
                </a:cubicBezTo>
                <a:cubicBezTo>
                  <a:pt x="622085" y="887186"/>
                  <a:pt x="643833" y="828535"/>
                  <a:pt x="654742" y="767443"/>
                </a:cubicBezTo>
                <a:cubicBezTo>
                  <a:pt x="671120" y="675727"/>
                  <a:pt x="665820" y="580490"/>
                  <a:pt x="687399" y="489857"/>
                </a:cubicBezTo>
                <a:cubicBezTo>
                  <a:pt x="698674" y="442500"/>
                  <a:pt x="814226" y="360793"/>
                  <a:pt x="834356" y="342900"/>
                </a:cubicBezTo>
                <a:cubicBezTo>
                  <a:pt x="851615" y="327558"/>
                  <a:pt x="868314" y="311447"/>
                  <a:pt x="883342" y="293914"/>
                </a:cubicBezTo>
                <a:cubicBezTo>
                  <a:pt x="901053" y="273251"/>
                  <a:pt x="911847" y="246521"/>
                  <a:pt x="932328" y="228600"/>
                </a:cubicBezTo>
                <a:cubicBezTo>
                  <a:pt x="956212" y="207701"/>
                  <a:pt x="986227" y="195027"/>
                  <a:pt x="1013970" y="179614"/>
                </a:cubicBezTo>
                <a:cubicBezTo>
                  <a:pt x="1035248" y="167793"/>
                  <a:pt x="1056409" y="155275"/>
                  <a:pt x="1079285" y="146957"/>
                </a:cubicBezTo>
                <a:cubicBezTo>
                  <a:pt x="1167606" y="114840"/>
                  <a:pt x="1202803" y="112764"/>
                  <a:pt x="1291556" y="97971"/>
                </a:cubicBezTo>
                <a:cubicBezTo>
                  <a:pt x="1433070" y="103414"/>
                  <a:pt x="1575903" y="94272"/>
                  <a:pt x="1716099" y="114300"/>
                </a:cubicBezTo>
                <a:cubicBezTo>
                  <a:pt x="1735526" y="117075"/>
                  <a:pt x="1733987" y="150363"/>
                  <a:pt x="1748756" y="163286"/>
                </a:cubicBezTo>
                <a:cubicBezTo>
                  <a:pt x="1778294" y="189132"/>
                  <a:pt x="1814071" y="206829"/>
                  <a:pt x="1846728" y="228600"/>
                </a:cubicBezTo>
                <a:cubicBezTo>
                  <a:pt x="1980652" y="496449"/>
                  <a:pt x="1918760" y="383231"/>
                  <a:pt x="2026342" y="571500"/>
                </a:cubicBezTo>
                <a:cubicBezTo>
                  <a:pt x="2031785" y="598714"/>
                  <a:pt x="2039605" y="625560"/>
                  <a:pt x="2042670" y="653143"/>
                </a:cubicBezTo>
                <a:cubicBezTo>
                  <a:pt x="2055948" y="772644"/>
                  <a:pt x="2052622" y="894298"/>
                  <a:pt x="2075328" y="1012371"/>
                </a:cubicBezTo>
                <a:cubicBezTo>
                  <a:pt x="2080467" y="1039096"/>
                  <a:pt x="2108707" y="1055391"/>
                  <a:pt x="2124313" y="1077686"/>
                </a:cubicBezTo>
                <a:cubicBezTo>
                  <a:pt x="2146821" y="1109840"/>
                  <a:pt x="2169162" y="1142167"/>
                  <a:pt x="2189628" y="1175657"/>
                </a:cubicBezTo>
                <a:cubicBezTo>
                  <a:pt x="2205586" y="1201770"/>
                  <a:pt x="2323296" y="1414435"/>
                  <a:pt x="2369242" y="1469571"/>
                </a:cubicBezTo>
                <a:lnTo>
                  <a:pt x="2450885" y="1567543"/>
                </a:lnTo>
                <a:cubicBezTo>
                  <a:pt x="2461771" y="1594757"/>
                  <a:pt x="2496650" y="1622970"/>
                  <a:pt x="2483542" y="1649186"/>
                </a:cubicBezTo>
                <a:cubicBezTo>
                  <a:pt x="2473215" y="1669840"/>
                  <a:pt x="2438687" y="1622920"/>
                  <a:pt x="2434556" y="1600200"/>
                </a:cubicBezTo>
                <a:cubicBezTo>
                  <a:pt x="2405201" y="1438747"/>
                  <a:pt x="2408777" y="1272794"/>
                  <a:pt x="2385570" y="1110343"/>
                </a:cubicBezTo>
                <a:cubicBezTo>
                  <a:pt x="2381425" y="1081327"/>
                  <a:pt x="2370153" y="1052405"/>
                  <a:pt x="2352913" y="1028700"/>
                </a:cubicBezTo>
                <a:cubicBezTo>
                  <a:pt x="2325749" y="991349"/>
                  <a:pt x="2254942" y="930728"/>
                  <a:pt x="2254942" y="930728"/>
                </a:cubicBezTo>
                <a:cubicBezTo>
                  <a:pt x="2251364" y="920890"/>
                  <a:pt x="2165337" y="673856"/>
                  <a:pt x="2140642" y="636814"/>
                </a:cubicBezTo>
                <a:cubicBezTo>
                  <a:pt x="2119293" y="604791"/>
                  <a:pt x="2082628" y="585551"/>
                  <a:pt x="2058999" y="555171"/>
                </a:cubicBezTo>
                <a:cubicBezTo>
                  <a:pt x="2006164" y="487240"/>
                  <a:pt x="1960797" y="413816"/>
                  <a:pt x="1912042" y="342900"/>
                </a:cubicBezTo>
                <a:cubicBezTo>
                  <a:pt x="1788440" y="163116"/>
                  <a:pt x="1984217" y="448580"/>
                  <a:pt x="1846728" y="228600"/>
                </a:cubicBezTo>
                <a:cubicBezTo>
                  <a:pt x="1832304" y="205522"/>
                  <a:pt x="1815164" y="184193"/>
                  <a:pt x="1797742" y="163286"/>
                </a:cubicBezTo>
                <a:cubicBezTo>
                  <a:pt x="1787886" y="151459"/>
                  <a:pt x="1777894" y="139168"/>
                  <a:pt x="1765085" y="130628"/>
                </a:cubicBezTo>
                <a:cubicBezTo>
                  <a:pt x="1744832" y="117126"/>
                  <a:pt x="1721542" y="108857"/>
                  <a:pt x="1699770" y="97971"/>
                </a:cubicBezTo>
                <a:lnTo>
                  <a:pt x="997642" y="114300"/>
                </a:lnTo>
                <a:cubicBezTo>
                  <a:pt x="944243" y="120839"/>
                  <a:pt x="883257" y="221168"/>
                  <a:pt x="850685" y="261257"/>
                </a:cubicBezTo>
                <a:cubicBezTo>
                  <a:pt x="672551" y="480500"/>
                  <a:pt x="753395" y="413202"/>
                  <a:pt x="589428" y="522514"/>
                </a:cubicBezTo>
                <a:cubicBezTo>
                  <a:pt x="529137" y="643091"/>
                  <a:pt x="590458" y="537665"/>
                  <a:pt x="475128" y="669471"/>
                </a:cubicBezTo>
                <a:cubicBezTo>
                  <a:pt x="462205" y="684240"/>
                  <a:pt x="455242" y="703557"/>
                  <a:pt x="442470" y="718457"/>
                </a:cubicBezTo>
                <a:cubicBezTo>
                  <a:pt x="422433" y="741834"/>
                  <a:pt x="394812" y="758547"/>
                  <a:pt x="377156" y="783771"/>
                </a:cubicBezTo>
                <a:cubicBezTo>
                  <a:pt x="356218" y="813683"/>
                  <a:pt x="344499" y="849086"/>
                  <a:pt x="328170" y="881743"/>
                </a:cubicBezTo>
                <a:cubicBezTo>
                  <a:pt x="290763" y="1031375"/>
                  <a:pt x="336768" y="851650"/>
                  <a:pt x="262856" y="1110343"/>
                </a:cubicBezTo>
                <a:cubicBezTo>
                  <a:pt x="232959" y="1214982"/>
                  <a:pt x="259683" y="1152520"/>
                  <a:pt x="213870" y="1289957"/>
                </a:cubicBezTo>
                <a:cubicBezTo>
                  <a:pt x="204601" y="1317764"/>
                  <a:pt x="190482" y="1343793"/>
                  <a:pt x="181213" y="1371600"/>
                </a:cubicBezTo>
                <a:cubicBezTo>
                  <a:pt x="174117" y="1392890"/>
                  <a:pt x="174921" y="1416842"/>
                  <a:pt x="164885" y="1436914"/>
                </a:cubicBezTo>
                <a:cubicBezTo>
                  <a:pt x="152714" y="1461255"/>
                  <a:pt x="128070" y="1477887"/>
                  <a:pt x="115899" y="1502228"/>
                </a:cubicBezTo>
                <a:cubicBezTo>
                  <a:pt x="62937" y="1608151"/>
                  <a:pt x="48044" y="1656807"/>
                  <a:pt x="17928" y="1747157"/>
                </a:cubicBezTo>
                <a:cubicBezTo>
                  <a:pt x="12485" y="1725386"/>
                  <a:pt x="0" y="1704227"/>
                  <a:pt x="1599" y="1681843"/>
                </a:cubicBezTo>
                <a:cubicBezTo>
                  <a:pt x="11666" y="1540904"/>
                  <a:pt x="31380" y="1515066"/>
                  <a:pt x="99570" y="1404257"/>
                </a:cubicBezTo>
                <a:cubicBezTo>
                  <a:pt x="120140" y="1370830"/>
                  <a:pt x="140135" y="1336748"/>
                  <a:pt x="164885" y="1306286"/>
                </a:cubicBezTo>
                <a:cubicBezTo>
                  <a:pt x="226427" y="1230542"/>
                  <a:pt x="349436" y="1100894"/>
                  <a:pt x="426142" y="1028700"/>
                </a:cubicBezTo>
                <a:cubicBezTo>
                  <a:pt x="430469" y="1024628"/>
                  <a:pt x="636232" y="844892"/>
                  <a:pt x="671070" y="800100"/>
                </a:cubicBezTo>
                <a:cubicBezTo>
                  <a:pt x="686014" y="780886"/>
                  <a:pt x="689580" y="754593"/>
                  <a:pt x="703728" y="734786"/>
                </a:cubicBezTo>
                <a:cubicBezTo>
                  <a:pt x="717150" y="715995"/>
                  <a:pt x="739904" y="705014"/>
                  <a:pt x="752713" y="685800"/>
                </a:cubicBezTo>
                <a:cubicBezTo>
                  <a:pt x="772966" y="655420"/>
                  <a:pt x="778578" y="616087"/>
                  <a:pt x="801699" y="587828"/>
                </a:cubicBezTo>
                <a:cubicBezTo>
                  <a:pt x="828618" y="554927"/>
                  <a:pt x="869611" y="536245"/>
                  <a:pt x="899670" y="506186"/>
                </a:cubicBezTo>
                <a:cubicBezTo>
                  <a:pt x="918914" y="486942"/>
                  <a:pt x="932327" y="462643"/>
                  <a:pt x="948656" y="440871"/>
                </a:cubicBezTo>
                <a:cubicBezTo>
                  <a:pt x="962898" y="383904"/>
                  <a:pt x="985090" y="275067"/>
                  <a:pt x="1030299" y="244928"/>
                </a:cubicBezTo>
                <a:cubicBezTo>
                  <a:pt x="1062956" y="223157"/>
                  <a:pt x="1093165" y="197167"/>
                  <a:pt x="1128270" y="179614"/>
                </a:cubicBezTo>
                <a:cubicBezTo>
                  <a:pt x="1180703" y="153398"/>
                  <a:pt x="1234073" y="125797"/>
                  <a:pt x="1291556" y="114300"/>
                </a:cubicBezTo>
                <a:lnTo>
                  <a:pt x="1373199" y="97971"/>
                </a:lnTo>
                <a:cubicBezTo>
                  <a:pt x="1603002" y="56189"/>
                  <a:pt x="1351142" y="105649"/>
                  <a:pt x="1552813" y="65314"/>
                </a:cubicBezTo>
                <a:cubicBezTo>
                  <a:pt x="1596356" y="70757"/>
                  <a:pt x="1644193" y="62018"/>
                  <a:pt x="1683442" y="81643"/>
                </a:cubicBezTo>
                <a:cubicBezTo>
                  <a:pt x="1705213" y="92529"/>
                  <a:pt x="1704022" y="125823"/>
                  <a:pt x="1716099" y="146957"/>
                </a:cubicBezTo>
                <a:cubicBezTo>
                  <a:pt x="1725835" y="163996"/>
                  <a:pt x="1737870" y="179614"/>
                  <a:pt x="1748756" y="195943"/>
                </a:cubicBezTo>
                <a:cubicBezTo>
                  <a:pt x="1767369" y="298315"/>
                  <a:pt x="1772401" y="421241"/>
                  <a:pt x="1846728" y="506186"/>
                </a:cubicBezTo>
                <a:cubicBezTo>
                  <a:pt x="1892627" y="558642"/>
                  <a:pt x="2010013" y="636814"/>
                  <a:pt x="2010013" y="636814"/>
                </a:cubicBezTo>
                <a:cubicBezTo>
                  <a:pt x="2031785" y="674914"/>
                  <a:pt x="2054315" y="712590"/>
                  <a:pt x="2075328" y="751114"/>
                </a:cubicBezTo>
                <a:cubicBezTo>
                  <a:pt x="2086984" y="772483"/>
                  <a:pt x="2093380" y="796955"/>
                  <a:pt x="2107985" y="816428"/>
                </a:cubicBezTo>
                <a:cubicBezTo>
                  <a:pt x="2126459" y="841060"/>
                  <a:pt x="2154825" y="857111"/>
                  <a:pt x="2173299" y="881743"/>
                </a:cubicBezTo>
                <a:cubicBezTo>
                  <a:pt x="2256164" y="992231"/>
                  <a:pt x="2152299" y="911286"/>
                  <a:pt x="2254942" y="979714"/>
                </a:cubicBezTo>
                <a:cubicBezTo>
                  <a:pt x="2265828" y="996043"/>
                  <a:pt x="2275036" y="1013624"/>
                  <a:pt x="2287599" y="1028700"/>
                </a:cubicBezTo>
                <a:cubicBezTo>
                  <a:pt x="2302382" y="1046440"/>
                  <a:pt x="2325128" y="1057636"/>
                  <a:pt x="2336585" y="1077686"/>
                </a:cubicBezTo>
                <a:cubicBezTo>
                  <a:pt x="2347719" y="1097171"/>
                  <a:pt x="2345033" y="1121987"/>
                  <a:pt x="2352913" y="1143000"/>
                </a:cubicBezTo>
                <a:cubicBezTo>
                  <a:pt x="2361460" y="1165791"/>
                  <a:pt x="2374684" y="1186543"/>
                  <a:pt x="2385570" y="1208314"/>
                </a:cubicBezTo>
                <a:cubicBezTo>
                  <a:pt x="2391013" y="1300843"/>
                  <a:pt x="2395295" y="1393447"/>
                  <a:pt x="2401899" y="1485900"/>
                </a:cubicBezTo>
                <a:cubicBezTo>
                  <a:pt x="2406182" y="1545865"/>
                  <a:pt x="2403647" y="1607191"/>
                  <a:pt x="2418228" y="1665514"/>
                </a:cubicBezTo>
                <a:cubicBezTo>
                  <a:pt x="2421180" y="1677321"/>
                  <a:pt x="2439999" y="1676400"/>
                  <a:pt x="2450885" y="1681843"/>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Down Arrow 5"/>
          <p:cNvSpPr/>
          <p:nvPr/>
        </p:nvSpPr>
        <p:spPr>
          <a:xfrm rot="19368802">
            <a:off x="1516879" y="1028904"/>
            <a:ext cx="609600" cy="685800"/>
          </a:xfrm>
          <a:prstGeom prst="downArrow">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457200"/>
            <a:ext cx="1447800" cy="646331"/>
          </a:xfrm>
          <a:prstGeom prst="rect">
            <a:avLst/>
          </a:prstGeom>
          <a:noFill/>
        </p:spPr>
        <p:txBody>
          <a:bodyPr wrap="square" rtlCol="0">
            <a:spAutoFit/>
            <a:scene3d>
              <a:camera prst="orthographicFront">
                <a:rot lat="0" lon="10800000" rev="0"/>
              </a:camera>
              <a:lightRig rig="threePt" dir="t"/>
            </a:scene3d>
          </a:bodyPr>
          <a:lstStyle/>
          <a:p>
            <a:pPr algn="ctr"/>
            <a:r>
              <a:rPr lang="en-US" sz="3600" dirty="0" smtClean="0">
                <a:solidFill>
                  <a:srgbClr val="FFC000"/>
                </a:solidFill>
                <a:latin typeface="Pepita MT" pitchFamily="66" charset="0"/>
              </a:rPr>
              <a:t>Hills</a:t>
            </a:r>
            <a:endParaRPr lang="en-US" sz="3600" dirty="0">
              <a:solidFill>
                <a:srgbClr val="FFC000"/>
              </a:solidFill>
              <a:latin typeface="Pepita MT" pitchFamily="66" charset="0"/>
            </a:endParaRPr>
          </a:p>
        </p:txBody>
      </p:sp>
      <p:sp>
        <p:nvSpPr>
          <p:cNvPr id="8" name="Down Arrow 7"/>
          <p:cNvSpPr/>
          <p:nvPr/>
        </p:nvSpPr>
        <p:spPr>
          <a:xfrm>
            <a:off x="5330519" y="4230461"/>
            <a:ext cx="609600" cy="685800"/>
          </a:xfrm>
          <a:prstGeom prst="downArrow">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flipH="1">
            <a:off x="4800600" y="3581400"/>
            <a:ext cx="1600200" cy="584775"/>
          </a:xfrm>
          <a:prstGeom prst="rect">
            <a:avLst/>
          </a:prstGeom>
          <a:noFill/>
        </p:spPr>
        <p:txBody>
          <a:bodyPr wrap="square" rtlCol="0">
            <a:spAutoFit/>
            <a:scene3d>
              <a:camera prst="orthographicFront">
                <a:rot lat="0" lon="10800000" rev="0"/>
              </a:camera>
              <a:lightRig rig="threePt" dir="t"/>
            </a:scene3d>
          </a:bodyPr>
          <a:lstStyle/>
          <a:p>
            <a:pPr algn="ctr"/>
            <a:r>
              <a:rPr lang="en-US" sz="3200" dirty="0" smtClean="0">
                <a:solidFill>
                  <a:srgbClr val="FFC000"/>
                </a:solidFill>
                <a:latin typeface="Pepita MT" pitchFamily="66" charset="0"/>
              </a:rPr>
              <a:t>Valleys</a:t>
            </a:r>
            <a:endParaRPr lang="en-US" sz="3200" dirty="0">
              <a:solidFill>
                <a:srgbClr val="FFC000"/>
              </a:solidFill>
              <a:latin typeface="Pepita MT" pitchFamily="66" charset="0"/>
            </a:endParaRPr>
          </a:p>
        </p:txBody>
      </p:sp>
      <p:sp>
        <p:nvSpPr>
          <p:cNvPr id="10" name="Freeform 9"/>
          <p:cNvSpPr/>
          <p:nvPr/>
        </p:nvSpPr>
        <p:spPr>
          <a:xfrm>
            <a:off x="3429000" y="5774864"/>
            <a:ext cx="5715000" cy="2166272"/>
          </a:xfrm>
          <a:custGeom>
            <a:avLst/>
            <a:gdLst>
              <a:gd name="connsiteX0" fmla="*/ 409813 w 2496650"/>
              <a:gd name="connsiteY0" fmla="*/ 1322614 h 1937672"/>
              <a:gd name="connsiteX1" fmla="*/ 948656 w 2496650"/>
              <a:gd name="connsiteY1" fmla="*/ 195943 h 1937672"/>
              <a:gd name="connsiteX2" fmla="*/ 1030299 w 2496650"/>
              <a:gd name="connsiteY2" fmla="*/ 114300 h 1937672"/>
              <a:gd name="connsiteX3" fmla="*/ 1144599 w 2496650"/>
              <a:gd name="connsiteY3" fmla="*/ 65314 h 1937672"/>
              <a:gd name="connsiteX4" fmla="*/ 1373199 w 2496650"/>
              <a:gd name="connsiteY4" fmla="*/ 0 h 1937672"/>
              <a:gd name="connsiteX5" fmla="*/ 1765085 w 2496650"/>
              <a:gd name="connsiteY5" fmla="*/ 65314 h 1937672"/>
              <a:gd name="connsiteX6" fmla="*/ 1814070 w 2496650"/>
              <a:gd name="connsiteY6" fmla="*/ 114300 h 1937672"/>
              <a:gd name="connsiteX7" fmla="*/ 1993685 w 2496650"/>
              <a:gd name="connsiteY7" fmla="*/ 375557 h 1937672"/>
              <a:gd name="connsiteX8" fmla="*/ 2058999 w 2496650"/>
              <a:gd name="connsiteY8" fmla="*/ 538843 h 1937672"/>
              <a:gd name="connsiteX9" fmla="*/ 2107985 w 2496650"/>
              <a:gd name="connsiteY9" fmla="*/ 1763486 h 1937672"/>
              <a:gd name="connsiteX10" fmla="*/ 2091656 w 2496650"/>
              <a:gd name="connsiteY10" fmla="*/ 1240971 h 1937672"/>
              <a:gd name="connsiteX11" fmla="*/ 2058999 w 2496650"/>
              <a:gd name="connsiteY11" fmla="*/ 1077686 h 1937672"/>
              <a:gd name="connsiteX12" fmla="*/ 2010013 w 2496650"/>
              <a:gd name="connsiteY12" fmla="*/ 930728 h 1937672"/>
              <a:gd name="connsiteX13" fmla="*/ 1912042 w 2496650"/>
              <a:gd name="connsiteY13" fmla="*/ 571500 h 1937672"/>
              <a:gd name="connsiteX14" fmla="*/ 1863056 w 2496650"/>
              <a:gd name="connsiteY14" fmla="*/ 457200 h 1937672"/>
              <a:gd name="connsiteX15" fmla="*/ 1781413 w 2496650"/>
              <a:gd name="connsiteY15" fmla="*/ 391886 h 1937672"/>
              <a:gd name="connsiteX16" fmla="*/ 1667113 w 2496650"/>
              <a:gd name="connsiteY16" fmla="*/ 244928 h 1937672"/>
              <a:gd name="connsiteX17" fmla="*/ 1520156 w 2496650"/>
              <a:gd name="connsiteY17" fmla="*/ 81643 h 1937672"/>
              <a:gd name="connsiteX18" fmla="*/ 1389528 w 2496650"/>
              <a:gd name="connsiteY18" fmla="*/ 16328 h 1937672"/>
              <a:gd name="connsiteX19" fmla="*/ 1193585 w 2496650"/>
              <a:gd name="connsiteY19" fmla="*/ 48986 h 1937672"/>
              <a:gd name="connsiteX20" fmla="*/ 1079285 w 2496650"/>
              <a:gd name="connsiteY20" fmla="*/ 65314 h 1937672"/>
              <a:gd name="connsiteX21" fmla="*/ 899670 w 2496650"/>
              <a:gd name="connsiteY21" fmla="*/ 97971 h 1937672"/>
              <a:gd name="connsiteX22" fmla="*/ 818028 w 2496650"/>
              <a:gd name="connsiteY22" fmla="*/ 146957 h 1937672"/>
              <a:gd name="connsiteX23" fmla="*/ 589428 w 2496650"/>
              <a:gd name="connsiteY23" fmla="*/ 408214 h 1937672"/>
              <a:gd name="connsiteX24" fmla="*/ 573099 w 2496650"/>
              <a:gd name="connsiteY24" fmla="*/ 473528 h 1937672"/>
              <a:gd name="connsiteX25" fmla="*/ 524113 w 2496650"/>
              <a:gd name="connsiteY25" fmla="*/ 849086 h 1937672"/>
              <a:gd name="connsiteX26" fmla="*/ 426142 w 2496650"/>
              <a:gd name="connsiteY26" fmla="*/ 963386 h 1937672"/>
              <a:gd name="connsiteX27" fmla="*/ 295513 w 2496650"/>
              <a:gd name="connsiteY27" fmla="*/ 1159328 h 1937672"/>
              <a:gd name="connsiteX28" fmla="*/ 246528 w 2496650"/>
              <a:gd name="connsiteY28" fmla="*/ 1289957 h 1937672"/>
              <a:gd name="connsiteX29" fmla="*/ 197542 w 2496650"/>
              <a:gd name="connsiteY29" fmla="*/ 1583871 h 1937672"/>
              <a:gd name="connsiteX30" fmla="*/ 132228 w 2496650"/>
              <a:gd name="connsiteY30" fmla="*/ 1649186 h 1937672"/>
              <a:gd name="connsiteX31" fmla="*/ 99570 w 2496650"/>
              <a:gd name="connsiteY31" fmla="*/ 1616528 h 1937672"/>
              <a:gd name="connsiteX32" fmla="*/ 230199 w 2496650"/>
              <a:gd name="connsiteY32" fmla="*/ 1371600 h 1937672"/>
              <a:gd name="connsiteX33" fmla="*/ 605756 w 2496650"/>
              <a:gd name="connsiteY33" fmla="*/ 947057 h 1937672"/>
              <a:gd name="connsiteX34" fmla="*/ 654742 w 2496650"/>
              <a:gd name="connsiteY34" fmla="*/ 767443 h 1937672"/>
              <a:gd name="connsiteX35" fmla="*/ 687399 w 2496650"/>
              <a:gd name="connsiteY35" fmla="*/ 489857 h 1937672"/>
              <a:gd name="connsiteX36" fmla="*/ 834356 w 2496650"/>
              <a:gd name="connsiteY36" fmla="*/ 342900 h 1937672"/>
              <a:gd name="connsiteX37" fmla="*/ 883342 w 2496650"/>
              <a:gd name="connsiteY37" fmla="*/ 293914 h 1937672"/>
              <a:gd name="connsiteX38" fmla="*/ 932328 w 2496650"/>
              <a:gd name="connsiteY38" fmla="*/ 228600 h 1937672"/>
              <a:gd name="connsiteX39" fmla="*/ 1013970 w 2496650"/>
              <a:gd name="connsiteY39" fmla="*/ 179614 h 1937672"/>
              <a:gd name="connsiteX40" fmla="*/ 1079285 w 2496650"/>
              <a:gd name="connsiteY40" fmla="*/ 146957 h 1937672"/>
              <a:gd name="connsiteX41" fmla="*/ 1291556 w 2496650"/>
              <a:gd name="connsiteY41" fmla="*/ 97971 h 1937672"/>
              <a:gd name="connsiteX42" fmla="*/ 1716099 w 2496650"/>
              <a:gd name="connsiteY42" fmla="*/ 114300 h 1937672"/>
              <a:gd name="connsiteX43" fmla="*/ 1748756 w 2496650"/>
              <a:gd name="connsiteY43" fmla="*/ 163286 h 1937672"/>
              <a:gd name="connsiteX44" fmla="*/ 1846728 w 2496650"/>
              <a:gd name="connsiteY44" fmla="*/ 228600 h 1937672"/>
              <a:gd name="connsiteX45" fmla="*/ 2026342 w 2496650"/>
              <a:gd name="connsiteY45" fmla="*/ 571500 h 1937672"/>
              <a:gd name="connsiteX46" fmla="*/ 2042670 w 2496650"/>
              <a:gd name="connsiteY46" fmla="*/ 653143 h 1937672"/>
              <a:gd name="connsiteX47" fmla="*/ 2075328 w 2496650"/>
              <a:gd name="connsiteY47" fmla="*/ 1012371 h 1937672"/>
              <a:gd name="connsiteX48" fmla="*/ 2124313 w 2496650"/>
              <a:gd name="connsiteY48" fmla="*/ 1077686 h 1937672"/>
              <a:gd name="connsiteX49" fmla="*/ 2189628 w 2496650"/>
              <a:gd name="connsiteY49" fmla="*/ 1175657 h 1937672"/>
              <a:gd name="connsiteX50" fmla="*/ 2369242 w 2496650"/>
              <a:gd name="connsiteY50" fmla="*/ 1469571 h 1937672"/>
              <a:gd name="connsiteX51" fmla="*/ 2450885 w 2496650"/>
              <a:gd name="connsiteY51" fmla="*/ 1567543 h 1937672"/>
              <a:gd name="connsiteX52" fmla="*/ 2483542 w 2496650"/>
              <a:gd name="connsiteY52" fmla="*/ 1649186 h 1937672"/>
              <a:gd name="connsiteX53" fmla="*/ 2434556 w 2496650"/>
              <a:gd name="connsiteY53" fmla="*/ 1600200 h 1937672"/>
              <a:gd name="connsiteX54" fmla="*/ 2385570 w 2496650"/>
              <a:gd name="connsiteY54" fmla="*/ 1110343 h 1937672"/>
              <a:gd name="connsiteX55" fmla="*/ 2352913 w 2496650"/>
              <a:gd name="connsiteY55" fmla="*/ 1028700 h 1937672"/>
              <a:gd name="connsiteX56" fmla="*/ 2254942 w 2496650"/>
              <a:gd name="connsiteY56" fmla="*/ 930728 h 1937672"/>
              <a:gd name="connsiteX57" fmla="*/ 2140642 w 2496650"/>
              <a:gd name="connsiteY57" fmla="*/ 636814 h 1937672"/>
              <a:gd name="connsiteX58" fmla="*/ 2058999 w 2496650"/>
              <a:gd name="connsiteY58" fmla="*/ 555171 h 1937672"/>
              <a:gd name="connsiteX59" fmla="*/ 1912042 w 2496650"/>
              <a:gd name="connsiteY59" fmla="*/ 342900 h 1937672"/>
              <a:gd name="connsiteX60" fmla="*/ 1846728 w 2496650"/>
              <a:gd name="connsiteY60" fmla="*/ 228600 h 1937672"/>
              <a:gd name="connsiteX61" fmla="*/ 1797742 w 2496650"/>
              <a:gd name="connsiteY61" fmla="*/ 163286 h 1937672"/>
              <a:gd name="connsiteX62" fmla="*/ 1765085 w 2496650"/>
              <a:gd name="connsiteY62" fmla="*/ 130628 h 1937672"/>
              <a:gd name="connsiteX63" fmla="*/ 1699770 w 2496650"/>
              <a:gd name="connsiteY63" fmla="*/ 97971 h 1937672"/>
              <a:gd name="connsiteX64" fmla="*/ 997642 w 2496650"/>
              <a:gd name="connsiteY64" fmla="*/ 114300 h 1937672"/>
              <a:gd name="connsiteX65" fmla="*/ 850685 w 2496650"/>
              <a:gd name="connsiteY65" fmla="*/ 261257 h 1937672"/>
              <a:gd name="connsiteX66" fmla="*/ 589428 w 2496650"/>
              <a:gd name="connsiteY66" fmla="*/ 522514 h 1937672"/>
              <a:gd name="connsiteX67" fmla="*/ 475128 w 2496650"/>
              <a:gd name="connsiteY67" fmla="*/ 669471 h 1937672"/>
              <a:gd name="connsiteX68" fmla="*/ 442470 w 2496650"/>
              <a:gd name="connsiteY68" fmla="*/ 718457 h 1937672"/>
              <a:gd name="connsiteX69" fmla="*/ 377156 w 2496650"/>
              <a:gd name="connsiteY69" fmla="*/ 783771 h 1937672"/>
              <a:gd name="connsiteX70" fmla="*/ 328170 w 2496650"/>
              <a:gd name="connsiteY70" fmla="*/ 881743 h 1937672"/>
              <a:gd name="connsiteX71" fmla="*/ 262856 w 2496650"/>
              <a:gd name="connsiteY71" fmla="*/ 1110343 h 1937672"/>
              <a:gd name="connsiteX72" fmla="*/ 213870 w 2496650"/>
              <a:gd name="connsiteY72" fmla="*/ 1289957 h 1937672"/>
              <a:gd name="connsiteX73" fmla="*/ 181213 w 2496650"/>
              <a:gd name="connsiteY73" fmla="*/ 1371600 h 1937672"/>
              <a:gd name="connsiteX74" fmla="*/ 164885 w 2496650"/>
              <a:gd name="connsiteY74" fmla="*/ 1436914 h 1937672"/>
              <a:gd name="connsiteX75" fmla="*/ 115899 w 2496650"/>
              <a:gd name="connsiteY75" fmla="*/ 1502228 h 1937672"/>
              <a:gd name="connsiteX76" fmla="*/ 17928 w 2496650"/>
              <a:gd name="connsiteY76" fmla="*/ 1747157 h 1937672"/>
              <a:gd name="connsiteX77" fmla="*/ 1599 w 2496650"/>
              <a:gd name="connsiteY77" fmla="*/ 1681843 h 1937672"/>
              <a:gd name="connsiteX78" fmla="*/ 99570 w 2496650"/>
              <a:gd name="connsiteY78" fmla="*/ 1404257 h 1937672"/>
              <a:gd name="connsiteX79" fmla="*/ 164885 w 2496650"/>
              <a:gd name="connsiteY79" fmla="*/ 1306286 h 1937672"/>
              <a:gd name="connsiteX80" fmla="*/ 426142 w 2496650"/>
              <a:gd name="connsiteY80" fmla="*/ 1028700 h 1937672"/>
              <a:gd name="connsiteX81" fmla="*/ 671070 w 2496650"/>
              <a:gd name="connsiteY81" fmla="*/ 800100 h 1937672"/>
              <a:gd name="connsiteX82" fmla="*/ 703728 w 2496650"/>
              <a:gd name="connsiteY82" fmla="*/ 734786 h 1937672"/>
              <a:gd name="connsiteX83" fmla="*/ 752713 w 2496650"/>
              <a:gd name="connsiteY83" fmla="*/ 685800 h 1937672"/>
              <a:gd name="connsiteX84" fmla="*/ 801699 w 2496650"/>
              <a:gd name="connsiteY84" fmla="*/ 587828 h 1937672"/>
              <a:gd name="connsiteX85" fmla="*/ 899670 w 2496650"/>
              <a:gd name="connsiteY85" fmla="*/ 506186 h 1937672"/>
              <a:gd name="connsiteX86" fmla="*/ 948656 w 2496650"/>
              <a:gd name="connsiteY86" fmla="*/ 440871 h 1937672"/>
              <a:gd name="connsiteX87" fmla="*/ 1030299 w 2496650"/>
              <a:gd name="connsiteY87" fmla="*/ 244928 h 1937672"/>
              <a:gd name="connsiteX88" fmla="*/ 1128270 w 2496650"/>
              <a:gd name="connsiteY88" fmla="*/ 179614 h 1937672"/>
              <a:gd name="connsiteX89" fmla="*/ 1291556 w 2496650"/>
              <a:gd name="connsiteY89" fmla="*/ 114300 h 1937672"/>
              <a:gd name="connsiteX90" fmla="*/ 1373199 w 2496650"/>
              <a:gd name="connsiteY90" fmla="*/ 97971 h 1937672"/>
              <a:gd name="connsiteX91" fmla="*/ 1552813 w 2496650"/>
              <a:gd name="connsiteY91" fmla="*/ 65314 h 1937672"/>
              <a:gd name="connsiteX92" fmla="*/ 1683442 w 2496650"/>
              <a:gd name="connsiteY92" fmla="*/ 81643 h 1937672"/>
              <a:gd name="connsiteX93" fmla="*/ 1716099 w 2496650"/>
              <a:gd name="connsiteY93" fmla="*/ 146957 h 1937672"/>
              <a:gd name="connsiteX94" fmla="*/ 1748756 w 2496650"/>
              <a:gd name="connsiteY94" fmla="*/ 195943 h 1937672"/>
              <a:gd name="connsiteX95" fmla="*/ 1846728 w 2496650"/>
              <a:gd name="connsiteY95" fmla="*/ 506186 h 1937672"/>
              <a:gd name="connsiteX96" fmla="*/ 2010013 w 2496650"/>
              <a:gd name="connsiteY96" fmla="*/ 636814 h 1937672"/>
              <a:gd name="connsiteX97" fmla="*/ 2075328 w 2496650"/>
              <a:gd name="connsiteY97" fmla="*/ 751114 h 1937672"/>
              <a:gd name="connsiteX98" fmla="*/ 2107985 w 2496650"/>
              <a:gd name="connsiteY98" fmla="*/ 816428 h 1937672"/>
              <a:gd name="connsiteX99" fmla="*/ 2173299 w 2496650"/>
              <a:gd name="connsiteY99" fmla="*/ 881743 h 1937672"/>
              <a:gd name="connsiteX100" fmla="*/ 2254942 w 2496650"/>
              <a:gd name="connsiteY100" fmla="*/ 979714 h 1937672"/>
              <a:gd name="connsiteX101" fmla="*/ 2287599 w 2496650"/>
              <a:gd name="connsiteY101" fmla="*/ 1028700 h 1937672"/>
              <a:gd name="connsiteX102" fmla="*/ 2336585 w 2496650"/>
              <a:gd name="connsiteY102" fmla="*/ 1077686 h 1937672"/>
              <a:gd name="connsiteX103" fmla="*/ 2352913 w 2496650"/>
              <a:gd name="connsiteY103" fmla="*/ 1143000 h 1937672"/>
              <a:gd name="connsiteX104" fmla="*/ 2385570 w 2496650"/>
              <a:gd name="connsiteY104" fmla="*/ 1208314 h 1937672"/>
              <a:gd name="connsiteX105" fmla="*/ 2401899 w 2496650"/>
              <a:gd name="connsiteY105" fmla="*/ 1485900 h 1937672"/>
              <a:gd name="connsiteX106" fmla="*/ 2418228 w 2496650"/>
              <a:gd name="connsiteY106" fmla="*/ 1665514 h 1937672"/>
              <a:gd name="connsiteX107" fmla="*/ 2450885 w 2496650"/>
              <a:gd name="connsiteY107" fmla="*/ 1681843 h 193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496650" h="1937672">
                <a:moveTo>
                  <a:pt x="409813" y="1322614"/>
                </a:moveTo>
                <a:cubicBezTo>
                  <a:pt x="589427" y="947057"/>
                  <a:pt x="758489" y="566268"/>
                  <a:pt x="948656" y="195943"/>
                </a:cubicBezTo>
                <a:cubicBezTo>
                  <a:pt x="966237" y="161706"/>
                  <a:pt x="998276" y="135649"/>
                  <a:pt x="1030299" y="114300"/>
                </a:cubicBezTo>
                <a:cubicBezTo>
                  <a:pt x="1064789" y="91307"/>
                  <a:pt x="1105275" y="78422"/>
                  <a:pt x="1144599" y="65314"/>
                </a:cubicBezTo>
                <a:cubicBezTo>
                  <a:pt x="1219781" y="40253"/>
                  <a:pt x="1296999" y="21771"/>
                  <a:pt x="1373199" y="0"/>
                </a:cubicBezTo>
                <a:cubicBezTo>
                  <a:pt x="1503828" y="21771"/>
                  <a:pt x="1636893" y="32079"/>
                  <a:pt x="1765085" y="65314"/>
                </a:cubicBezTo>
                <a:cubicBezTo>
                  <a:pt x="1787438" y="71109"/>
                  <a:pt x="1799803" y="96142"/>
                  <a:pt x="1814070" y="114300"/>
                </a:cubicBezTo>
                <a:cubicBezTo>
                  <a:pt x="1834661" y="140507"/>
                  <a:pt x="1961786" y="307202"/>
                  <a:pt x="1993685" y="375557"/>
                </a:cubicBezTo>
                <a:cubicBezTo>
                  <a:pt x="2018475" y="428679"/>
                  <a:pt x="2037228" y="484414"/>
                  <a:pt x="2058999" y="538843"/>
                </a:cubicBezTo>
                <a:cubicBezTo>
                  <a:pt x="2120354" y="1029671"/>
                  <a:pt x="2075907" y="640714"/>
                  <a:pt x="2107985" y="1763486"/>
                </a:cubicBezTo>
                <a:cubicBezTo>
                  <a:pt x="2112962" y="1937672"/>
                  <a:pt x="2125831" y="1411844"/>
                  <a:pt x="2091656" y="1240971"/>
                </a:cubicBezTo>
                <a:cubicBezTo>
                  <a:pt x="2080770" y="1186543"/>
                  <a:pt x="2073125" y="1131365"/>
                  <a:pt x="2058999" y="1077686"/>
                </a:cubicBezTo>
                <a:cubicBezTo>
                  <a:pt x="2045858" y="1027750"/>
                  <a:pt x="2023599" y="980544"/>
                  <a:pt x="2010013" y="930728"/>
                </a:cubicBezTo>
                <a:cubicBezTo>
                  <a:pt x="1942746" y="684083"/>
                  <a:pt x="1988735" y="776013"/>
                  <a:pt x="1912042" y="571500"/>
                </a:cubicBezTo>
                <a:cubicBezTo>
                  <a:pt x="1897487" y="532688"/>
                  <a:pt x="1887437" y="490723"/>
                  <a:pt x="1863056" y="457200"/>
                </a:cubicBezTo>
                <a:cubicBezTo>
                  <a:pt x="1842557" y="429015"/>
                  <a:pt x="1805052" y="417495"/>
                  <a:pt x="1781413" y="391886"/>
                </a:cubicBezTo>
                <a:cubicBezTo>
                  <a:pt x="1739320" y="346285"/>
                  <a:pt x="1704950" y="294117"/>
                  <a:pt x="1667113" y="244928"/>
                </a:cubicBezTo>
                <a:cubicBezTo>
                  <a:pt x="1626232" y="191782"/>
                  <a:pt x="1576593" y="115505"/>
                  <a:pt x="1520156" y="81643"/>
                </a:cubicBezTo>
                <a:cubicBezTo>
                  <a:pt x="1423754" y="23802"/>
                  <a:pt x="1468621" y="42694"/>
                  <a:pt x="1389528" y="16328"/>
                </a:cubicBezTo>
                <a:lnTo>
                  <a:pt x="1193585" y="48986"/>
                </a:lnTo>
                <a:cubicBezTo>
                  <a:pt x="1155569" y="54989"/>
                  <a:pt x="1117248" y="58987"/>
                  <a:pt x="1079285" y="65314"/>
                </a:cubicBezTo>
                <a:cubicBezTo>
                  <a:pt x="1019260" y="75318"/>
                  <a:pt x="959542" y="87085"/>
                  <a:pt x="899670" y="97971"/>
                </a:cubicBezTo>
                <a:cubicBezTo>
                  <a:pt x="872456" y="114300"/>
                  <a:pt x="842011" y="126172"/>
                  <a:pt x="818028" y="146957"/>
                </a:cubicBezTo>
                <a:cubicBezTo>
                  <a:pt x="667207" y="277670"/>
                  <a:pt x="676932" y="276957"/>
                  <a:pt x="589428" y="408214"/>
                </a:cubicBezTo>
                <a:cubicBezTo>
                  <a:pt x="583985" y="429985"/>
                  <a:pt x="576388" y="451329"/>
                  <a:pt x="573099" y="473528"/>
                </a:cubicBezTo>
                <a:cubicBezTo>
                  <a:pt x="554598" y="598411"/>
                  <a:pt x="547954" y="725111"/>
                  <a:pt x="524113" y="849086"/>
                </a:cubicBezTo>
                <a:cubicBezTo>
                  <a:pt x="517820" y="881807"/>
                  <a:pt x="437172" y="949905"/>
                  <a:pt x="426142" y="963386"/>
                </a:cubicBezTo>
                <a:cubicBezTo>
                  <a:pt x="401971" y="992929"/>
                  <a:pt x="317129" y="1112493"/>
                  <a:pt x="295513" y="1159328"/>
                </a:cubicBezTo>
                <a:cubicBezTo>
                  <a:pt x="276025" y="1201552"/>
                  <a:pt x="262856" y="1246414"/>
                  <a:pt x="246528" y="1289957"/>
                </a:cubicBezTo>
                <a:cubicBezTo>
                  <a:pt x="236735" y="1436855"/>
                  <a:pt x="273707" y="1495012"/>
                  <a:pt x="197542" y="1583871"/>
                </a:cubicBezTo>
                <a:cubicBezTo>
                  <a:pt x="177504" y="1607248"/>
                  <a:pt x="153999" y="1627414"/>
                  <a:pt x="132228" y="1649186"/>
                </a:cubicBezTo>
                <a:cubicBezTo>
                  <a:pt x="121342" y="1638300"/>
                  <a:pt x="99570" y="1631923"/>
                  <a:pt x="99570" y="1616528"/>
                </a:cubicBezTo>
                <a:cubicBezTo>
                  <a:pt x="99570" y="1542195"/>
                  <a:pt x="200829" y="1411250"/>
                  <a:pt x="230199" y="1371600"/>
                </a:cubicBezTo>
                <a:cubicBezTo>
                  <a:pt x="461556" y="1059268"/>
                  <a:pt x="385826" y="1142551"/>
                  <a:pt x="605756" y="947057"/>
                </a:cubicBezTo>
                <a:cubicBezTo>
                  <a:pt x="622085" y="887186"/>
                  <a:pt x="643833" y="828535"/>
                  <a:pt x="654742" y="767443"/>
                </a:cubicBezTo>
                <a:cubicBezTo>
                  <a:pt x="671120" y="675727"/>
                  <a:pt x="665820" y="580490"/>
                  <a:pt x="687399" y="489857"/>
                </a:cubicBezTo>
                <a:cubicBezTo>
                  <a:pt x="698674" y="442500"/>
                  <a:pt x="814226" y="360793"/>
                  <a:pt x="834356" y="342900"/>
                </a:cubicBezTo>
                <a:cubicBezTo>
                  <a:pt x="851615" y="327558"/>
                  <a:pt x="868314" y="311447"/>
                  <a:pt x="883342" y="293914"/>
                </a:cubicBezTo>
                <a:cubicBezTo>
                  <a:pt x="901053" y="273251"/>
                  <a:pt x="911847" y="246521"/>
                  <a:pt x="932328" y="228600"/>
                </a:cubicBezTo>
                <a:cubicBezTo>
                  <a:pt x="956212" y="207701"/>
                  <a:pt x="986227" y="195027"/>
                  <a:pt x="1013970" y="179614"/>
                </a:cubicBezTo>
                <a:cubicBezTo>
                  <a:pt x="1035248" y="167793"/>
                  <a:pt x="1056409" y="155275"/>
                  <a:pt x="1079285" y="146957"/>
                </a:cubicBezTo>
                <a:cubicBezTo>
                  <a:pt x="1167606" y="114840"/>
                  <a:pt x="1202803" y="112764"/>
                  <a:pt x="1291556" y="97971"/>
                </a:cubicBezTo>
                <a:cubicBezTo>
                  <a:pt x="1433070" y="103414"/>
                  <a:pt x="1575903" y="94272"/>
                  <a:pt x="1716099" y="114300"/>
                </a:cubicBezTo>
                <a:cubicBezTo>
                  <a:pt x="1735526" y="117075"/>
                  <a:pt x="1733987" y="150363"/>
                  <a:pt x="1748756" y="163286"/>
                </a:cubicBezTo>
                <a:cubicBezTo>
                  <a:pt x="1778294" y="189132"/>
                  <a:pt x="1814071" y="206829"/>
                  <a:pt x="1846728" y="228600"/>
                </a:cubicBezTo>
                <a:cubicBezTo>
                  <a:pt x="1980652" y="496449"/>
                  <a:pt x="1918760" y="383231"/>
                  <a:pt x="2026342" y="571500"/>
                </a:cubicBezTo>
                <a:cubicBezTo>
                  <a:pt x="2031785" y="598714"/>
                  <a:pt x="2039605" y="625560"/>
                  <a:pt x="2042670" y="653143"/>
                </a:cubicBezTo>
                <a:cubicBezTo>
                  <a:pt x="2055948" y="772644"/>
                  <a:pt x="2052622" y="894298"/>
                  <a:pt x="2075328" y="1012371"/>
                </a:cubicBezTo>
                <a:cubicBezTo>
                  <a:pt x="2080467" y="1039096"/>
                  <a:pt x="2108707" y="1055391"/>
                  <a:pt x="2124313" y="1077686"/>
                </a:cubicBezTo>
                <a:cubicBezTo>
                  <a:pt x="2146821" y="1109840"/>
                  <a:pt x="2169162" y="1142167"/>
                  <a:pt x="2189628" y="1175657"/>
                </a:cubicBezTo>
                <a:cubicBezTo>
                  <a:pt x="2205586" y="1201770"/>
                  <a:pt x="2323296" y="1414435"/>
                  <a:pt x="2369242" y="1469571"/>
                </a:cubicBezTo>
                <a:lnTo>
                  <a:pt x="2450885" y="1567543"/>
                </a:lnTo>
                <a:cubicBezTo>
                  <a:pt x="2461771" y="1594757"/>
                  <a:pt x="2496650" y="1622970"/>
                  <a:pt x="2483542" y="1649186"/>
                </a:cubicBezTo>
                <a:cubicBezTo>
                  <a:pt x="2473215" y="1669840"/>
                  <a:pt x="2438687" y="1622920"/>
                  <a:pt x="2434556" y="1600200"/>
                </a:cubicBezTo>
                <a:cubicBezTo>
                  <a:pt x="2405201" y="1438747"/>
                  <a:pt x="2408777" y="1272794"/>
                  <a:pt x="2385570" y="1110343"/>
                </a:cubicBezTo>
                <a:cubicBezTo>
                  <a:pt x="2381425" y="1081327"/>
                  <a:pt x="2370153" y="1052405"/>
                  <a:pt x="2352913" y="1028700"/>
                </a:cubicBezTo>
                <a:cubicBezTo>
                  <a:pt x="2325749" y="991349"/>
                  <a:pt x="2254942" y="930728"/>
                  <a:pt x="2254942" y="930728"/>
                </a:cubicBezTo>
                <a:cubicBezTo>
                  <a:pt x="2251364" y="920890"/>
                  <a:pt x="2165337" y="673856"/>
                  <a:pt x="2140642" y="636814"/>
                </a:cubicBezTo>
                <a:cubicBezTo>
                  <a:pt x="2119293" y="604791"/>
                  <a:pt x="2082628" y="585551"/>
                  <a:pt x="2058999" y="555171"/>
                </a:cubicBezTo>
                <a:cubicBezTo>
                  <a:pt x="2006164" y="487240"/>
                  <a:pt x="1960797" y="413816"/>
                  <a:pt x="1912042" y="342900"/>
                </a:cubicBezTo>
                <a:cubicBezTo>
                  <a:pt x="1788440" y="163116"/>
                  <a:pt x="1984217" y="448580"/>
                  <a:pt x="1846728" y="228600"/>
                </a:cubicBezTo>
                <a:cubicBezTo>
                  <a:pt x="1832304" y="205522"/>
                  <a:pt x="1815164" y="184193"/>
                  <a:pt x="1797742" y="163286"/>
                </a:cubicBezTo>
                <a:cubicBezTo>
                  <a:pt x="1787886" y="151459"/>
                  <a:pt x="1777894" y="139168"/>
                  <a:pt x="1765085" y="130628"/>
                </a:cubicBezTo>
                <a:cubicBezTo>
                  <a:pt x="1744832" y="117126"/>
                  <a:pt x="1721542" y="108857"/>
                  <a:pt x="1699770" y="97971"/>
                </a:cubicBezTo>
                <a:lnTo>
                  <a:pt x="997642" y="114300"/>
                </a:lnTo>
                <a:cubicBezTo>
                  <a:pt x="944243" y="120839"/>
                  <a:pt x="883257" y="221168"/>
                  <a:pt x="850685" y="261257"/>
                </a:cubicBezTo>
                <a:cubicBezTo>
                  <a:pt x="672551" y="480500"/>
                  <a:pt x="753395" y="413202"/>
                  <a:pt x="589428" y="522514"/>
                </a:cubicBezTo>
                <a:cubicBezTo>
                  <a:pt x="529137" y="643091"/>
                  <a:pt x="590458" y="537665"/>
                  <a:pt x="475128" y="669471"/>
                </a:cubicBezTo>
                <a:cubicBezTo>
                  <a:pt x="462205" y="684240"/>
                  <a:pt x="455242" y="703557"/>
                  <a:pt x="442470" y="718457"/>
                </a:cubicBezTo>
                <a:cubicBezTo>
                  <a:pt x="422433" y="741834"/>
                  <a:pt x="394812" y="758547"/>
                  <a:pt x="377156" y="783771"/>
                </a:cubicBezTo>
                <a:cubicBezTo>
                  <a:pt x="356218" y="813683"/>
                  <a:pt x="344499" y="849086"/>
                  <a:pt x="328170" y="881743"/>
                </a:cubicBezTo>
                <a:cubicBezTo>
                  <a:pt x="290763" y="1031375"/>
                  <a:pt x="336768" y="851650"/>
                  <a:pt x="262856" y="1110343"/>
                </a:cubicBezTo>
                <a:cubicBezTo>
                  <a:pt x="232959" y="1214982"/>
                  <a:pt x="259683" y="1152520"/>
                  <a:pt x="213870" y="1289957"/>
                </a:cubicBezTo>
                <a:cubicBezTo>
                  <a:pt x="204601" y="1317764"/>
                  <a:pt x="190482" y="1343793"/>
                  <a:pt x="181213" y="1371600"/>
                </a:cubicBezTo>
                <a:cubicBezTo>
                  <a:pt x="174117" y="1392890"/>
                  <a:pt x="174921" y="1416842"/>
                  <a:pt x="164885" y="1436914"/>
                </a:cubicBezTo>
                <a:cubicBezTo>
                  <a:pt x="152714" y="1461255"/>
                  <a:pt x="128070" y="1477887"/>
                  <a:pt x="115899" y="1502228"/>
                </a:cubicBezTo>
                <a:cubicBezTo>
                  <a:pt x="62937" y="1608151"/>
                  <a:pt x="48044" y="1656807"/>
                  <a:pt x="17928" y="1747157"/>
                </a:cubicBezTo>
                <a:cubicBezTo>
                  <a:pt x="12485" y="1725386"/>
                  <a:pt x="0" y="1704227"/>
                  <a:pt x="1599" y="1681843"/>
                </a:cubicBezTo>
                <a:cubicBezTo>
                  <a:pt x="11666" y="1540904"/>
                  <a:pt x="31380" y="1515066"/>
                  <a:pt x="99570" y="1404257"/>
                </a:cubicBezTo>
                <a:cubicBezTo>
                  <a:pt x="120140" y="1370830"/>
                  <a:pt x="140135" y="1336748"/>
                  <a:pt x="164885" y="1306286"/>
                </a:cubicBezTo>
                <a:cubicBezTo>
                  <a:pt x="226427" y="1230542"/>
                  <a:pt x="349436" y="1100894"/>
                  <a:pt x="426142" y="1028700"/>
                </a:cubicBezTo>
                <a:cubicBezTo>
                  <a:pt x="430469" y="1024628"/>
                  <a:pt x="636232" y="844892"/>
                  <a:pt x="671070" y="800100"/>
                </a:cubicBezTo>
                <a:cubicBezTo>
                  <a:pt x="686014" y="780886"/>
                  <a:pt x="689580" y="754593"/>
                  <a:pt x="703728" y="734786"/>
                </a:cubicBezTo>
                <a:cubicBezTo>
                  <a:pt x="717150" y="715995"/>
                  <a:pt x="739904" y="705014"/>
                  <a:pt x="752713" y="685800"/>
                </a:cubicBezTo>
                <a:cubicBezTo>
                  <a:pt x="772966" y="655420"/>
                  <a:pt x="778578" y="616087"/>
                  <a:pt x="801699" y="587828"/>
                </a:cubicBezTo>
                <a:cubicBezTo>
                  <a:pt x="828618" y="554927"/>
                  <a:pt x="869611" y="536245"/>
                  <a:pt x="899670" y="506186"/>
                </a:cubicBezTo>
                <a:cubicBezTo>
                  <a:pt x="918914" y="486942"/>
                  <a:pt x="932327" y="462643"/>
                  <a:pt x="948656" y="440871"/>
                </a:cubicBezTo>
                <a:cubicBezTo>
                  <a:pt x="962898" y="383904"/>
                  <a:pt x="985090" y="275067"/>
                  <a:pt x="1030299" y="244928"/>
                </a:cubicBezTo>
                <a:cubicBezTo>
                  <a:pt x="1062956" y="223157"/>
                  <a:pt x="1093165" y="197167"/>
                  <a:pt x="1128270" y="179614"/>
                </a:cubicBezTo>
                <a:cubicBezTo>
                  <a:pt x="1180703" y="153398"/>
                  <a:pt x="1234073" y="125797"/>
                  <a:pt x="1291556" y="114300"/>
                </a:cubicBezTo>
                <a:lnTo>
                  <a:pt x="1373199" y="97971"/>
                </a:lnTo>
                <a:cubicBezTo>
                  <a:pt x="1603002" y="56189"/>
                  <a:pt x="1351142" y="105649"/>
                  <a:pt x="1552813" y="65314"/>
                </a:cubicBezTo>
                <a:cubicBezTo>
                  <a:pt x="1596356" y="70757"/>
                  <a:pt x="1644193" y="62018"/>
                  <a:pt x="1683442" y="81643"/>
                </a:cubicBezTo>
                <a:cubicBezTo>
                  <a:pt x="1705213" y="92529"/>
                  <a:pt x="1704022" y="125823"/>
                  <a:pt x="1716099" y="146957"/>
                </a:cubicBezTo>
                <a:cubicBezTo>
                  <a:pt x="1725835" y="163996"/>
                  <a:pt x="1737870" y="179614"/>
                  <a:pt x="1748756" y="195943"/>
                </a:cubicBezTo>
                <a:cubicBezTo>
                  <a:pt x="1767369" y="298315"/>
                  <a:pt x="1772401" y="421241"/>
                  <a:pt x="1846728" y="506186"/>
                </a:cubicBezTo>
                <a:cubicBezTo>
                  <a:pt x="1892627" y="558642"/>
                  <a:pt x="2010013" y="636814"/>
                  <a:pt x="2010013" y="636814"/>
                </a:cubicBezTo>
                <a:cubicBezTo>
                  <a:pt x="2031785" y="674914"/>
                  <a:pt x="2054315" y="712590"/>
                  <a:pt x="2075328" y="751114"/>
                </a:cubicBezTo>
                <a:cubicBezTo>
                  <a:pt x="2086984" y="772483"/>
                  <a:pt x="2093380" y="796955"/>
                  <a:pt x="2107985" y="816428"/>
                </a:cubicBezTo>
                <a:cubicBezTo>
                  <a:pt x="2126459" y="841060"/>
                  <a:pt x="2154825" y="857111"/>
                  <a:pt x="2173299" y="881743"/>
                </a:cubicBezTo>
                <a:cubicBezTo>
                  <a:pt x="2256164" y="992231"/>
                  <a:pt x="2152299" y="911286"/>
                  <a:pt x="2254942" y="979714"/>
                </a:cubicBezTo>
                <a:cubicBezTo>
                  <a:pt x="2265828" y="996043"/>
                  <a:pt x="2275036" y="1013624"/>
                  <a:pt x="2287599" y="1028700"/>
                </a:cubicBezTo>
                <a:cubicBezTo>
                  <a:pt x="2302382" y="1046440"/>
                  <a:pt x="2325128" y="1057636"/>
                  <a:pt x="2336585" y="1077686"/>
                </a:cubicBezTo>
                <a:cubicBezTo>
                  <a:pt x="2347719" y="1097171"/>
                  <a:pt x="2345033" y="1121987"/>
                  <a:pt x="2352913" y="1143000"/>
                </a:cubicBezTo>
                <a:cubicBezTo>
                  <a:pt x="2361460" y="1165791"/>
                  <a:pt x="2374684" y="1186543"/>
                  <a:pt x="2385570" y="1208314"/>
                </a:cubicBezTo>
                <a:cubicBezTo>
                  <a:pt x="2391013" y="1300843"/>
                  <a:pt x="2395295" y="1393447"/>
                  <a:pt x="2401899" y="1485900"/>
                </a:cubicBezTo>
                <a:cubicBezTo>
                  <a:pt x="2406182" y="1545865"/>
                  <a:pt x="2403647" y="1607191"/>
                  <a:pt x="2418228" y="1665514"/>
                </a:cubicBezTo>
                <a:cubicBezTo>
                  <a:pt x="2421180" y="1677321"/>
                  <a:pt x="2439999" y="1676400"/>
                  <a:pt x="2450885" y="1681843"/>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286000" y="5257800"/>
            <a:ext cx="6687650" cy="2318672"/>
          </a:xfrm>
          <a:custGeom>
            <a:avLst/>
            <a:gdLst>
              <a:gd name="connsiteX0" fmla="*/ 409813 w 2496650"/>
              <a:gd name="connsiteY0" fmla="*/ 1322614 h 1937672"/>
              <a:gd name="connsiteX1" fmla="*/ 948656 w 2496650"/>
              <a:gd name="connsiteY1" fmla="*/ 195943 h 1937672"/>
              <a:gd name="connsiteX2" fmla="*/ 1030299 w 2496650"/>
              <a:gd name="connsiteY2" fmla="*/ 114300 h 1937672"/>
              <a:gd name="connsiteX3" fmla="*/ 1144599 w 2496650"/>
              <a:gd name="connsiteY3" fmla="*/ 65314 h 1937672"/>
              <a:gd name="connsiteX4" fmla="*/ 1373199 w 2496650"/>
              <a:gd name="connsiteY4" fmla="*/ 0 h 1937672"/>
              <a:gd name="connsiteX5" fmla="*/ 1765085 w 2496650"/>
              <a:gd name="connsiteY5" fmla="*/ 65314 h 1937672"/>
              <a:gd name="connsiteX6" fmla="*/ 1814070 w 2496650"/>
              <a:gd name="connsiteY6" fmla="*/ 114300 h 1937672"/>
              <a:gd name="connsiteX7" fmla="*/ 1993685 w 2496650"/>
              <a:gd name="connsiteY7" fmla="*/ 375557 h 1937672"/>
              <a:gd name="connsiteX8" fmla="*/ 2058999 w 2496650"/>
              <a:gd name="connsiteY8" fmla="*/ 538843 h 1937672"/>
              <a:gd name="connsiteX9" fmla="*/ 2107985 w 2496650"/>
              <a:gd name="connsiteY9" fmla="*/ 1763486 h 1937672"/>
              <a:gd name="connsiteX10" fmla="*/ 2091656 w 2496650"/>
              <a:gd name="connsiteY10" fmla="*/ 1240971 h 1937672"/>
              <a:gd name="connsiteX11" fmla="*/ 2058999 w 2496650"/>
              <a:gd name="connsiteY11" fmla="*/ 1077686 h 1937672"/>
              <a:gd name="connsiteX12" fmla="*/ 2010013 w 2496650"/>
              <a:gd name="connsiteY12" fmla="*/ 930728 h 1937672"/>
              <a:gd name="connsiteX13" fmla="*/ 1912042 w 2496650"/>
              <a:gd name="connsiteY13" fmla="*/ 571500 h 1937672"/>
              <a:gd name="connsiteX14" fmla="*/ 1863056 w 2496650"/>
              <a:gd name="connsiteY14" fmla="*/ 457200 h 1937672"/>
              <a:gd name="connsiteX15" fmla="*/ 1781413 w 2496650"/>
              <a:gd name="connsiteY15" fmla="*/ 391886 h 1937672"/>
              <a:gd name="connsiteX16" fmla="*/ 1667113 w 2496650"/>
              <a:gd name="connsiteY16" fmla="*/ 244928 h 1937672"/>
              <a:gd name="connsiteX17" fmla="*/ 1520156 w 2496650"/>
              <a:gd name="connsiteY17" fmla="*/ 81643 h 1937672"/>
              <a:gd name="connsiteX18" fmla="*/ 1389528 w 2496650"/>
              <a:gd name="connsiteY18" fmla="*/ 16328 h 1937672"/>
              <a:gd name="connsiteX19" fmla="*/ 1193585 w 2496650"/>
              <a:gd name="connsiteY19" fmla="*/ 48986 h 1937672"/>
              <a:gd name="connsiteX20" fmla="*/ 1079285 w 2496650"/>
              <a:gd name="connsiteY20" fmla="*/ 65314 h 1937672"/>
              <a:gd name="connsiteX21" fmla="*/ 899670 w 2496650"/>
              <a:gd name="connsiteY21" fmla="*/ 97971 h 1937672"/>
              <a:gd name="connsiteX22" fmla="*/ 818028 w 2496650"/>
              <a:gd name="connsiteY22" fmla="*/ 146957 h 1937672"/>
              <a:gd name="connsiteX23" fmla="*/ 589428 w 2496650"/>
              <a:gd name="connsiteY23" fmla="*/ 408214 h 1937672"/>
              <a:gd name="connsiteX24" fmla="*/ 573099 w 2496650"/>
              <a:gd name="connsiteY24" fmla="*/ 473528 h 1937672"/>
              <a:gd name="connsiteX25" fmla="*/ 524113 w 2496650"/>
              <a:gd name="connsiteY25" fmla="*/ 849086 h 1937672"/>
              <a:gd name="connsiteX26" fmla="*/ 426142 w 2496650"/>
              <a:gd name="connsiteY26" fmla="*/ 963386 h 1937672"/>
              <a:gd name="connsiteX27" fmla="*/ 295513 w 2496650"/>
              <a:gd name="connsiteY27" fmla="*/ 1159328 h 1937672"/>
              <a:gd name="connsiteX28" fmla="*/ 246528 w 2496650"/>
              <a:gd name="connsiteY28" fmla="*/ 1289957 h 1937672"/>
              <a:gd name="connsiteX29" fmla="*/ 197542 w 2496650"/>
              <a:gd name="connsiteY29" fmla="*/ 1583871 h 1937672"/>
              <a:gd name="connsiteX30" fmla="*/ 132228 w 2496650"/>
              <a:gd name="connsiteY30" fmla="*/ 1649186 h 1937672"/>
              <a:gd name="connsiteX31" fmla="*/ 99570 w 2496650"/>
              <a:gd name="connsiteY31" fmla="*/ 1616528 h 1937672"/>
              <a:gd name="connsiteX32" fmla="*/ 230199 w 2496650"/>
              <a:gd name="connsiteY32" fmla="*/ 1371600 h 1937672"/>
              <a:gd name="connsiteX33" fmla="*/ 605756 w 2496650"/>
              <a:gd name="connsiteY33" fmla="*/ 947057 h 1937672"/>
              <a:gd name="connsiteX34" fmla="*/ 654742 w 2496650"/>
              <a:gd name="connsiteY34" fmla="*/ 767443 h 1937672"/>
              <a:gd name="connsiteX35" fmla="*/ 687399 w 2496650"/>
              <a:gd name="connsiteY35" fmla="*/ 489857 h 1937672"/>
              <a:gd name="connsiteX36" fmla="*/ 834356 w 2496650"/>
              <a:gd name="connsiteY36" fmla="*/ 342900 h 1937672"/>
              <a:gd name="connsiteX37" fmla="*/ 883342 w 2496650"/>
              <a:gd name="connsiteY37" fmla="*/ 293914 h 1937672"/>
              <a:gd name="connsiteX38" fmla="*/ 932328 w 2496650"/>
              <a:gd name="connsiteY38" fmla="*/ 228600 h 1937672"/>
              <a:gd name="connsiteX39" fmla="*/ 1013970 w 2496650"/>
              <a:gd name="connsiteY39" fmla="*/ 179614 h 1937672"/>
              <a:gd name="connsiteX40" fmla="*/ 1079285 w 2496650"/>
              <a:gd name="connsiteY40" fmla="*/ 146957 h 1937672"/>
              <a:gd name="connsiteX41" fmla="*/ 1291556 w 2496650"/>
              <a:gd name="connsiteY41" fmla="*/ 97971 h 1937672"/>
              <a:gd name="connsiteX42" fmla="*/ 1716099 w 2496650"/>
              <a:gd name="connsiteY42" fmla="*/ 114300 h 1937672"/>
              <a:gd name="connsiteX43" fmla="*/ 1748756 w 2496650"/>
              <a:gd name="connsiteY43" fmla="*/ 163286 h 1937672"/>
              <a:gd name="connsiteX44" fmla="*/ 1846728 w 2496650"/>
              <a:gd name="connsiteY44" fmla="*/ 228600 h 1937672"/>
              <a:gd name="connsiteX45" fmla="*/ 2026342 w 2496650"/>
              <a:gd name="connsiteY45" fmla="*/ 571500 h 1937672"/>
              <a:gd name="connsiteX46" fmla="*/ 2042670 w 2496650"/>
              <a:gd name="connsiteY46" fmla="*/ 653143 h 1937672"/>
              <a:gd name="connsiteX47" fmla="*/ 2075328 w 2496650"/>
              <a:gd name="connsiteY47" fmla="*/ 1012371 h 1937672"/>
              <a:gd name="connsiteX48" fmla="*/ 2124313 w 2496650"/>
              <a:gd name="connsiteY48" fmla="*/ 1077686 h 1937672"/>
              <a:gd name="connsiteX49" fmla="*/ 2189628 w 2496650"/>
              <a:gd name="connsiteY49" fmla="*/ 1175657 h 1937672"/>
              <a:gd name="connsiteX50" fmla="*/ 2369242 w 2496650"/>
              <a:gd name="connsiteY50" fmla="*/ 1469571 h 1937672"/>
              <a:gd name="connsiteX51" fmla="*/ 2450885 w 2496650"/>
              <a:gd name="connsiteY51" fmla="*/ 1567543 h 1937672"/>
              <a:gd name="connsiteX52" fmla="*/ 2483542 w 2496650"/>
              <a:gd name="connsiteY52" fmla="*/ 1649186 h 1937672"/>
              <a:gd name="connsiteX53" fmla="*/ 2434556 w 2496650"/>
              <a:gd name="connsiteY53" fmla="*/ 1600200 h 1937672"/>
              <a:gd name="connsiteX54" fmla="*/ 2385570 w 2496650"/>
              <a:gd name="connsiteY54" fmla="*/ 1110343 h 1937672"/>
              <a:gd name="connsiteX55" fmla="*/ 2352913 w 2496650"/>
              <a:gd name="connsiteY55" fmla="*/ 1028700 h 1937672"/>
              <a:gd name="connsiteX56" fmla="*/ 2254942 w 2496650"/>
              <a:gd name="connsiteY56" fmla="*/ 930728 h 1937672"/>
              <a:gd name="connsiteX57" fmla="*/ 2140642 w 2496650"/>
              <a:gd name="connsiteY57" fmla="*/ 636814 h 1937672"/>
              <a:gd name="connsiteX58" fmla="*/ 2058999 w 2496650"/>
              <a:gd name="connsiteY58" fmla="*/ 555171 h 1937672"/>
              <a:gd name="connsiteX59" fmla="*/ 1912042 w 2496650"/>
              <a:gd name="connsiteY59" fmla="*/ 342900 h 1937672"/>
              <a:gd name="connsiteX60" fmla="*/ 1846728 w 2496650"/>
              <a:gd name="connsiteY60" fmla="*/ 228600 h 1937672"/>
              <a:gd name="connsiteX61" fmla="*/ 1797742 w 2496650"/>
              <a:gd name="connsiteY61" fmla="*/ 163286 h 1937672"/>
              <a:gd name="connsiteX62" fmla="*/ 1765085 w 2496650"/>
              <a:gd name="connsiteY62" fmla="*/ 130628 h 1937672"/>
              <a:gd name="connsiteX63" fmla="*/ 1699770 w 2496650"/>
              <a:gd name="connsiteY63" fmla="*/ 97971 h 1937672"/>
              <a:gd name="connsiteX64" fmla="*/ 997642 w 2496650"/>
              <a:gd name="connsiteY64" fmla="*/ 114300 h 1937672"/>
              <a:gd name="connsiteX65" fmla="*/ 850685 w 2496650"/>
              <a:gd name="connsiteY65" fmla="*/ 261257 h 1937672"/>
              <a:gd name="connsiteX66" fmla="*/ 589428 w 2496650"/>
              <a:gd name="connsiteY66" fmla="*/ 522514 h 1937672"/>
              <a:gd name="connsiteX67" fmla="*/ 475128 w 2496650"/>
              <a:gd name="connsiteY67" fmla="*/ 669471 h 1937672"/>
              <a:gd name="connsiteX68" fmla="*/ 442470 w 2496650"/>
              <a:gd name="connsiteY68" fmla="*/ 718457 h 1937672"/>
              <a:gd name="connsiteX69" fmla="*/ 377156 w 2496650"/>
              <a:gd name="connsiteY69" fmla="*/ 783771 h 1937672"/>
              <a:gd name="connsiteX70" fmla="*/ 328170 w 2496650"/>
              <a:gd name="connsiteY70" fmla="*/ 881743 h 1937672"/>
              <a:gd name="connsiteX71" fmla="*/ 262856 w 2496650"/>
              <a:gd name="connsiteY71" fmla="*/ 1110343 h 1937672"/>
              <a:gd name="connsiteX72" fmla="*/ 213870 w 2496650"/>
              <a:gd name="connsiteY72" fmla="*/ 1289957 h 1937672"/>
              <a:gd name="connsiteX73" fmla="*/ 181213 w 2496650"/>
              <a:gd name="connsiteY73" fmla="*/ 1371600 h 1937672"/>
              <a:gd name="connsiteX74" fmla="*/ 164885 w 2496650"/>
              <a:gd name="connsiteY74" fmla="*/ 1436914 h 1937672"/>
              <a:gd name="connsiteX75" fmla="*/ 115899 w 2496650"/>
              <a:gd name="connsiteY75" fmla="*/ 1502228 h 1937672"/>
              <a:gd name="connsiteX76" fmla="*/ 17928 w 2496650"/>
              <a:gd name="connsiteY76" fmla="*/ 1747157 h 1937672"/>
              <a:gd name="connsiteX77" fmla="*/ 1599 w 2496650"/>
              <a:gd name="connsiteY77" fmla="*/ 1681843 h 1937672"/>
              <a:gd name="connsiteX78" fmla="*/ 99570 w 2496650"/>
              <a:gd name="connsiteY78" fmla="*/ 1404257 h 1937672"/>
              <a:gd name="connsiteX79" fmla="*/ 164885 w 2496650"/>
              <a:gd name="connsiteY79" fmla="*/ 1306286 h 1937672"/>
              <a:gd name="connsiteX80" fmla="*/ 426142 w 2496650"/>
              <a:gd name="connsiteY80" fmla="*/ 1028700 h 1937672"/>
              <a:gd name="connsiteX81" fmla="*/ 671070 w 2496650"/>
              <a:gd name="connsiteY81" fmla="*/ 800100 h 1937672"/>
              <a:gd name="connsiteX82" fmla="*/ 703728 w 2496650"/>
              <a:gd name="connsiteY82" fmla="*/ 734786 h 1937672"/>
              <a:gd name="connsiteX83" fmla="*/ 752713 w 2496650"/>
              <a:gd name="connsiteY83" fmla="*/ 685800 h 1937672"/>
              <a:gd name="connsiteX84" fmla="*/ 801699 w 2496650"/>
              <a:gd name="connsiteY84" fmla="*/ 587828 h 1937672"/>
              <a:gd name="connsiteX85" fmla="*/ 899670 w 2496650"/>
              <a:gd name="connsiteY85" fmla="*/ 506186 h 1937672"/>
              <a:gd name="connsiteX86" fmla="*/ 948656 w 2496650"/>
              <a:gd name="connsiteY86" fmla="*/ 440871 h 1937672"/>
              <a:gd name="connsiteX87" fmla="*/ 1030299 w 2496650"/>
              <a:gd name="connsiteY87" fmla="*/ 244928 h 1937672"/>
              <a:gd name="connsiteX88" fmla="*/ 1128270 w 2496650"/>
              <a:gd name="connsiteY88" fmla="*/ 179614 h 1937672"/>
              <a:gd name="connsiteX89" fmla="*/ 1291556 w 2496650"/>
              <a:gd name="connsiteY89" fmla="*/ 114300 h 1937672"/>
              <a:gd name="connsiteX90" fmla="*/ 1373199 w 2496650"/>
              <a:gd name="connsiteY90" fmla="*/ 97971 h 1937672"/>
              <a:gd name="connsiteX91" fmla="*/ 1552813 w 2496650"/>
              <a:gd name="connsiteY91" fmla="*/ 65314 h 1937672"/>
              <a:gd name="connsiteX92" fmla="*/ 1683442 w 2496650"/>
              <a:gd name="connsiteY92" fmla="*/ 81643 h 1937672"/>
              <a:gd name="connsiteX93" fmla="*/ 1716099 w 2496650"/>
              <a:gd name="connsiteY93" fmla="*/ 146957 h 1937672"/>
              <a:gd name="connsiteX94" fmla="*/ 1748756 w 2496650"/>
              <a:gd name="connsiteY94" fmla="*/ 195943 h 1937672"/>
              <a:gd name="connsiteX95" fmla="*/ 1846728 w 2496650"/>
              <a:gd name="connsiteY95" fmla="*/ 506186 h 1937672"/>
              <a:gd name="connsiteX96" fmla="*/ 2010013 w 2496650"/>
              <a:gd name="connsiteY96" fmla="*/ 636814 h 1937672"/>
              <a:gd name="connsiteX97" fmla="*/ 2075328 w 2496650"/>
              <a:gd name="connsiteY97" fmla="*/ 751114 h 1937672"/>
              <a:gd name="connsiteX98" fmla="*/ 2107985 w 2496650"/>
              <a:gd name="connsiteY98" fmla="*/ 816428 h 1937672"/>
              <a:gd name="connsiteX99" fmla="*/ 2173299 w 2496650"/>
              <a:gd name="connsiteY99" fmla="*/ 881743 h 1937672"/>
              <a:gd name="connsiteX100" fmla="*/ 2254942 w 2496650"/>
              <a:gd name="connsiteY100" fmla="*/ 979714 h 1937672"/>
              <a:gd name="connsiteX101" fmla="*/ 2287599 w 2496650"/>
              <a:gd name="connsiteY101" fmla="*/ 1028700 h 1937672"/>
              <a:gd name="connsiteX102" fmla="*/ 2336585 w 2496650"/>
              <a:gd name="connsiteY102" fmla="*/ 1077686 h 1937672"/>
              <a:gd name="connsiteX103" fmla="*/ 2352913 w 2496650"/>
              <a:gd name="connsiteY103" fmla="*/ 1143000 h 1937672"/>
              <a:gd name="connsiteX104" fmla="*/ 2385570 w 2496650"/>
              <a:gd name="connsiteY104" fmla="*/ 1208314 h 1937672"/>
              <a:gd name="connsiteX105" fmla="*/ 2401899 w 2496650"/>
              <a:gd name="connsiteY105" fmla="*/ 1485900 h 1937672"/>
              <a:gd name="connsiteX106" fmla="*/ 2418228 w 2496650"/>
              <a:gd name="connsiteY106" fmla="*/ 1665514 h 1937672"/>
              <a:gd name="connsiteX107" fmla="*/ 2450885 w 2496650"/>
              <a:gd name="connsiteY107" fmla="*/ 1681843 h 193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496650" h="1937672">
                <a:moveTo>
                  <a:pt x="409813" y="1322614"/>
                </a:moveTo>
                <a:cubicBezTo>
                  <a:pt x="589427" y="947057"/>
                  <a:pt x="758489" y="566268"/>
                  <a:pt x="948656" y="195943"/>
                </a:cubicBezTo>
                <a:cubicBezTo>
                  <a:pt x="966237" y="161706"/>
                  <a:pt x="998276" y="135649"/>
                  <a:pt x="1030299" y="114300"/>
                </a:cubicBezTo>
                <a:cubicBezTo>
                  <a:pt x="1064789" y="91307"/>
                  <a:pt x="1105275" y="78422"/>
                  <a:pt x="1144599" y="65314"/>
                </a:cubicBezTo>
                <a:cubicBezTo>
                  <a:pt x="1219781" y="40253"/>
                  <a:pt x="1296999" y="21771"/>
                  <a:pt x="1373199" y="0"/>
                </a:cubicBezTo>
                <a:cubicBezTo>
                  <a:pt x="1503828" y="21771"/>
                  <a:pt x="1636893" y="32079"/>
                  <a:pt x="1765085" y="65314"/>
                </a:cubicBezTo>
                <a:cubicBezTo>
                  <a:pt x="1787438" y="71109"/>
                  <a:pt x="1799803" y="96142"/>
                  <a:pt x="1814070" y="114300"/>
                </a:cubicBezTo>
                <a:cubicBezTo>
                  <a:pt x="1834661" y="140507"/>
                  <a:pt x="1961786" y="307202"/>
                  <a:pt x="1993685" y="375557"/>
                </a:cubicBezTo>
                <a:cubicBezTo>
                  <a:pt x="2018475" y="428679"/>
                  <a:pt x="2037228" y="484414"/>
                  <a:pt x="2058999" y="538843"/>
                </a:cubicBezTo>
                <a:cubicBezTo>
                  <a:pt x="2120354" y="1029671"/>
                  <a:pt x="2075907" y="640714"/>
                  <a:pt x="2107985" y="1763486"/>
                </a:cubicBezTo>
                <a:cubicBezTo>
                  <a:pt x="2112962" y="1937672"/>
                  <a:pt x="2125831" y="1411844"/>
                  <a:pt x="2091656" y="1240971"/>
                </a:cubicBezTo>
                <a:cubicBezTo>
                  <a:pt x="2080770" y="1186543"/>
                  <a:pt x="2073125" y="1131365"/>
                  <a:pt x="2058999" y="1077686"/>
                </a:cubicBezTo>
                <a:cubicBezTo>
                  <a:pt x="2045858" y="1027750"/>
                  <a:pt x="2023599" y="980544"/>
                  <a:pt x="2010013" y="930728"/>
                </a:cubicBezTo>
                <a:cubicBezTo>
                  <a:pt x="1942746" y="684083"/>
                  <a:pt x="1988735" y="776013"/>
                  <a:pt x="1912042" y="571500"/>
                </a:cubicBezTo>
                <a:cubicBezTo>
                  <a:pt x="1897487" y="532688"/>
                  <a:pt x="1887437" y="490723"/>
                  <a:pt x="1863056" y="457200"/>
                </a:cubicBezTo>
                <a:cubicBezTo>
                  <a:pt x="1842557" y="429015"/>
                  <a:pt x="1805052" y="417495"/>
                  <a:pt x="1781413" y="391886"/>
                </a:cubicBezTo>
                <a:cubicBezTo>
                  <a:pt x="1739320" y="346285"/>
                  <a:pt x="1704950" y="294117"/>
                  <a:pt x="1667113" y="244928"/>
                </a:cubicBezTo>
                <a:cubicBezTo>
                  <a:pt x="1626232" y="191782"/>
                  <a:pt x="1576593" y="115505"/>
                  <a:pt x="1520156" y="81643"/>
                </a:cubicBezTo>
                <a:cubicBezTo>
                  <a:pt x="1423754" y="23802"/>
                  <a:pt x="1468621" y="42694"/>
                  <a:pt x="1389528" y="16328"/>
                </a:cubicBezTo>
                <a:lnTo>
                  <a:pt x="1193585" y="48986"/>
                </a:lnTo>
                <a:cubicBezTo>
                  <a:pt x="1155569" y="54989"/>
                  <a:pt x="1117248" y="58987"/>
                  <a:pt x="1079285" y="65314"/>
                </a:cubicBezTo>
                <a:cubicBezTo>
                  <a:pt x="1019260" y="75318"/>
                  <a:pt x="959542" y="87085"/>
                  <a:pt x="899670" y="97971"/>
                </a:cubicBezTo>
                <a:cubicBezTo>
                  <a:pt x="872456" y="114300"/>
                  <a:pt x="842011" y="126172"/>
                  <a:pt x="818028" y="146957"/>
                </a:cubicBezTo>
                <a:cubicBezTo>
                  <a:pt x="667207" y="277670"/>
                  <a:pt x="676932" y="276957"/>
                  <a:pt x="589428" y="408214"/>
                </a:cubicBezTo>
                <a:cubicBezTo>
                  <a:pt x="583985" y="429985"/>
                  <a:pt x="576388" y="451329"/>
                  <a:pt x="573099" y="473528"/>
                </a:cubicBezTo>
                <a:cubicBezTo>
                  <a:pt x="554598" y="598411"/>
                  <a:pt x="547954" y="725111"/>
                  <a:pt x="524113" y="849086"/>
                </a:cubicBezTo>
                <a:cubicBezTo>
                  <a:pt x="517820" y="881807"/>
                  <a:pt x="437172" y="949905"/>
                  <a:pt x="426142" y="963386"/>
                </a:cubicBezTo>
                <a:cubicBezTo>
                  <a:pt x="401971" y="992929"/>
                  <a:pt x="317129" y="1112493"/>
                  <a:pt x="295513" y="1159328"/>
                </a:cubicBezTo>
                <a:cubicBezTo>
                  <a:pt x="276025" y="1201552"/>
                  <a:pt x="262856" y="1246414"/>
                  <a:pt x="246528" y="1289957"/>
                </a:cubicBezTo>
                <a:cubicBezTo>
                  <a:pt x="236735" y="1436855"/>
                  <a:pt x="273707" y="1495012"/>
                  <a:pt x="197542" y="1583871"/>
                </a:cubicBezTo>
                <a:cubicBezTo>
                  <a:pt x="177504" y="1607248"/>
                  <a:pt x="153999" y="1627414"/>
                  <a:pt x="132228" y="1649186"/>
                </a:cubicBezTo>
                <a:cubicBezTo>
                  <a:pt x="121342" y="1638300"/>
                  <a:pt x="99570" y="1631923"/>
                  <a:pt x="99570" y="1616528"/>
                </a:cubicBezTo>
                <a:cubicBezTo>
                  <a:pt x="99570" y="1542195"/>
                  <a:pt x="200829" y="1411250"/>
                  <a:pt x="230199" y="1371600"/>
                </a:cubicBezTo>
                <a:cubicBezTo>
                  <a:pt x="461556" y="1059268"/>
                  <a:pt x="385826" y="1142551"/>
                  <a:pt x="605756" y="947057"/>
                </a:cubicBezTo>
                <a:cubicBezTo>
                  <a:pt x="622085" y="887186"/>
                  <a:pt x="643833" y="828535"/>
                  <a:pt x="654742" y="767443"/>
                </a:cubicBezTo>
                <a:cubicBezTo>
                  <a:pt x="671120" y="675727"/>
                  <a:pt x="665820" y="580490"/>
                  <a:pt x="687399" y="489857"/>
                </a:cubicBezTo>
                <a:cubicBezTo>
                  <a:pt x="698674" y="442500"/>
                  <a:pt x="814226" y="360793"/>
                  <a:pt x="834356" y="342900"/>
                </a:cubicBezTo>
                <a:cubicBezTo>
                  <a:pt x="851615" y="327558"/>
                  <a:pt x="868314" y="311447"/>
                  <a:pt x="883342" y="293914"/>
                </a:cubicBezTo>
                <a:cubicBezTo>
                  <a:pt x="901053" y="273251"/>
                  <a:pt x="911847" y="246521"/>
                  <a:pt x="932328" y="228600"/>
                </a:cubicBezTo>
                <a:cubicBezTo>
                  <a:pt x="956212" y="207701"/>
                  <a:pt x="986227" y="195027"/>
                  <a:pt x="1013970" y="179614"/>
                </a:cubicBezTo>
                <a:cubicBezTo>
                  <a:pt x="1035248" y="167793"/>
                  <a:pt x="1056409" y="155275"/>
                  <a:pt x="1079285" y="146957"/>
                </a:cubicBezTo>
                <a:cubicBezTo>
                  <a:pt x="1167606" y="114840"/>
                  <a:pt x="1202803" y="112764"/>
                  <a:pt x="1291556" y="97971"/>
                </a:cubicBezTo>
                <a:cubicBezTo>
                  <a:pt x="1433070" y="103414"/>
                  <a:pt x="1575903" y="94272"/>
                  <a:pt x="1716099" y="114300"/>
                </a:cubicBezTo>
                <a:cubicBezTo>
                  <a:pt x="1735526" y="117075"/>
                  <a:pt x="1733987" y="150363"/>
                  <a:pt x="1748756" y="163286"/>
                </a:cubicBezTo>
                <a:cubicBezTo>
                  <a:pt x="1778294" y="189132"/>
                  <a:pt x="1814071" y="206829"/>
                  <a:pt x="1846728" y="228600"/>
                </a:cubicBezTo>
                <a:cubicBezTo>
                  <a:pt x="1980652" y="496449"/>
                  <a:pt x="1918760" y="383231"/>
                  <a:pt x="2026342" y="571500"/>
                </a:cubicBezTo>
                <a:cubicBezTo>
                  <a:pt x="2031785" y="598714"/>
                  <a:pt x="2039605" y="625560"/>
                  <a:pt x="2042670" y="653143"/>
                </a:cubicBezTo>
                <a:cubicBezTo>
                  <a:pt x="2055948" y="772644"/>
                  <a:pt x="2052622" y="894298"/>
                  <a:pt x="2075328" y="1012371"/>
                </a:cubicBezTo>
                <a:cubicBezTo>
                  <a:pt x="2080467" y="1039096"/>
                  <a:pt x="2108707" y="1055391"/>
                  <a:pt x="2124313" y="1077686"/>
                </a:cubicBezTo>
                <a:cubicBezTo>
                  <a:pt x="2146821" y="1109840"/>
                  <a:pt x="2169162" y="1142167"/>
                  <a:pt x="2189628" y="1175657"/>
                </a:cubicBezTo>
                <a:cubicBezTo>
                  <a:pt x="2205586" y="1201770"/>
                  <a:pt x="2323296" y="1414435"/>
                  <a:pt x="2369242" y="1469571"/>
                </a:cubicBezTo>
                <a:lnTo>
                  <a:pt x="2450885" y="1567543"/>
                </a:lnTo>
                <a:cubicBezTo>
                  <a:pt x="2461771" y="1594757"/>
                  <a:pt x="2496650" y="1622970"/>
                  <a:pt x="2483542" y="1649186"/>
                </a:cubicBezTo>
                <a:cubicBezTo>
                  <a:pt x="2473215" y="1669840"/>
                  <a:pt x="2438687" y="1622920"/>
                  <a:pt x="2434556" y="1600200"/>
                </a:cubicBezTo>
                <a:cubicBezTo>
                  <a:pt x="2405201" y="1438747"/>
                  <a:pt x="2408777" y="1272794"/>
                  <a:pt x="2385570" y="1110343"/>
                </a:cubicBezTo>
                <a:cubicBezTo>
                  <a:pt x="2381425" y="1081327"/>
                  <a:pt x="2370153" y="1052405"/>
                  <a:pt x="2352913" y="1028700"/>
                </a:cubicBezTo>
                <a:cubicBezTo>
                  <a:pt x="2325749" y="991349"/>
                  <a:pt x="2254942" y="930728"/>
                  <a:pt x="2254942" y="930728"/>
                </a:cubicBezTo>
                <a:cubicBezTo>
                  <a:pt x="2251364" y="920890"/>
                  <a:pt x="2165337" y="673856"/>
                  <a:pt x="2140642" y="636814"/>
                </a:cubicBezTo>
                <a:cubicBezTo>
                  <a:pt x="2119293" y="604791"/>
                  <a:pt x="2082628" y="585551"/>
                  <a:pt x="2058999" y="555171"/>
                </a:cubicBezTo>
                <a:cubicBezTo>
                  <a:pt x="2006164" y="487240"/>
                  <a:pt x="1960797" y="413816"/>
                  <a:pt x="1912042" y="342900"/>
                </a:cubicBezTo>
                <a:cubicBezTo>
                  <a:pt x="1788440" y="163116"/>
                  <a:pt x="1984217" y="448580"/>
                  <a:pt x="1846728" y="228600"/>
                </a:cubicBezTo>
                <a:cubicBezTo>
                  <a:pt x="1832304" y="205522"/>
                  <a:pt x="1815164" y="184193"/>
                  <a:pt x="1797742" y="163286"/>
                </a:cubicBezTo>
                <a:cubicBezTo>
                  <a:pt x="1787886" y="151459"/>
                  <a:pt x="1777894" y="139168"/>
                  <a:pt x="1765085" y="130628"/>
                </a:cubicBezTo>
                <a:cubicBezTo>
                  <a:pt x="1744832" y="117126"/>
                  <a:pt x="1721542" y="108857"/>
                  <a:pt x="1699770" y="97971"/>
                </a:cubicBezTo>
                <a:lnTo>
                  <a:pt x="997642" y="114300"/>
                </a:lnTo>
                <a:cubicBezTo>
                  <a:pt x="944243" y="120839"/>
                  <a:pt x="883257" y="221168"/>
                  <a:pt x="850685" y="261257"/>
                </a:cubicBezTo>
                <a:cubicBezTo>
                  <a:pt x="672551" y="480500"/>
                  <a:pt x="753395" y="413202"/>
                  <a:pt x="589428" y="522514"/>
                </a:cubicBezTo>
                <a:cubicBezTo>
                  <a:pt x="529137" y="643091"/>
                  <a:pt x="590458" y="537665"/>
                  <a:pt x="475128" y="669471"/>
                </a:cubicBezTo>
                <a:cubicBezTo>
                  <a:pt x="462205" y="684240"/>
                  <a:pt x="455242" y="703557"/>
                  <a:pt x="442470" y="718457"/>
                </a:cubicBezTo>
                <a:cubicBezTo>
                  <a:pt x="422433" y="741834"/>
                  <a:pt x="394812" y="758547"/>
                  <a:pt x="377156" y="783771"/>
                </a:cubicBezTo>
                <a:cubicBezTo>
                  <a:pt x="356218" y="813683"/>
                  <a:pt x="344499" y="849086"/>
                  <a:pt x="328170" y="881743"/>
                </a:cubicBezTo>
                <a:cubicBezTo>
                  <a:pt x="290763" y="1031375"/>
                  <a:pt x="336768" y="851650"/>
                  <a:pt x="262856" y="1110343"/>
                </a:cubicBezTo>
                <a:cubicBezTo>
                  <a:pt x="232959" y="1214982"/>
                  <a:pt x="259683" y="1152520"/>
                  <a:pt x="213870" y="1289957"/>
                </a:cubicBezTo>
                <a:cubicBezTo>
                  <a:pt x="204601" y="1317764"/>
                  <a:pt x="190482" y="1343793"/>
                  <a:pt x="181213" y="1371600"/>
                </a:cubicBezTo>
                <a:cubicBezTo>
                  <a:pt x="174117" y="1392890"/>
                  <a:pt x="174921" y="1416842"/>
                  <a:pt x="164885" y="1436914"/>
                </a:cubicBezTo>
                <a:cubicBezTo>
                  <a:pt x="152714" y="1461255"/>
                  <a:pt x="128070" y="1477887"/>
                  <a:pt x="115899" y="1502228"/>
                </a:cubicBezTo>
                <a:cubicBezTo>
                  <a:pt x="62937" y="1608151"/>
                  <a:pt x="48044" y="1656807"/>
                  <a:pt x="17928" y="1747157"/>
                </a:cubicBezTo>
                <a:cubicBezTo>
                  <a:pt x="12485" y="1725386"/>
                  <a:pt x="0" y="1704227"/>
                  <a:pt x="1599" y="1681843"/>
                </a:cubicBezTo>
                <a:cubicBezTo>
                  <a:pt x="11666" y="1540904"/>
                  <a:pt x="31380" y="1515066"/>
                  <a:pt x="99570" y="1404257"/>
                </a:cubicBezTo>
                <a:cubicBezTo>
                  <a:pt x="120140" y="1370830"/>
                  <a:pt x="140135" y="1336748"/>
                  <a:pt x="164885" y="1306286"/>
                </a:cubicBezTo>
                <a:cubicBezTo>
                  <a:pt x="226427" y="1230542"/>
                  <a:pt x="349436" y="1100894"/>
                  <a:pt x="426142" y="1028700"/>
                </a:cubicBezTo>
                <a:cubicBezTo>
                  <a:pt x="430469" y="1024628"/>
                  <a:pt x="636232" y="844892"/>
                  <a:pt x="671070" y="800100"/>
                </a:cubicBezTo>
                <a:cubicBezTo>
                  <a:pt x="686014" y="780886"/>
                  <a:pt x="689580" y="754593"/>
                  <a:pt x="703728" y="734786"/>
                </a:cubicBezTo>
                <a:cubicBezTo>
                  <a:pt x="717150" y="715995"/>
                  <a:pt x="739904" y="705014"/>
                  <a:pt x="752713" y="685800"/>
                </a:cubicBezTo>
                <a:cubicBezTo>
                  <a:pt x="772966" y="655420"/>
                  <a:pt x="778578" y="616087"/>
                  <a:pt x="801699" y="587828"/>
                </a:cubicBezTo>
                <a:cubicBezTo>
                  <a:pt x="828618" y="554927"/>
                  <a:pt x="869611" y="536245"/>
                  <a:pt x="899670" y="506186"/>
                </a:cubicBezTo>
                <a:cubicBezTo>
                  <a:pt x="918914" y="486942"/>
                  <a:pt x="932327" y="462643"/>
                  <a:pt x="948656" y="440871"/>
                </a:cubicBezTo>
                <a:cubicBezTo>
                  <a:pt x="962898" y="383904"/>
                  <a:pt x="985090" y="275067"/>
                  <a:pt x="1030299" y="244928"/>
                </a:cubicBezTo>
                <a:cubicBezTo>
                  <a:pt x="1062956" y="223157"/>
                  <a:pt x="1093165" y="197167"/>
                  <a:pt x="1128270" y="179614"/>
                </a:cubicBezTo>
                <a:cubicBezTo>
                  <a:pt x="1180703" y="153398"/>
                  <a:pt x="1234073" y="125797"/>
                  <a:pt x="1291556" y="114300"/>
                </a:cubicBezTo>
                <a:lnTo>
                  <a:pt x="1373199" y="97971"/>
                </a:lnTo>
                <a:cubicBezTo>
                  <a:pt x="1603002" y="56189"/>
                  <a:pt x="1351142" y="105649"/>
                  <a:pt x="1552813" y="65314"/>
                </a:cubicBezTo>
                <a:cubicBezTo>
                  <a:pt x="1596356" y="70757"/>
                  <a:pt x="1644193" y="62018"/>
                  <a:pt x="1683442" y="81643"/>
                </a:cubicBezTo>
                <a:cubicBezTo>
                  <a:pt x="1705213" y="92529"/>
                  <a:pt x="1704022" y="125823"/>
                  <a:pt x="1716099" y="146957"/>
                </a:cubicBezTo>
                <a:cubicBezTo>
                  <a:pt x="1725835" y="163996"/>
                  <a:pt x="1737870" y="179614"/>
                  <a:pt x="1748756" y="195943"/>
                </a:cubicBezTo>
                <a:cubicBezTo>
                  <a:pt x="1767369" y="298315"/>
                  <a:pt x="1772401" y="421241"/>
                  <a:pt x="1846728" y="506186"/>
                </a:cubicBezTo>
                <a:cubicBezTo>
                  <a:pt x="1892627" y="558642"/>
                  <a:pt x="2010013" y="636814"/>
                  <a:pt x="2010013" y="636814"/>
                </a:cubicBezTo>
                <a:cubicBezTo>
                  <a:pt x="2031785" y="674914"/>
                  <a:pt x="2054315" y="712590"/>
                  <a:pt x="2075328" y="751114"/>
                </a:cubicBezTo>
                <a:cubicBezTo>
                  <a:pt x="2086984" y="772483"/>
                  <a:pt x="2093380" y="796955"/>
                  <a:pt x="2107985" y="816428"/>
                </a:cubicBezTo>
                <a:cubicBezTo>
                  <a:pt x="2126459" y="841060"/>
                  <a:pt x="2154825" y="857111"/>
                  <a:pt x="2173299" y="881743"/>
                </a:cubicBezTo>
                <a:cubicBezTo>
                  <a:pt x="2256164" y="992231"/>
                  <a:pt x="2152299" y="911286"/>
                  <a:pt x="2254942" y="979714"/>
                </a:cubicBezTo>
                <a:cubicBezTo>
                  <a:pt x="2265828" y="996043"/>
                  <a:pt x="2275036" y="1013624"/>
                  <a:pt x="2287599" y="1028700"/>
                </a:cubicBezTo>
                <a:cubicBezTo>
                  <a:pt x="2302382" y="1046440"/>
                  <a:pt x="2325128" y="1057636"/>
                  <a:pt x="2336585" y="1077686"/>
                </a:cubicBezTo>
                <a:cubicBezTo>
                  <a:pt x="2347719" y="1097171"/>
                  <a:pt x="2345033" y="1121987"/>
                  <a:pt x="2352913" y="1143000"/>
                </a:cubicBezTo>
                <a:cubicBezTo>
                  <a:pt x="2361460" y="1165791"/>
                  <a:pt x="2374684" y="1186543"/>
                  <a:pt x="2385570" y="1208314"/>
                </a:cubicBezTo>
                <a:cubicBezTo>
                  <a:pt x="2391013" y="1300843"/>
                  <a:pt x="2395295" y="1393447"/>
                  <a:pt x="2401899" y="1485900"/>
                </a:cubicBezTo>
                <a:cubicBezTo>
                  <a:pt x="2406182" y="1545865"/>
                  <a:pt x="2403647" y="1607191"/>
                  <a:pt x="2418228" y="1665514"/>
                </a:cubicBezTo>
                <a:cubicBezTo>
                  <a:pt x="2421180" y="1677321"/>
                  <a:pt x="2439999" y="1676400"/>
                  <a:pt x="2450885" y="1681843"/>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urved Down Arrow 11"/>
          <p:cNvSpPr/>
          <p:nvPr/>
        </p:nvSpPr>
        <p:spPr>
          <a:xfrm rot="13464652">
            <a:off x="-230062" y="2985842"/>
            <a:ext cx="5331219" cy="2825375"/>
          </a:xfrm>
          <a:prstGeom prst="curvedDownArrow">
            <a:avLst>
              <a:gd name="adj1" fmla="val 12567"/>
              <a:gd name="adj2" fmla="val 23518"/>
              <a:gd name="adj3" fmla="val 33241"/>
            </a:avLst>
          </a:prstGeom>
          <a:solidFill>
            <a:srgbClr val="FF0000">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2655827">
            <a:off x="3048727" y="468883"/>
            <a:ext cx="5331219" cy="2825375"/>
          </a:xfrm>
          <a:prstGeom prst="curvedDownArrow">
            <a:avLst>
              <a:gd name="adj1" fmla="val 12567"/>
              <a:gd name="adj2" fmla="val 23518"/>
              <a:gd name="adj3" fmla="val 33241"/>
            </a:avLst>
          </a:prstGeom>
          <a:solidFill>
            <a:srgbClr val="FF0000">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5715000" y="4267200"/>
            <a:ext cx="604838" cy="823609"/>
          </a:xfrm>
          <a:prstGeom prst="rect">
            <a:avLst/>
          </a:prstGeom>
          <a:noFill/>
        </p:spPr>
      </p:pic>
      <p:pic>
        <p:nvPicPr>
          <p:cNvPr id="15"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5257800" y="4267200"/>
            <a:ext cx="604838" cy="823609"/>
          </a:xfrm>
          <a:prstGeom prst="rect">
            <a:avLst/>
          </a:prstGeom>
          <a:noFill/>
        </p:spPr>
      </p:pic>
      <p:pic>
        <p:nvPicPr>
          <p:cNvPr id="16"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5715000" y="4648200"/>
            <a:ext cx="604838" cy="823609"/>
          </a:xfrm>
          <a:prstGeom prst="rect">
            <a:avLst/>
          </a:prstGeom>
          <a:noFill/>
        </p:spPr>
      </p:pic>
      <p:pic>
        <p:nvPicPr>
          <p:cNvPr id="17"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1981200" y="1447800"/>
            <a:ext cx="604838" cy="823609"/>
          </a:xfrm>
          <a:prstGeom prst="rect">
            <a:avLst/>
          </a:prstGeom>
          <a:noFill/>
        </p:spPr>
      </p:pic>
      <p:pic>
        <p:nvPicPr>
          <p:cNvPr id="18"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2133600" y="1676400"/>
            <a:ext cx="604838" cy="823609"/>
          </a:xfrm>
          <a:prstGeom prst="rect">
            <a:avLst/>
          </a:prstGeom>
          <a:noFill/>
        </p:spPr>
      </p:pic>
      <p:pic>
        <p:nvPicPr>
          <p:cNvPr id="19"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6324600" y="4724400"/>
            <a:ext cx="604838" cy="823609"/>
          </a:xfrm>
          <a:prstGeom prst="rect">
            <a:avLst/>
          </a:prstGeom>
          <a:noFill/>
        </p:spPr>
      </p:pic>
      <p:pic>
        <p:nvPicPr>
          <p:cNvPr id="20"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3048000" y="1752600"/>
            <a:ext cx="604838" cy="823609"/>
          </a:xfrm>
          <a:prstGeom prst="rect">
            <a:avLst/>
          </a:prstGeom>
          <a:noFill/>
        </p:spPr>
      </p:pic>
      <p:pic>
        <p:nvPicPr>
          <p:cNvPr id="21"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2209800" y="1600200"/>
            <a:ext cx="604838" cy="823609"/>
          </a:xfrm>
          <a:prstGeom prst="rect">
            <a:avLst/>
          </a:prstGeom>
          <a:noFill/>
        </p:spPr>
      </p:pic>
      <p:pic>
        <p:nvPicPr>
          <p:cNvPr id="22"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4114800" y="1371600"/>
            <a:ext cx="604838" cy="823609"/>
          </a:xfrm>
          <a:prstGeom prst="rect">
            <a:avLst/>
          </a:prstGeom>
          <a:noFill/>
        </p:spPr>
      </p:pic>
      <p:pic>
        <p:nvPicPr>
          <p:cNvPr id="23"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3886200" y="1219200"/>
            <a:ext cx="604838" cy="823609"/>
          </a:xfrm>
          <a:prstGeom prst="rect">
            <a:avLst/>
          </a:prstGeom>
          <a:noFill/>
        </p:spPr>
      </p:pic>
      <p:pic>
        <p:nvPicPr>
          <p:cNvPr id="24"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4419600" y="1143000"/>
            <a:ext cx="604838" cy="823609"/>
          </a:xfrm>
          <a:prstGeom prst="rect">
            <a:avLst/>
          </a:prstGeom>
          <a:noFill/>
        </p:spPr>
      </p:pic>
      <p:pic>
        <p:nvPicPr>
          <p:cNvPr id="25"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1828800" y="1676400"/>
            <a:ext cx="604838" cy="823609"/>
          </a:xfrm>
          <a:prstGeom prst="rect">
            <a:avLst/>
          </a:prstGeom>
          <a:noFill/>
        </p:spPr>
      </p:pic>
      <p:pic>
        <p:nvPicPr>
          <p:cNvPr id="27" name="Picture 2" descr="C:\Documents and Settings\mmaurer09\Local Settings\Temporary Internet Files\Content.IE5\735BGH8F\MMj02363570000[1].gif"/>
          <p:cNvPicPr>
            <a:picLocks noChangeAspect="1" noChangeArrowheads="1" noCrop="1"/>
          </p:cNvPicPr>
          <p:nvPr/>
        </p:nvPicPr>
        <p:blipFill>
          <a:blip r:embed="rId5"/>
          <a:srcRect/>
          <a:stretch>
            <a:fillRect/>
          </a:stretch>
        </p:blipFill>
        <p:spPr bwMode="auto">
          <a:xfrm>
            <a:off x="304800" y="1981200"/>
            <a:ext cx="604838" cy="823609"/>
          </a:xfrm>
          <a:prstGeom prst="rect">
            <a:avLst/>
          </a:prstGeom>
          <a:noFill/>
        </p:spPr>
      </p:pic>
      <p:pic>
        <p:nvPicPr>
          <p:cNvPr id="1038" name="Picture 14" descr="C:\Documents and Settings\mmaurer09\Local Settings\Temporary Internet Files\Content.IE5\SHTE1LF1\MMj02969780000[1].gif"/>
          <p:cNvPicPr>
            <a:picLocks noChangeAspect="1" noChangeArrowheads="1" noCrop="1"/>
          </p:cNvPicPr>
          <p:nvPr/>
        </p:nvPicPr>
        <p:blipFill>
          <a:blip r:embed="rId6"/>
          <a:srcRect/>
          <a:stretch>
            <a:fillRect/>
          </a:stretch>
        </p:blipFill>
        <p:spPr bwMode="auto">
          <a:xfrm>
            <a:off x="4876800" y="3124200"/>
            <a:ext cx="2362200" cy="2731294"/>
          </a:xfrm>
          <a:prstGeom prst="rect">
            <a:avLst/>
          </a:prstGeom>
          <a:noFill/>
        </p:spPr>
      </p:pic>
      <p:pic>
        <p:nvPicPr>
          <p:cNvPr id="46" name="Picture 14" descr="C:\Documents and Settings\mmaurer09\Local Settings\Temporary Internet Files\Content.IE5\SHTE1LF1\MMj02969780000[1].gif"/>
          <p:cNvPicPr>
            <a:picLocks noChangeAspect="1" noChangeArrowheads="1" noCrop="1"/>
          </p:cNvPicPr>
          <p:nvPr/>
        </p:nvPicPr>
        <p:blipFill>
          <a:blip r:embed="rId6"/>
          <a:srcRect/>
          <a:stretch>
            <a:fillRect/>
          </a:stretch>
        </p:blipFill>
        <p:spPr bwMode="auto">
          <a:xfrm>
            <a:off x="990600" y="0"/>
            <a:ext cx="2362200" cy="2731294"/>
          </a:xfrm>
          <a:prstGeom prst="rect">
            <a:avLst/>
          </a:prstGeom>
          <a:noFill/>
        </p:spPr>
      </p:pic>
      <p:pic>
        <p:nvPicPr>
          <p:cNvPr id="1045" name="Picture 21" descr="C:\Documents and Settings\mmaurer09\Local Settings\Temporary Internet Files\Content.IE5\D0P5UPES\MCj04382050000[1].wmf"/>
          <p:cNvPicPr>
            <a:picLocks noChangeAspect="1" noChangeArrowheads="1"/>
          </p:cNvPicPr>
          <p:nvPr/>
        </p:nvPicPr>
        <p:blipFill>
          <a:blip r:embed="rId7"/>
          <a:srcRect/>
          <a:stretch>
            <a:fillRect/>
          </a:stretch>
        </p:blipFill>
        <p:spPr bwMode="auto">
          <a:xfrm>
            <a:off x="7318375" y="0"/>
            <a:ext cx="1825625" cy="1828800"/>
          </a:xfrm>
          <a:prstGeom prst="rect">
            <a:avLst/>
          </a:prstGeom>
          <a:noFill/>
        </p:spPr>
      </p:pic>
      <p:pic>
        <p:nvPicPr>
          <p:cNvPr id="54" name="Picture 24" descr="C:\Documents and Settings\mmaurer09\Local Settings\Temporary Internet Files\Content.IE5\735BGH8F\MCBD05210_0000[1].wmf"/>
          <p:cNvPicPr>
            <a:picLocks noChangeAspect="1" noChangeArrowheads="1"/>
          </p:cNvPicPr>
          <p:nvPr/>
        </p:nvPicPr>
        <p:blipFill>
          <a:blip r:embed="rId3"/>
          <a:srcRect/>
          <a:stretch>
            <a:fillRect/>
          </a:stretch>
        </p:blipFill>
        <p:spPr bwMode="auto">
          <a:xfrm rot="11918462">
            <a:off x="3202573" y="-2562800"/>
            <a:ext cx="3604788" cy="3465968"/>
          </a:xfrm>
          <a:prstGeom prst="rect">
            <a:avLst/>
          </a:prstGeom>
          <a:noFill/>
        </p:spPr>
      </p:pic>
      <p:pic>
        <p:nvPicPr>
          <p:cNvPr id="55" name="Picture 24" descr="C:\Documents and Settings\mmaurer09\Local Settings\Temporary Internet Files\Content.IE5\735BGH8F\MCBD05210_0000[1].wmf"/>
          <p:cNvPicPr>
            <a:picLocks noChangeAspect="1" noChangeArrowheads="1"/>
          </p:cNvPicPr>
          <p:nvPr/>
        </p:nvPicPr>
        <p:blipFill>
          <a:blip r:embed="rId3"/>
          <a:srcRect/>
          <a:stretch>
            <a:fillRect/>
          </a:stretch>
        </p:blipFill>
        <p:spPr bwMode="auto">
          <a:xfrm rot="11918462">
            <a:off x="-607426" y="-2410399"/>
            <a:ext cx="3604788" cy="3465968"/>
          </a:xfrm>
          <a:prstGeom prst="rect">
            <a:avLst/>
          </a:prstGeom>
          <a:noFill/>
        </p:spPr>
      </p:pic>
      <p:pic>
        <p:nvPicPr>
          <p:cNvPr id="56" name="Picture 24" descr="C:\Documents and Settings\mmaurer09\Local Settings\Temporary Internet Files\Content.IE5\735BGH8F\MCBD05210_0000[1].wmf"/>
          <p:cNvPicPr>
            <a:picLocks noChangeAspect="1" noChangeArrowheads="1"/>
          </p:cNvPicPr>
          <p:nvPr/>
        </p:nvPicPr>
        <p:blipFill>
          <a:blip r:embed="rId3"/>
          <a:srcRect/>
          <a:stretch>
            <a:fillRect/>
          </a:stretch>
        </p:blipFill>
        <p:spPr bwMode="auto">
          <a:xfrm rot="9414445">
            <a:off x="840086" y="-2708529"/>
            <a:ext cx="3604788" cy="3465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45"/>
                                        </p:tgtEl>
                                      </p:cBhvr>
                                    </p:animEffect>
                                    <p:animScale>
                                      <p:cBhvr>
                                        <p:cTn id="7" dur="250" autoRev="1" fill="hold"/>
                                        <p:tgtEl>
                                          <p:spTgt spid="10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2"/>
                                        </p:tgtEl>
                                      </p:cBhvr>
                                    </p:animEffect>
                                  </p:childTnLst>
                                </p:cTn>
                              </p:par>
                            </p:childTnLst>
                          </p:cTn>
                        </p:par>
                        <p:par>
                          <p:cTn id="20" fill="hold">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3"/>
                                        </p:tgtEl>
                                      </p:cBhvr>
                                    </p:animEffect>
                                  </p:childTnLst>
                                </p:cTn>
                              </p:par>
                            </p:childTnLst>
                          </p:cTn>
                        </p:par>
                        <p:par>
                          <p:cTn id="31" fill="hold">
                            <p:stCondLst>
                              <p:cond delay="2000"/>
                            </p:stCondLst>
                            <p:childTnLst>
                              <p:par>
                                <p:cTn id="32" presetID="42" presetClass="entr" presetSubtype="0" fill="hold" nodeType="afterEffect">
                                  <p:stCondLst>
                                    <p:cond delay="5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par>
                                <p:cTn id="37" presetID="58" presetClass="path" presetSubtype="0" accel="50000" decel="50000" fill="hold" nodeType="withEffect">
                                  <p:stCondLst>
                                    <p:cond delay="500"/>
                                  </p:stCondLst>
                                  <p:childTnLst>
                                    <p:animMotion origin="layout" path="M -0.0059 0.06125 L 0.28802 -0.14213 C 0.3526 -0.19112 0.41198 -0.19135 0.4559 -0.15484 C 0.50399 -0.11047 0.52222 -0.03559 0.51198 0.06263 L 0.4783 0.49827 " pathEditMode="relative" rAng="-3346701" ptsTypes="FffFF">
                                      <p:cBhvr>
                                        <p:cTn id="38" dur="2000" fill="hold"/>
                                        <p:tgtEl>
                                          <p:spTgt spid="46"/>
                                        </p:tgtEl>
                                        <p:attrNameLst>
                                          <p:attrName>ppt_x</p:attrName>
                                          <p:attrName>ppt_y</p:attrName>
                                        </p:attrNameLst>
                                      </p:cBhvr>
                                      <p:rCtr x="353" y="2"/>
                                    </p:animMotion>
                                  </p:childTnLst>
                                </p:cTn>
                              </p:par>
                              <p:par>
                                <p:cTn id="39" presetID="42" presetClass="entr" presetSubtype="0" fill="hold" nodeType="withEffect">
                                  <p:stCondLst>
                                    <p:cond delay="500"/>
                                  </p:stCondLst>
                                  <p:childTnLst>
                                    <p:set>
                                      <p:cBhvr>
                                        <p:cTn id="40" dur="1" fill="hold">
                                          <p:stCondLst>
                                            <p:cond delay="0"/>
                                          </p:stCondLst>
                                        </p:cTn>
                                        <p:tgtEl>
                                          <p:spTgt spid="1038"/>
                                        </p:tgtEl>
                                        <p:attrNameLst>
                                          <p:attrName>style.visibility</p:attrName>
                                        </p:attrNameLst>
                                      </p:cBhvr>
                                      <p:to>
                                        <p:strVal val="visible"/>
                                      </p:to>
                                    </p:set>
                                    <p:animEffect transition="in" filter="fade">
                                      <p:cBhvr>
                                        <p:cTn id="41" dur="1000"/>
                                        <p:tgtEl>
                                          <p:spTgt spid="1038"/>
                                        </p:tgtEl>
                                      </p:cBhvr>
                                    </p:animEffect>
                                    <p:anim calcmode="lin" valueType="num">
                                      <p:cBhvr>
                                        <p:cTn id="42" dur="1000" fill="hold"/>
                                        <p:tgtEl>
                                          <p:spTgt spid="1038"/>
                                        </p:tgtEl>
                                        <p:attrNameLst>
                                          <p:attrName>ppt_x</p:attrName>
                                        </p:attrNameLst>
                                      </p:cBhvr>
                                      <p:tavLst>
                                        <p:tav tm="0">
                                          <p:val>
                                            <p:strVal val="#ppt_x"/>
                                          </p:val>
                                        </p:tav>
                                        <p:tav tm="100000">
                                          <p:val>
                                            <p:strVal val="#ppt_x"/>
                                          </p:val>
                                        </p:tav>
                                      </p:tavLst>
                                    </p:anim>
                                    <p:anim calcmode="lin" valueType="num">
                                      <p:cBhvr>
                                        <p:cTn id="43" dur="1000" fill="hold"/>
                                        <p:tgtEl>
                                          <p:spTgt spid="1038"/>
                                        </p:tgtEl>
                                        <p:attrNameLst>
                                          <p:attrName>ppt_y</p:attrName>
                                        </p:attrNameLst>
                                      </p:cBhvr>
                                      <p:tavLst>
                                        <p:tav tm="0">
                                          <p:val>
                                            <p:strVal val="#ppt_y+.1"/>
                                          </p:val>
                                        </p:tav>
                                        <p:tav tm="100000">
                                          <p:val>
                                            <p:strVal val="#ppt_y"/>
                                          </p:val>
                                        </p:tav>
                                      </p:tavLst>
                                    </p:anim>
                                  </p:childTnLst>
                                </p:cTn>
                              </p:par>
                              <p:par>
                                <p:cTn id="44" presetID="44" presetClass="path" presetSubtype="0" accel="50000" decel="50000" fill="hold" nodeType="withEffect">
                                  <p:stCondLst>
                                    <p:cond delay="500"/>
                                  </p:stCondLst>
                                  <p:childTnLst>
                                    <p:animMotion origin="layout" path="M -4.44444E-6 6.35838E-7 L -0.24618 0.09272 C -0.30052 0.11445 -0.35364 0.10104 -0.3934 0.06104 C -0.43784 0.01387 -0.45954 -0.04994 -0.45607 -0.12462 L -0.45208 -0.4652 " pathEditMode="relative" rAng="13074794" ptsTypes="FffFF">
                                      <p:cBhvr>
                                        <p:cTn id="45" dur="2000" fill="hold"/>
                                        <p:tgtEl>
                                          <p:spTgt spid="1038"/>
                                        </p:tgtEl>
                                        <p:attrNameLst>
                                          <p:attrName>ppt_x</p:attrName>
                                          <p:attrName>ppt_y</p:attrName>
                                        </p:attrNameLst>
                                      </p:cBhvr>
                                      <p:rCtr x="-311" y="-87"/>
                                    </p:animMotion>
                                  </p:childTnLst>
                                </p:cTn>
                              </p:par>
                              <p:par>
                                <p:cTn id="46" presetID="42" presetClass="entr" presetSubtype="0" fill="hold" nodeType="withEffect">
                                  <p:stCondLst>
                                    <p:cond delay="250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250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5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50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250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250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5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250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anim calcmode="lin" valueType="num">
                                      <p:cBhvr>
                                        <p:cTn id="84" dur="1000" fill="hold"/>
                                        <p:tgtEl>
                                          <p:spTgt spid="23"/>
                                        </p:tgtEl>
                                        <p:attrNameLst>
                                          <p:attrName>ppt_x</p:attrName>
                                        </p:attrNameLst>
                                      </p:cBhvr>
                                      <p:tavLst>
                                        <p:tav tm="0">
                                          <p:val>
                                            <p:strVal val="#ppt_x"/>
                                          </p:val>
                                        </p:tav>
                                        <p:tav tm="100000">
                                          <p:val>
                                            <p:strVal val="#ppt_x"/>
                                          </p:val>
                                        </p:tav>
                                      </p:tavLst>
                                    </p:anim>
                                    <p:anim calcmode="lin" valueType="num">
                                      <p:cBhvr>
                                        <p:cTn id="85" dur="1000" fill="hold"/>
                                        <p:tgtEl>
                                          <p:spTgt spid="23"/>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250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250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1000" fill="hold"/>
                                        <p:tgtEl>
                                          <p:spTgt spid="24"/>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5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250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2500"/>
                                  </p:stCondLst>
                                  <p:childTnLst>
                                    <p:set>
                                      <p:cBhvr>
                                        <p:cTn id="107" dur="1" fill="hold">
                                          <p:stCondLst>
                                            <p:cond delay="0"/>
                                          </p:stCondLst>
                                        </p:cTn>
                                        <p:tgtEl>
                                          <p:spTgt spid="1026"/>
                                        </p:tgtEl>
                                        <p:attrNameLst>
                                          <p:attrName>style.visibility</p:attrName>
                                        </p:attrNameLst>
                                      </p:cBhvr>
                                      <p:to>
                                        <p:strVal val="visible"/>
                                      </p:to>
                                    </p:set>
                                    <p:animEffect transition="in" filter="fade">
                                      <p:cBhvr>
                                        <p:cTn id="108" dur="1000"/>
                                        <p:tgtEl>
                                          <p:spTgt spid="1026"/>
                                        </p:tgtEl>
                                      </p:cBhvr>
                                    </p:animEffect>
                                    <p:anim calcmode="lin" valueType="num">
                                      <p:cBhvr>
                                        <p:cTn id="109" dur="1000" fill="hold"/>
                                        <p:tgtEl>
                                          <p:spTgt spid="1026"/>
                                        </p:tgtEl>
                                        <p:attrNameLst>
                                          <p:attrName>ppt_x</p:attrName>
                                        </p:attrNameLst>
                                      </p:cBhvr>
                                      <p:tavLst>
                                        <p:tav tm="0">
                                          <p:val>
                                            <p:strVal val="#ppt_x"/>
                                          </p:val>
                                        </p:tav>
                                        <p:tav tm="100000">
                                          <p:val>
                                            <p:strVal val="#ppt_x"/>
                                          </p:val>
                                        </p:tav>
                                      </p:tavLst>
                                    </p:anim>
                                    <p:anim calcmode="lin" valueType="num">
                                      <p:cBhvr>
                                        <p:cTn id="110" dur="1000" fill="hold"/>
                                        <p:tgtEl>
                                          <p:spTgt spid="1026"/>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50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1000"/>
                                        <p:tgtEl>
                                          <p:spTgt spid="17"/>
                                        </p:tgtEl>
                                      </p:cBhvr>
                                    </p:animEffect>
                                    <p:anim calcmode="lin" valueType="num">
                                      <p:cBhvr>
                                        <p:cTn id="114" dur="1000" fill="hold"/>
                                        <p:tgtEl>
                                          <p:spTgt spid="17"/>
                                        </p:tgtEl>
                                        <p:attrNameLst>
                                          <p:attrName>ppt_x</p:attrName>
                                        </p:attrNameLst>
                                      </p:cBhvr>
                                      <p:tavLst>
                                        <p:tav tm="0">
                                          <p:val>
                                            <p:strVal val="#ppt_x"/>
                                          </p:val>
                                        </p:tav>
                                        <p:tav tm="100000">
                                          <p:val>
                                            <p:strVal val="#ppt_x"/>
                                          </p:val>
                                        </p:tav>
                                      </p:tavLst>
                                    </p:anim>
                                    <p:anim calcmode="lin" valueType="num">
                                      <p:cBhvr>
                                        <p:cTn id="115" dur="1000" fill="hold"/>
                                        <p:tgtEl>
                                          <p:spTgt spid="17"/>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250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000"/>
                                        <p:tgtEl>
                                          <p:spTgt spid="26"/>
                                        </p:tgtEl>
                                      </p:cBhvr>
                                    </p:animEffect>
                                    <p:anim calcmode="lin" valueType="num">
                                      <p:cBhvr>
                                        <p:cTn id="119" dur="1000" fill="hold"/>
                                        <p:tgtEl>
                                          <p:spTgt spid="26"/>
                                        </p:tgtEl>
                                        <p:attrNameLst>
                                          <p:attrName>ppt_x</p:attrName>
                                        </p:attrNameLst>
                                      </p:cBhvr>
                                      <p:tavLst>
                                        <p:tav tm="0">
                                          <p:val>
                                            <p:strVal val="#ppt_x"/>
                                          </p:val>
                                        </p:tav>
                                        <p:tav tm="100000">
                                          <p:val>
                                            <p:strVal val="#ppt_x"/>
                                          </p:val>
                                        </p:tav>
                                      </p:tavLst>
                                    </p:anim>
                                    <p:anim calcmode="lin" valueType="num">
                                      <p:cBhvr>
                                        <p:cTn id="120" dur="1000" fill="hold"/>
                                        <p:tgtEl>
                                          <p:spTgt spid="26"/>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50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1000"/>
                                        <p:tgtEl>
                                          <p:spTgt spid="20"/>
                                        </p:tgtEl>
                                      </p:cBhvr>
                                    </p:animEffect>
                                    <p:anim calcmode="lin" valueType="num">
                                      <p:cBhvr>
                                        <p:cTn id="124" dur="1000" fill="hold"/>
                                        <p:tgtEl>
                                          <p:spTgt spid="20"/>
                                        </p:tgtEl>
                                        <p:attrNameLst>
                                          <p:attrName>ppt_x</p:attrName>
                                        </p:attrNameLst>
                                      </p:cBhvr>
                                      <p:tavLst>
                                        <p:tav tm="0">
                                          <p:val>
                                            <p:strVal val="#ppt_x"/>
                                          </p:val>
                                        </p:tav>
                                        <p:tav tm="100000">
                                          <p:val>
                                            <p:strVal val="#ppt_x"/>
                                          </p:val>
                                        </p:tav>
                                      </p:tavLst>
                                    </p:anim>
                                    <p:anim calcmode="lin" valueType="num">
                                      <p:cBhvr>
                                        <p:cTn id="125" dur="1000" fill="hold"/>
                                        <p:tgtEl>
                                          <p:spTgt spid="20"/>
                                        </p:tgtEl>
                                        <p:attrNameLst>
                                          <p:attrName>ppt_y</p:attrName>
                                        </p:attrNameLst>
                                      </p:cBhvr>
                                      <p:tavLst>
                                        <p:tav tm="0">
                                          <p:val>
                                            <p:strVal val="#ppt_y+.1"/>
                                          </p:val>
                                        </p:tav>
                                        <p:tav tm="100000">
                                          <p:val>
                                            <p:strVal val="#ppt_y"/>
                                          </p:val>
                                        </p:tav>
                                      </p:tavLst>
                                    </p:anim>
                                  </p:childTnLst>
                                </p:cTn>
                              </p:par>
                              <p:par>
                                <p:cTn id="126" presetID="1" presetClass="exit" presetSubtype="0" fill="hold" nodeType="withEffect">
                                  <p:stCondLst>
                                    <p:cond delay="2500"/>
                                  </p:stCondLst>
                                  <p:childTnLst>
                                    <p:set>
                                      <p:cBhvr>
                                        <p:cTn id="127" dur="1" fill="hold">
                                          <p:stCondLst>
                                            <p:cond delay="0"/>
                                          </p:stCondLst>
                                        </p:cTn>
                                        <p:tgtEl>
                                          <p:spTgt spid="1038"/>
                                        </p:tgtEl>
                                        <p:attrNameLst>
                                          <p:attrName>style.visibility</p:attrName>
                                        </p:attrNameLst>
                                      </p:cBhvr>
                                      <p:to>
                                        <p:strVal val="hidden"/>
                                      </p:to>
                                    </p:set>
                                  </p:childTnLst>
                                </p:cTn>
                              </p:par>
                              <p:par>
                                <p:cTn id="128" presetID="1" presetClass="exit" presetSubtype="0" fill="hold" nodeType="withEffect">
                                  <p:stCondLst>
                                    <p:cond delay="2500"/>
                                  </p:stCondLst>
                                  <p:childTnLst>
                                    <p:set>
                                      <p:cBhvr>
                                        <p:cTn id="129" dur="1" fill="hold">
                                          <p:stCondLst>
                                            <p:cond delay="0"/>
                                          </p:stCondLst>
                                        </p:cTn>
                                        <p:tgtEl>
                                          <p:spTgt spid="46"/>
                                        </p:tgtEl>
                                        <p:attrNameLst>
                                          <p:attrName>style.visibility</p:attrName>
                                        </p:attrNameLst>
                                      </p:cBhvr>
                                      <p:to>
                                        <p:strVal val="hidden"/>
                                      </p:to>
                                    </p:set>
                                  </p:childTnLst>
                                </p:cTn>
                              </p:par>
                              <p:par>
                                <p:cTn id="130" presetID="2" presetClass="entr" presetSubtype="2" fill="hold" nodeType="withEffect">
                                  <p:stCondLst>
                                    <p:cond delay="2500"/>
                                  </p:stCondLst>
                                  <p:childTnLst>
                                    <p:set>
                                      <p:cBhvr>
                                        <p:cTn id="131" dur="1" fill="hold">
                                          <p:stCondLst>
                                            <p:cond delay="0"/>
                                          </p:stCondLst>
                                        </p:cTn>
                                        <p:tgtEl>
                                          <p:spTgt spid="1048"/>
                                        </p:tgtEl>
                                        <p:attrNameLst>
                                          <p:attrName>style.visibility</p:attrName>
                                        </p:attrNameLst>
                                      </p:cBhvr>
                                      <p:to>
                                        <p:strVal val="visible"/>
                                      </p:to>
                                    </p:set>
                                    <p:anim calcmode="lin" valueType="num">
                                      <p:cBhvr additive="base">
                                        <p:cTn id="132" dur="500" fill="hold"/>
                                        <p:tgtEl>
                                          <p:spTgt spid="1048"/>
                                        </p:tgtEl>
                                        <p:attrNameLst>
                                          <p:attrName>ppt_x</p:attrName>
                                        </p:attrNameLst>
                                      </p:cBhvr>
                                      <p:tavLst>
                                        <p:tav tm="0">
                                          <p:val>
                                            <p:strVal val="1+#ppt_w/2"/>
                                          </p:val>
                                        </p:tav>
                                        <p:tav tm="100000">
                                          <p:val>
                                            <p:strVal val="#ppt_x"/>
                                          </p:val>
                                        </p:tav>
                                      </p:tavLst>
                                    </p:anim>
                                    <p:anim calcmode="lin" valueType="num">
                                      <p:cBhvr additive="base">
                                        <p:cTn id="133" dur="500" fill="hold"/>
                                        <p:tgtEl>
                                          <p:spTgt spid="1048"/>
                                        </p:tgtEl>
                                        <p:attrNameLst>
                                          <p:attrName>ppt_y</p:attrName>
                                        </p:attrNameLst>
                                      </p:cBhvr>
                                      <p:tavLst>
                                        <p:tav tm="0">
                                          <p:val>
                                            <p:strVal val="#ppt_y"/>
                                          </p:val>
                                        </p:tav>
                                        <p:tav tm="100000">
                                          <p:val>
                                            <p:strVal val="#ppt_y"/>
                                          </p:val>
                                        </p:tav>
                                      </p:tavLst>
                                    </p:anim>
                                  </p:childTnLst>
                                </p:cTn>
                              </p:par>
                              <p:par>
                                <p:cTn id="134" presetID="2" presetClass="entr" presetSubtype="2" fill="hold" nodeType="withEffect">
                                  <p:stCondLst>
                                    <p:cond delay="2500"/>
                                  </p:stCondLst>
                                  <p:childTnLst>
                                    <p:set>
                                      <p:cBhvr>
                                        <p:cTn id="135" dur="1" fill="hold">
                                          <p:stCondLst>
                                            <p:cond delay="0"/>
                                          </p:stCondLst>
                                        </p:cTn>
                                        <p:tgtEl>
                                          <p:spTgt spid="1047"/>
                                        </p:tgtEl>
                                        <p:attrNameLst>
                                          <p:attrName>style.visibility</p:attrName>
                                        </p:attrNameLst>
                                      </p:cBhvr>
                                      <p:to>
                                        <p:strVal val="visible"/>
                                      </p:to>
                                    </p:set>
                                    <p:anim calcmode="lin" valueType="num">
                                      <p:cBhvr additive="base">
                                        <p:cTn id="136" dur="500" fill="hold"/>
                                        <p:tgtEl>
                                          <p:spTgt spid="1047"/>
                                        </p:tgtEl>
                                        <p:attrNameLst>
                                          <p:attrName>ppt_x</p:attrName>
                                        </p:attrNameLst>
                                      </p:cBhvr>
                                      <p:tavLst>
                                        <p:tav tm="0">
                                          <p:val>
                                            <p:strVal val="1+#ppt_w/2"/>
                                          </p:val>
                                        </p:tav>
                                        <p:tav tm="100000">
                                          <p:val>
                                            <p:strVal val="#ppt_x"/>
                                          </p:val>
                                        </p:tav>
                                      </p:tavLst>
                                    </p:anim>
                                    <p:anim calcmode="lin" valueType="num">
                                      <p:cBhvr additive="base">
                                        <p:cTn id="137" dur="500" fill="hold"/>
                                        <p:tgtEl>
                                          <p:spTgt spid="1047"/>
                                        </p:tgtEl>
                                        <p:attrNameLst>
                                          <p:attrName>ppt_y</p:attrName>
                                        </p:attrNameLst>
                                      </p:cBhvr>
                                      <p:tavLst>
                                        <p:tav tm="0">
                                          <p:val>
                                            <p:strVal val="#ppt_y"/>
                                          </p:val>
                                        </p:tav>
                                        <p:tav tm="100000">
                                          <p:val>
                                            <p:strVal val="#ppt_y"/>
                                          </p:val>
                                        </p:tav>
                                      </p:tavLst>
                                    </p:anim>
                                  </p:childTnLst>
                                </p:cTn>
                              </p:par>
                              <p:par>
                                <p:cTn id="138" presetID="17" presetClass="exit" presetSubtype="4" fill="hold" nodeType="withEffect">
                                  <p:stCondLst>
                                    <p:cond delay="2500"/>
                                  </p:stCondLst>
                                  <p:childTnLst>
                                    <p:anim calcmode="lin" valueType="num">
                                      <p:cBhvr>
                                        <p:cTn id="139" dur="500"/>
                                        <p:tgtEl>
                                          <p:spTgt spid="1045"/>
                                        </p:tgtEl>
                                        <p:attrNameLst>
                                          <p:attrName>ppt_x</p:attrName>
                                        </p:attrNameLst>
                                      </p:cBhvr>
                                      <p:tavLst>
                                        <p:tav tm="0">
                                          <p:val>
                                            <p:strVal val="ppt_x"/>
                                          </p:val>
                                        </p:tav>
                                        <p:tav tm="100000">
                                          <p:val>
                                            <p:strVal val="ppt_x"/>
                                          </p:val>
                                        </p:tav>
                                      </p:tavLst>
                                    </p:anim>
                                    <p:anim calcmode="lin" valueType="num">
                                      <p:cBhvr>
                                        <p:cTn id="140" dur="500"/>
                                        <p:tgtEl>
                                          <p:spTgt spid="1045"/>
                                        </p:tgtEl>
                                        <p:attrNameLst>
                                          <p:attrName>ppt_y</p:attrName>
                                        </p:attrNameLst>
                                      </p:cBhvr>
                                      <p:tavLst>
                                        <p:tav tm="0">
                                          <p:val>
                                            <p:strVal val="ppt_y"/>
                                          </p:val>
                                        </p:tav>
                                        <p:tav tm="100000">
                                          <p:val>
                                            <p:strVal val="ppt_y+ppt_h/2"/>
                                          </p:val>
                                        </p:tav>
                                      </p:tavLst>
                                    </p:anim>
                                    <p:anim calcmode="lin" valueType="num">
                                      <p:cBhvr>
                                        <p:cTn id="141" dur="500"/>
                                        <p:tgtEl>
                                          <p:spTgt spid="1045"/>
                                        </p:tgtEl>
                                        <p:attrNameLst>
                                          <p:attrName>ppt_w</p:attrName>
                                        </p:attrNameLst>
                                      </p:cBhvr>
                                      <p:tavLst>
                                        <p:tav tm="0">
                                          <p:val>
                                            <p:strVal val="ppt_w"/>
                                          </p:val>
                                        </p:tav>
                                        <p:tav tm="100000">
                                          <p:val>
                                            <p:strVal val="ppt_w"/>
                                          </p:val>
                                        </p:tav>
                                      </p:tavLst>
                                    </p:anim>
                                    <p:anim calcmode="lin" valueType="num">
                                      <p:cBhvr>
                                        <p:cTn id="142" dur="500"/>
                                        <p:tgtEl>
                                          <p:spTgt spid="1045"/>
                                        </p:tgtEl>
                                        <p:attrNameLst>
                                          <p:attrName>ppt_h</p:attrName>
                                        </p:attrNameLst>
                                      </p:cBhvr>
                                      <p:tavLst>
                                        <p:tav tm="0">
                                          <p:val>
                                            <p:strVal val="ppt_h"/>
                                          </p:val>
                                        </p:tav>
                                        <p:tav tm="100000">
                                          <p:val>
                                            <p:fltVal val="0"/>
                                          </p:val>
                                        </p:tav>
                                      </p:tavLst>
                                    </p:anim>
                                    <p:set>
                                      <p:cBhvr>
                                        <p:cTn id="143" dur="1" fill="hold">
                                          <p:stCondLst>
                                            <p:cond delay="499"/>
                                          </p:stCondLst>
                                        </p:cTn>
                                        <p:tgtEl>
                                          <p:spTgt spid="1045"/>
                                        </p:tgtEl>
                                        <p:attrNameLst>
                                          <p:attrName>style.visibility</p:attrName>
                                        </p:attrNameLst>
                                      </p:cBhvr>
                                      <p:to>
                                        <p:strVal val="hidden"/>
                                      </p:to>
                                    </p:set>
                                  </p:childTnLst>
                                </p:cTn>
                              </p:par>
                              <p:par>
                                <p:cTn id="144" presetID="2" presetClass="entr" presetSubtype="2" fill="hold" nodeType="withEffect">
                                  <p:stCondLst>
                                    <p:cond delay="250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500" fill="hold"/>
                                        <p:tgtEl>
                                          <p:spTgt spid="54"/>
                                        </p:tgtEl>
                                        <p:attrNameLst>
                                          <p:attrName>ppt_x</p:attrName>
                                        </p:attrNameLst>
                                      </p:cBhvr>
                                      <p:tavLst>
                                        <p:tav tm="0">
                                          <p:val>
                                            <p:strVal val="1+#ppt_w/2"/>
                                          </p:val>
                                        </p:tav>
                                        <p:tav tm="100000">
                                          <p:val>
                                            <p:strVal val="#ppt_x"/>
                                          </p:val>
                                        </p:tav>
                                      </p:tavLst>
                                    </p:anim>
                                    <p:anim calcmode="lin" valueType="num">
                                      <p:cBhvr additive="base">
                                        <p:cTn id="147" dur="500" fill="hold"/>
                                        <p:tgtEl>
                                          <p:spTgt spid="54"/>
                                        </p:tgtEl>
                                        <p:attrNameLst>
                                          <p:attrName>ppt_y</p:attrName>
                                        </p:attrNameLst>
                                      </p:cBhvr>
                                      <p:tavLst>
                                        <p:tav tm="0">
                                          <p:val>
                                            <p:strVal val="#ppt_y"/>
                                          </p:val>
                                        </p:tav>
                                        <p:tav tm="100000">
                                          <p:val>
                                            <p:strVal val="#ppt_y"/>
                                          </p:val>
                                        </p:tav>
                                      </p:tavLst>
                                    </p:anim>
                                  </p:childTnLst>
                                </p:cTn>
                              </p:par>
                              <p:par>
                                <p:cTn id="148" presetID="2" presetClass="entr" presetSubtype="2" fill="hold" nodeType="withEffect">
                                  <p:stCondLst>
                                    <p:cond delay="250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500" fill="hold"/>
                                        <p:tgtEl>
                                          <p:spTgt spid="55"/>
                                        </p:tgtEl>
                                        <p:attrNameLst>
                                          <p:attrName>ppt_x</p:attrName>
                                        </p:attrNameLst>
                                      </p:cBhvr>
                                      <p:tavLst>
                                        <p:tav tm="0">
                                          <p:val>
                                            <p:strVal val="1+#ppt_w/2"/>
                                          </p:val>
                                        </p:tav>
                                        <p:tav tm="100000">
                                          <p:val>
                                            <p:strVal val="#ppt_x"/>
                                          </p:val>
                                        </p:tav>
                                      </p:tavLst>
                                    </p:anim>
                                    <p:anim calcmode="lin" valueType="num">
                                      <p:cBhvr additive="base">
                                        <p:cTn id="151" dur="500" fill="hold"/>
                                        <p:tgtEl>
                                          <p:spTgt spid="55"/>
                                        </p:tgtEl>
                                        <p:attrNameLst>
                                          <p:attrName>ppt_y</p:attrName>
                                        </p:attrNameLst>
                                      </p:cBhvr>
                                      <p:tavLst>
                                        <p:tav tm="0">
                                          <p:val>
                                            <p:strVal val="#ppt_y"/>
                                          </p:val>
                                        </p:tav>
                                        <p:tav tm="100000">
                                          <p:val>
                                            <p:strVal val="#ppt_y"/>
                                          </p:val>
                                        </p:tav>
                                      </p:tavLst>
                                    </p:anim>
                                  </p:childTnLst>
                                </p:cTn>
                              </p:par>
                              <p:par>
                                <p:cTn id="152" presetID="2" presetClass="entr" presetSubtype="2" fill="hold" nodeType="withEffect">
                                  <p:stCondLst>
                                    <p:cond delay="250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500" fill="hold"/>
                                        <p:tgtEl>
                                          <p:spTgt spid="56"/>
                                        </p:tgtEl>
                                        <p:attrNameLst>
                                          <p:attrName>ppt_x</p:attrName>
                                        </p:attrNameLst>
                                      </p:cBhvr>
                                      <p:tavLst>
                                        <p:tav tm="0">
                                          <p:val>
                                            <p:strVal val="1+#ppt_w/2"/>
                                          </p:val>
                                        </p:tav>
                                        <p:tav tm="100000">
                                          <p:val>
                                            <p:strVal val="#ppt_x"/>
                                          </p:val>
                                        </p:tav>
                                      </p:tavLst>
                                    </p:anim>
                                    <p:anim calcmode="lin" valueType="num">
                                      <p:cBhvr additive="base">
                                        <p:cTn id="155"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pic>
        <p:nvPicPr>
          <p:cNvPr id="88" name="Picture 2"/>
          <p:cNvPicPr>
            <a:picLocks noChangeAspect="1" noChangeArrowheads="1"/>
          </p:cNvPicPr>
          <p:nvPr/>
        </p:nvPicPr>
        <p:blipFill>
          <a:blip r:embed="rId3"/>
          <a:srcRect/>
          <a:stretch>
            <a:fillRect/>
          </a:stretch>
        </p:blipFill>
        <p:spPr bwMode="auto">
          <a:xfrm rot="9611738">
            <a:off x="1443179" y="201755"/>
            <a:ext cx="5097056" cy="1762125"/>
          </a:xfrm>
          <a:prstGeom prst="rect">
            <a:avLst/>
          </a:prstGeom>
          <a:noFill/>
          <a:ln w="22225" cmpd="dbl">
            <a:solidFill>
              <a:schemeClr val="tx1">
                <a:alpha val="17000"/>
              </a:schemeClr>
            </a:solidFill>
            <a:prstDash val="sysDot"/>
            <a:miter lim="800000"/>
            <a:headEnd/>
            <a:tailEnd/>
          </a:ln>
          <a:effectLst/>
        </p:spPr>
      </p:pic>
      <p:pic>
        <p:nvPicPr>
          <p:cNvPr id="87" name="Picture 2" descr="http://velardefamilyreunion.com/myPictures/LionKingCast.jpg"/>
          <p:cNvPicPr>
            <a:picLocks noChangeAspect="1" noChangeArrowheads="1"/>
          </p:cNvPicPr>
          <p:nvPr/>
        </p:nvPicPr>
        <p:blipFill>
          <a:blip r:embed="rId4"/>
          <a:srcRect/>
          <a:stretch>
            <a:fillRect/>
          </a:stretch>
        </p:blipFill>
        <p:spPr bwMode="auto">
          <a:xfrm rot="600886">
            <a:off x="3926441" y="3853479"/>
            <a:ext cx="2543175" cy="3314700"/>
          </a:xfrm>
          <a:prstGeom prst="rect">
            <a:avLst/>
          </a:prstGeom>
          <a:noFill/>
        </p:spPr>
      </p:pic>
      <p:pic>
        <p:nvPicPr>
          <p:cNvPr id="86" name="Picture 18" descr="http://fwnet.ipower.com/images/2009/01/sarah_palin_dover02-300x302.jpg"/>
          <p:cNvPicPr>
            <a:picLocks noChangeAspect="1" noChangeArrowheads="1"/>
          </p:cNvPicPr>
          <p:nvPr/>
        </p:nvPicPr>
        <p:blipFill>
          <a:blip r:embed="rId5"/>
          <a:srcRect/>
          <a:stretch>
            <a:fillRect/>
          </a:stretch>
        </p:blipFill>
        <p:spPr bwMode="auto">
          <a:xfrm flipH="1">
            <a:off x="1066800" y="3981450"/>
            <a:ext cx="2514600" cy="2876550"/>
          </a:xfrm>
          <a:prstGeom prst="rect">
            <a:avLst/>
          </a:prstGeom>
          <a:noFill/>
        </p:spPr>
      </p:pic>
      <p:pic>
        <p:nvPicPr>
          <p:cNvPr id="83" name="Picture 24" descr="C:\Documents and Settings\mmaurer09\Local Settings\Temporary Internet Files\Content.IE5\735BGH8F\MCj02906550000[1].wmf"/>
          <p:cNvPicPr>
            <a:picLocks noChangeAspect="1" noChangeArrowheads="1"/>
          </p:cNvPicPr>
          <p:nvPr/>
        </p:nvPicPr>
        <p:blipFill>
          <a:blip r:embed="rId6"/>
          <a:srcRect/>
          <a:stretch>
            <a:fillRect/>
          </a:stretch>
        </p:blipFill>
        <p:spPr bwMode="auto">
          <a:xfrm rot="19648033">
            <a:off x="5014678" y="-395856"/>
            <a:ext cx="3962400" cy="3085857"/>
          </a:xfrm>
          <a:prstGeom prst="rect">
            <a:avLst/>
          </a:prstGeom>
          <a:noFill/>
        </p:spPr>
      </p:pic>
      <p:grpSp>
        <p:nvGrpSpPr>
          <p:cNvPr id="10" name="Group 9"/>
          <p:cNvGrpSpPr/>
          <p:nvPr/>
        </p:nvGrpSpPr>
        <p:grpSpPr>
          <a:xfrm>
            <a:off x="5486400" y="3124200"/>
            <a:ext cx="1752600" cy="1676400"/>
            <a:chOff x="587780" y="232002"/>
            <a:chExt cx="2225863" cy="2425644"/>
          </a:xfrm>
        </p:grpSpPr>
        <p:sp>
          <p:nvSpPr>
            <p:cNvPr id="11" name="Freeform 10"/>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 descr="http://www.creativityspot.com/pics/Mona%20Lisa%20(Gioconda)%20by%20Leonardo%20Da%20Vinci.jpg"/>
          <p:cNvPicPr>
            <a:picLocks noChangeAspect="1" noChangeArrowheads="1"/>
          </p:cNvPicPr>
          <p:nvPr/>
        </p:nvPicPr>
        <p:blipFill>
          <a:blip r:embed="rId7"/>
          <a:srcRect/>
          <a:stretch>
            <a:fillRect/>
          </a:stretch>
        </p:blipFill>
        <p:spPr bwMode="auto">
          <a:xfrm rot="20614096">
            <a:off x="83982" y="287295"/>
            <a:ext cx="2559296" cy="3657081"/>
          </a:xfrm>
          <a:prstGeom prst="rect">
            <a:avLst/>
          </a:prstGeom>
          <a:noFill/>
          <a:ln w="114300" cmpd="tri">
            <a:noFill/>
          </a:ln>
        </p:spPr>
      </p:pic>
      <p:pic>
        <p:nvPicPr>
          <p:cNvPr id="31" name="Picture 15" descr="http://www.drtoy.org/images/items/4882.jpg"/>
          <p:cNvPicPr>
            <a:picLocks noChangeAspect="1" noChangeArrowheads="1"/>
          </p:cNvPicPr>
          <p:nvPr/>
        </p:nvPicPr>
        <p:blipFill>
          <a:blip r:embed="rId8"/>
          <a:srcRect/>
          <a:stretch>
            <a:fillRect/>
          </a:stretch>
        </p:blipFill>
        <p:spPr bwMode="auto">
          <a:xfrm rot="2414316">
            <a:off x="2937586" y="956386"/>
            <a:ext cx="2667000" cy="2667000"/>
          </a:xfrm>
          <a:prstGeom prst="rect">
            <a:avLst/>
          </a:prstGeom>
          <a:noFill/>
        </p:spPr>
      </p:pic>
      <p:grpSp>
        <p:nvGrpSpPr>
          <p:cNvPr id="39" name="Group 38"/>
          <p:cNvGrpSpPr/>
          <p:nvPr/>
        </p:nvGrpSpPr>
        <p:grpSpPr>
          <a:xfrm>
            <a:off x="3124200" y="4028237"/>
            <a:ext cx="2453030" cy="2829763"/>
            <a:chOff x="3124200" y="4866437"/>
            <a:chExt cx="1614830" cy="1991563"/>
          </a:xfrm>
        </p:grpSpPr>
        <p:pic>
          <p:nvPicPr>
            <p:cNvPr id="32" name="Picture 11" descr="C:\Documents and Settings\mmaurer09\Local Settings\Temporary Internet Files\Content.IE5\D0P5UPES\MCj04174440000[1].wmf"/>
            <p:cNvPicPr>
              <a:picLocks noChangeAspect="1" noChangeArrowheads="1"/>
            </p:cNvPicPr>
            <p:nvPr/>
          </p:nvPicPr>
          <p:blipFill>
            <a:blip r:embed="rId9"/>
            <a:srcRect/>
            <a:stretch>
              <a:fillRect/>
            </a:stretch>
          </p:blipFill>
          <p:spPr bwMode="auto">
            <a:xfrm>
              <a:off x="3124200" y="4866437"/>
              <a:ext cx="1614830" cy="1991563"/>
            </a:xfrm>
            <a:prstGeom prst="rect">
              <a:avLst/>
            </a:prstGeom>
            <a:noFill/>
          </p:spPr>
        </p:pic>
        <p:sp>
          <p:nvSpPr>
            <p:cNvPr id="33" name="Freeform 32"/>
            <p:cNvSpPr/>
            <p:nvPr/>
          </p:nvSpPr>
          <p:spPr>
            <a:xfrm rot="2059832">
              <a:off x="3343161" y="5608844"/>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rot="19412644">
              <a:off x="3797000" y="5690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6" name="Picture 9" descr="C:\Documents and Settings\mmaurer09\Local Settings\Temporary Internet Files\Content.IE5\D0P5UPES\MCj03316210000[1].wmf"/>
          <p:cNvPicPr>
            <a:picLocks noChangeAspect="1" noChangeArrowheads="1"/>
          </p:cNvPicPr>
          <p:nvPr/>
        </p:nvPicPr>
        <p:blipFill>
          <a:blip r:embed="rId10"/>
          <a:srcRect/>
          <a:stretch>
            <a:fillRect/>
          </a:stretch>
        </p:blipFill>
        <p:spPr bwMode="auto">
          <a:xfrm>
            <a:off x="2286000" y="2819400"/>
            <a:ext cx="2438400" cy="1831461"/>
          </a:xfrm>
          <a:prstGeom prst="rect">
            <a:avLst/>
          </a:prstGeom>
          <a:noFill/>
        </p:spPr>
      </p:pic>
      <p:pic>
        <p:nvPicPr>
          <p:cNvPr id="37" name="Picture 2" descr="C:\Documents and Settings\mmaurer09\Local Settings\Temporary Internet Files\Content.IE5\55VO6A3R\MCj00854300000[1].wmf"/>
          <p:cNvPicPr>
            <a:picLocks noChangeAspect="1" noChangeArrowheads="1"/>
          </p:cNvPicPr>
          <p:nvPr/>
        </p:nvPicPr>
        <p:blipFill>
          <a:blip r:embed="rId11"/>
          <a:srcRect/>
          <a:stretch>
            <a:fillRect/>
          </a:stretch>
        </p:blipFill>
        <p:spPr bwMode="auto">
          <a:xfrm rot="278262">
            <a:off x="5116237" y="989984"/>
            <a:ext cx="2036445" cy="4120249"/>
          </a:xfrm>
          <a:prstGeom prst="rect">
            <a:avLst/>
          </a:prstGeom>
          <a:noFill/>
        </p:spPr>
      </p:pic>
      <p:pic>
        <p:nvPicPr>
          <p:cNvPr id="38" name="Picture 21" descr="C:\Documents and Settings\mmaurer09\Local Settings\Temporary Internet Files\Content.IE5\D0P5UPES\MCj04382050000[1].wmf"/>
          <p:cNvPicPr>
            <a:picLocks noChangeAspect="1" noChangeArrowheads="1"/>
          </p:cNvPicPr>
          <p:nvPr/>
        </p:nvPicPr>
        <p:blipFill>
          <a:blip r:embed="rId12"/>
          <a:srcRect/>
          <a:stretch>
            <a:fillRect/>
          </a:stretch>
        </p:blipFill>
        <p:spPr bwMode="auto">
          <a:xfrm rot="20423717">
            <a:off x="6411898" y="4658333"/>
            <a:ext cx="2819400" cy="2824303"/>
          </a:xfrm>
          <a:prstGeom prst="rect">
            <a:avLst/>
          </a:prstGeom>
          <a:noFill/>
        </p:spPr>
      </p:pic>
      <p:grpSp>
        <p:nvGrpSpPr>
          <p:cNvPr id="40" name="Group 39"/>
          <p:cNvGrpSpPr/>
          <p:nvPr/>
        </p:nvGrpSpPr>
        <p:grpSpPr>
          <a:xfrm>
            <a:off x="5638800" y="5422956"/>
            <a:ext cx="1371600" cy="1435044"/>
            <a:chOff x="587780" y="232002"/>
            <a:chExt cx="2225863" cy="2425644"/>
          </a:xfrm>
        </p:grpSpPr>
        <p:sp>
          <p:nvSpPr>
            <p:cNvPr id="41" name="Freeform 40"/>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gradFill>
              <a:gsLst>
                <a:gs pos="0">
                  <a:srgbClr val="FFF200"/>
                </a:gs>
                <a:gs pos="45000">
                  <a:srgbClr val="FF7A00"/>
                </a:gs>
                <a:gs pos="70000">
                  <a:srgbClr val="FF0300"/>
                </a:gs>
                <a:gs pos="100000">
                  <a:srgbClr val="4D0808"/>
                </a:gs>
              </a:gsLst>
              <a:lin ang="5400000" scaled="0"/>
            </a:gradFill>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7162800" y="3505200"/>
            <a:ext cx="1981200" cy="1828800"/>
            <a:chOff x="587780" y="232002"/>
            <a:chExt cx="2225863" cy="2425644"/>
          </a:xfrm>
        </p:grpSpPr>
        <p:sp>
          <p:nvSpPr>
            <p:cNvPr id="54" name="Freeform 53"/>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9" descr="C:\Documents and Settings\mmaurer09\Local Settings\Temporary Internet Files\Content.IE5\D0P5UPES\MCj04116400000[1].wmf"/>
          <p:cNvPicPr>
            <a:picLocks noChangeAspect="1" noChangeArrowheads="1"/>
          </p:cNvPicPr>
          <p:nvPr/>
        </p:nvPicPr>
        <p:blipFill>
          <a:blip r:embed="rId13"/>
          <a:srcRect/>
          <a:stretch>
            <a:fillRect/>
          </a:stretch>
        </p:blipFill>
        <p:spPr bwMode="auto">
          <a:xfrm rot="20678774">
            <a:off x="-271156" y="3493684"/>
            <a:ext cx="3223452" cy="2990941"/>
          </a:xfrm>
          <a:prstGeom prst="rect">
            <a:avLst/>
          </a:prstGeom>
          <a:noFill/>
        </p:spPr>
      </p:pic>
      <p:grpSp>
        <p:nvGrpSpPr>
          <p:cNvPr id="66" name="Group 65"/>
          <p:cNvGrpSpPr/>
          <p:nvPr/>
        </p:nvGrpSpPr>
        <p:grpSpPr>
          <a:xfrm rot="1063718">
            <a:off x="6690979" y="2280436"/>
            <a:ext cx="2671958" cy="1321643"/>
            <a:chOff x="3841565" y="1216808"/>
            <a:chExt cx="2671958" cy="1321643"/>
          </a:xfrm>
        </p:grpSpPr>
        <p:sp>
          <p:nvSpPr>
            <p:cNvPr id="67" name="Freeform 66"/>
            <p:cNvSpPr/>
            <p:nvPr/>
          </p:nvSpPr>
          <p:spPr>
            <a:xfrm>
              <a:off x="4360208" y="1486743"/>
              <a:ext cx="1767637" cy="1051708"/>
            </a:xfrm>
            <a:custGeom>
              <a:avLst/>
              <a:gdLst>
                <a:gd name="connsiteX0" fmla="*/ 1139840 w 1767637"/>
                <a:gd name="connsiteY0" fmla="*/ 847024 h 1051708"/>
                <a:gd name="connsiteX1" fmla="*/ 471099 w 1767637"/>
                <a:gd name="connsiteY1" fmla="*/ 819729 h 1051708"/>
                <a:gd name="connsiteX2" fmla="*/ 389213 w 1767637"/>
                <a:gd name="connsiteY2" fmla="*/ 778785 h 1051708"/>
                <a:gd name="connsiteX3" fmla="*/ 334622 w 1767637"/>
                <a:gd name="connsiteY3" fmla="*/ 765138 h 1051708"/>
                <a:gd name="connsiteX4" fmla="*/ 225440 w 1767637"/>
                <a:gd name="connsiteY4" fmla="*/ 683251 h 1051708"/>
                <a:gd name="connsiteX5" fmla="*/ 198144 w 1767637"/>
                <a:gd name="connsiteY5" fmla="*/ 615012 h 1051708"/>
                <a:gd name="connsiteX6" fmla="*/ 225440 w 1767637"/>
                <a:gd name="connsiteY6" fmla="*/ 369353 h 1051708"/>
                <a:gd name="connsiteX7" fmla="*/ 280031 w 1767637"/>
                <a:gd name="connsiteY7" fmla="*/ 314761 h 1051708"/>
                <a:gd name="connsiteX8" fmla="*/ 375565 w 1767637"/>
                <a:gd name="connsiteY8" fmla="*/ 260170 h 1051708"/>
                <a:gd name="connsiteX9" fmla="*/ 457452 w 1767637"/>
                <a:gd name="connsiteY9" fmla="*/ 246523 h 1051708"/>
                <a:gd name="connsiteX10" fmla="*/ 648520 w 1767637"/>
                <a:gd name="connsiteY10" fmla="*/ 219227 h 1051708"/>
                <a:gd name="connsiteX11" fmla="*/ 1208079 w 1767637"/>
                <a:gd name="connsiteY11" fmla="*/ 246523 h 1051708"/>
                <a:gd name="connsiteX12" fmla="*/ 1262670 w 1767637"/>
                <a:gd name="connsiteY12" fmla="*/ 287466 h 1051708"/>
                <a:gd name="connsiteX13" fmla="*/ 1399147 w 1767637"/>
                <a:gd name="connsiteY13" fmla="*/ 396648 h 1051708"/>
                <a:gd name="connsiteX14" fmla="*/ 1467386 w 1767637"/>
                <a:gd name="connsiteY14" fmla="*/ 437591 h 1051708"/>
                <a:gd name="connsiteX15" fmla="*/ 1508329 w 1767637"/>
                <a:gd name="connsiteY15" fmla="*/ 505830 h 1051708"/>
                <a:gd name="connsiteX16" fmla="*/ 1494682 w 1767637"/>
                <a:gd name="connsiteY16" fmla="*/ 847024 h 1051708"/>
                <a:gd name="connsiteX17" fmla="*/ 1453738 w 1767637"/>
                <a:gd name="connsiteY17" fmla="*/ 874320 h 1051708"/>
                <a:gd name="connsiteX18" fmla="*/ 1385499 w 1767637"/>
                <a:gd name="connsiteY18" fmla="*/ 901615 h 1051708"/>
                <a:gd name="connsiteX19" fmla="*/ 921476 w 1767637"/>
                <a:gd name="connsiteY19" fmla="*/ 887967 h 1051708"/>
                <a:gd name="connsiteX20" fmla="*/ 880532 w 1767637"/>
                <a:gd name="connsiteY20" fmla="*/ 860672 h 1051708"/>
                <a:gd name="connsiteX21" fmla="*/ 757702 w 1767637"/>
                <a:gd name="connsiteY21" fmla="*/ 833376 h 1051708"/>
                <a:gd name="connsiteX22" fmla="*/ 1467386 w 1767637"/>
                <a:gd name="connsiteY22" fmla="*/ 819729 h 1051708"/>
                <a:gd name="connsiteX23" fmla="*/ 1521977 w 1767637"/>
                <a:gd name="connsiteY23" fmla="*/ 765138 h 1051708"/>
                <a:gd name="connsiteX24" fmla="*/ 1508329 w 1767637"/>
                <a:gd name="connsiteY24" fmla="*/ 533126 h 1051708"/>
                <a:gd name="connsiteX25" fmla="*/ 1426443 w 1767637"/>
                <a:gd name="connsiteY25" fmla="*/ 451239 h 1051708"/>
                <a:gd name="connsiteX26" fmla="*/ 1330908 w 1767637"/>
                <a:gd name="connsiteY26" fmla="*/ 410296 h 1051708"/>
                <a:gd name="connsiteX27" fmla="*/ 1167135 w 1767637"/>
                <a:gd name="connsiteY27" fmla="*/ 369353 h 1051708"/>
                <a:gd name="connsiteX28" fmla="*/ 962419 w 1767637"/>
                <a:gd name="connsiteY28" fmla="*/ 314761 h 1051708"/>
                <a:gd name="connsiteX29" fmla="*/ 894180 w 1767637"/>
                <a:gd name="connsiteY29" fmla="*/ 273818 h 1051708"/>
                <a:gd name="connsiteX30" fmla="*/ 825941 w 1767637"/>
                <a:gd name="connsiteY30" fmla="*/ 260170 h 1051708"/>
                <a:gd name="connsiteX31" fmla="*/ 621225 w 1767637"/>
                <a:gd name="connsiteY31" fmla="*/ 232875 h 1051708"/>
                <a:gd name="connsiteX32" fmla="*/ 552986 w 1767637"/>
                <a:gd name="connsiteY32" fmla="*/ 219227 h 1051708"/>
                <a:gd name="connsiteX33" fmla="*/ 252735 w 1767637"/>
                <a:gd name="connsiteY33" fmla="*/ 232875 h 1051708"/>
                <a:gd name="connsiteX34" fmla="*/ 198144 w 1767637"/>
                <a:gd name="connsiteY34" fmla="*/ 273818 h 1051708"/>
                <a:gd name="connsiteX35" fmla="*/ 61667 w 1767637"/>
                <a:gd name="connsiteY35" fmla="*/ 437591 h 1051708"/>
                <a:gd name="connsiteX36" fmla="*/ 48019 w 1767637"/>
                <a:gd name="connsiteY36" fmla="*/ 724194 h 1051708"/>
                <a:gd name="connsiteX37" fmla="*/ 116258 w 1767637"/>
                <a:gd name="connsiteY37" fmla="*/ 751490 h 1051708"/>
                <a:gd name="connsiteX38" fmla="*/ 334622 w 1767637"/>
                <a:gd name="connsiteY38" fmla="*/ 792433 h 1051708"/>
                <a:gd name="connsiteX39" fmla="*/ 853237 w 1767637"/>
                <a:gd name="connsiteY39" fmla="*/ 806081 h 1051708"/>
                <a:gd name="connsiteX40" fmla="*/ 1126192 w 1767637"/>
                <a:gd name="connsiteY40" fmla="*/ 860672 h 1051708"/>
                <a:gd name="connsiteX41" fmla="*/ 1180783 w 1767637"/>
                <a:gd name="connsiteY41" fmla="*/ 901615 h 1051708"/>
                <a:gd name="connsiteX42" fmla="*/ 1276317 w 1767637"/>
                <a:gd name="connsiteY42" fmla="*/ 942558 h 1051708"/>
                <a:gd name="connsiteX43" fmla="*/ 1426443 w 1767637"/>
                <a:gd name="connsiteY43" fmla="*/ 915263 h 1051708"/>
                <a:gd name="connsiteX44" fmla="*/ 1440091 w 1767637"/>
                <a:gd name="connsiteY44" fmla="*/ 874320 h 1051708"/>
                <a:gd name="connsiteX45" fmla="*/ 1549273 w 1767637"/>
                <a:gd name="connsiteY45" fmla="*/ 737842 h 1051708"/>
                <a:gd name="connsiteX46" fmla="*/ 1535625 w 1767637"/>
                <a:gd name="connsiteY46" fmla="*/ 615012 h 1051708"/>
                <a:gd name="connsiteX47" fmla="*/ 1521977 w 1767637"/>
                <a:gd name="connsiteY47" fmla="*/ 574069 h 1051708"/>
                <a:gd name="connsiteX48" fmla="*/ 1508329 w 1767637"/>
                <a:gd name="connsiteY48" fmla="*/ 519478 h 1051708"/>
                <a:gd name="connsiteX49" fmla="*/ 1467386 w 1767637"/>
                <a:gd name="connsiteY49" fmla="*/ 437591 h 1051708"/>
                <a:gd name="connsiteX50" fmla="*/ 1330908 w 1767637"/>
                <a:gd name="connsiteY50" fmla="*/ 342057 h 1051708"/>
                <a:gd name="connsiteX51" fmla="*/ 1276317 w 1767637"/>
                <a:gd name="connsiteY51" fmla="*/ 301114 h 1051708"/>
                <a:gd name="connsiteX52" fmla="*/ 1112544 w 1767637"/>
                <a:gd name="connsiteY52" fmla="*/ 287466 h 1051708"/>
                <a:gd name="connsiteX53" fmla="*/ 430156 w 1767637"/>
                <a:gd name="connsiteY53" fmla="*/ 287466 h 1051708"/>
                <a:gd name="connsiteX54" fmla="*/ 361917 w 1767637"/>
                <a:gd name="connsiteY54" fmla="*/ 410296 h 1051708"/>
                <a:gd name="connsiteX55" fmla="*/ 320974 w 1767637"/>
                <a:gd name="connsiteY55" fmla="*/ 464887 h 1051708"/>
                <a:gd name="connsiteX56" fmla="*/ 280031 w 1767637"/>
                <a:gd name="connsiteY56" fmla="*/ 601364 h 1051708"/>
                <a:gd name="connsiteX57" fmla="*/ 252735 w 1767637"/>
                <a:gd name="connsiteY57" fmla="*/ 683251 h 1051708"/>
                <a:gd name="connsiteX58" fmla="*/ 225440 w 1767637"/>
                <a:gd name="connsiteY58" fmla="*/ 724194 h 1051708"/>
                <a:gd name="connsiteX59" fmla="*/ 198144 w 1767637"/>
                <a:gd name="connsiteY59" fmla="*/ 669603 h 1051708"/>
                <a:gd name="connsiteX60" fmla="*/ 198144 w 1767637"/>
                <a:gd name="connsiteY60" fmla="*/ 423944 h 1051708"/>
                <a:gd name="connsiteX61" fmla="*/ 334622 w 1767637"/>
                <a:gd name="connsiteY61" fmla="*/ 355705 h 1051708"/>
                <a:gd name="connsiteX62" fmla="*/ 471099 w 1767637"/>
                <a:gd name="connsiteY62" fmla="*/ 301114 h 1051708"/>
                <a:gd name="connsiteX63" fmla="*/ 566634 w 1767637"/>
                <a:gd name="connsiteY63" fmla="*/ 287466 h 1051708"/>
                <a:gd name="connsiteX64" fmla="*/ 648520 w 1767637"/>
                <a:gd name="connsiteY64" fmla="*/ 273818 h 1051708"/>
                <a:gd name="connsiteX65" fmla="*/ 962419 w 1767637"/>
                <a:gd name="connsiteY65" fmla="*/ 246523 h 1051708"/>
                <a:gd name="connsiteX66" fmla="*/ 1412795 w 1767637"/>
                <a:gd name="connsiteY66" fmla="*/ 260170 h 1051708"/>
                <a:gd name="connsiteX67" fmla="*/ 1494682 w 1767637"/>
                <a:gd name="connsiteY67" fmla="*/ 369353 h 1051708"/>
                <a:gd name="connsiteX68" fmla="*/ 1535625 w 1767637"/>
                <a:gd name="connsiteY68" fmla="*/ 464887 h 1051708"/>
                <a:gd name="connsiteX69" fmla="*/ 1590216 w 1767637"/>
                <a:gd name="connsiteY69" fmla="*/ 519478 h 1051708"/>
                <a:gd name="connsiteX70" fmla="*/ 1672102 w 1767637"/>
                <a:gd name="connsiteY70" fmla="*/ 601364 h 1051708"/>
                <a:gd name="connsiteX71" fmla="*/ 1713046 w 1767637"/>
                <a:gd name="connsiteY71" fmla="*/ 683251 h 1051708"/>
                <a:gd name="connsiteX72" fmla="*/ 1753989 w 1767637"/>
                <a:gd name="connsiteY72" fmla="*/ 737842 h 1051708"/>
                <a:gd name="connsiteX73" fmla="*/ 1767637 w 1767637"/>
                <a:gd name="connsiteY73" fmla="*/ 806081 h 1051708"/>
                <a:gd name="connsiteX74" fmla="*/ 1699398 w 1767637"/>
                <a:gd name="connsiteY74" fmla="*/ 847024 h 1051708"/>
                <a:gd name="connsiteX75" fmla="*/ 1549273 w 1767637"/>
                <a:gd name="connsiteY75" fmla="*/ 915263 h 1051708"/>
                <a:gd name="connsiteX76" fmla="*/ 1371852 w 1767637"/>
                <a:gd name="connsiteY76" fmla="*/ 969854 h 1051708"/>
                <a:gd name="connsiteX77" fmla="*/ 1221726 w 1767637"/>
                <a:gd name="connsiteY77" fmla="*/ 1024445 h 1051708"/>
                <a:gd name="connsiteX78" fmla="*/ 593929 w 1767637"/>
                <a:gd name="connsiteY78" fmla="*/ 997150 h 1051708"/>
                <a:gd name="connsiteX79" fmla="*/ 498395 w 1767637"/>
                <a:gd name="connsiteY79" fmla="*/ 969854 h 1051708"/>
                <a:gd name="connsiteX80" fmla="*/ 320974 w 1767637"/>
                <a:gd name="connsiteY80" fmla="*/ 915263 h 1051708"/>
                <a:gd name="connsiteX81" fmla="*/ 157201 w 1767637"/>
                <a:gd name="connsiteY81" fmla="*/ 778785 h 1051708"/>
                <a:gd name="connsiteX82" fmla="*/ 75314 w 1767637"/>
                <a:gd name="connsiteY82" fmla="*/ 737842 h 1051708"/>
                <a:gd name="connsiteX83" fmla="*/ 48019 w 1767637"/>
                <a:gd name="connsiteY83" fmla="*/ 696899 h 1051708"/>
                <a:gd name="connsiteX84" fmla="*/ 239088 w 1767637"/>
                <a:gd name="connsiteY84" fmla="*/ 655956 h 1051708"/>
                <a:gd name="connsiteX85" fmla="*/ 266383 w 1767637"/>
                <a:gd name="connsiteY85" fmla="*/ 696899 h 1051708"/>
                <a:gd name="connsiteX86" fmla="*/ 307326 w 1767637"/>
                <a:gd name="connsiteY86" fmla="*/ 765138 h 1051708"/>
                <a:gd name="connsiteX87" fmla="*/ 361917 w 1767637"/>
                <a:gd name="connsiteY87" fmla="*/ 806081 h 1051708"/>
                <a:gd name="connsiteX88" fmla="*/ 443804 w 1767637"/>
                <a:gd name="connsiteY88" fmla="*/ 887967 h 1051708"/>
                <a:gd name="connsiteX89" fmla="*/ 580282 w 1767637"/>
                <a:gd name="connsiteY89" fmla="*/ 969854 h 1051708"/>
                <a:gd name="connsiteX90" fmla="*/ 1521977 w 1767637"/>
                <a:gd name="connsiteY90" fmla="*/ 915263 h 1051708"/>
                <a:gd name="connsiteX91" fmla="*/ 1590216 w 1767637"/>
                <a:gd name="connsiteY91" fmla="*/ 833376 h 1051708"/>
                <a:gd name="connsiteX92" fmla="*/ 1576568 w 1767637"/>
                <a:gd name="connsiteY92" fmla="*/ 587717 h 1051708"/>
                <a:gd name="connsiteX93" fmla="*/ 1549273 w 1767637"/>
                <a:gd name="connsiteY93" fmla="*/ 533126 h 1051708"/>
                <a:gd name="connsiteX94" fmla="*/ 1440091 w 1767637"/>
                <a:gd name="connsiteY94" fmla="*/ 396648 h 1051708"/>
                <a:gd name="connsiteX95" fmla="*/ 1399147 w 1767637"/>
                <a:gd name="connsiteY95" fmla="*/ 342057 h 1051708"/>
                <a:gd name="connsiteX96" fmla="*/ 1344556 w 1767637"/>
                <a:gd name="connsiteY96" fmla="*/ 301114 h 1051708"/>
                <a:gd name="connsiteX97" fmla="*/ 1303613 w 1767637"/>
                <a:gd name="connsiteY97" fmla="*/ 273818 h 1051708"/>
                <a:gd name="connsiteX98" fmla="*/ 1194431 w 1767637"/>
                <a:gd name="connsiteY98" fmla="*/ 260170 h 1051708"/>
                <a:gd name="connsiteX99" fmla="*/ 1112544 w 1767637"/>
                <a:gd name="connsiteY99" fmla="*/ 246523 h 1051708"/>
                <a:gd name="connsiteX100" fmla="*/ 211792 w 1767637"/>
                <a:gd name="connsiteY100" fmla="*/ 314761 h 1051708"/>
                <a:gd name="connsiteX101" fmla="*/ 184496 w 1767637"/>
                <a:gd name="connsiteY101" fmla="*/ 383000 h 1051708"/>
                <a:gd name="connsiteX102" fmla="*/ 170849 w 1767637"/>
                <a:gd name="connsiteY102" fmla="*/ 546773 h 1051708"/>
                <a:gd name="connsiteX103" fmla="*/ 157201 w 1767637"/>
                <a:gd name="connsiteY103" fmla="*/ 601364 h 1051708"/>
                <a:gd name="connsiteX104" fmla="*/ 102610 w 1767637"/>
                <a:gd name="connsiteY104" fmla="*/ 683251 h 1051708"/>
                <a:gd name="connsiteX105" fmla="*/ 143553 w 1767637"/>
                <a:gd name="connsiteY105" fmla="*/ 410296 h 1051708"/>
                <a:gd name="connsiteX106" fmla="*/ 252735 w 1767637"/>
                <a:gd name="connsiteY106" fmla="*/ 328409 h 1051708"/>
                <a:gd name="connsiteX107" fmla="*/ 307326 w 1767637"/>
                <a:gd name="connsiteY107" fmla="*/ 301114 h 1051708"/>
                <a:gd name="connsiteX108" fmla="*/ 471099 w 1767637"/>
                <a:gd name="connsiteY108" fmla="*/ 260170 h 1051708"/>
                <a:gd name="connsiteX109" fmla="*/ 580282 w 1767637"/>
                <a:gd name="connsiteY109" fmla="*/ 246523 h 1051708"/>
                <a:gd name="connsiteX110" fmla="*/ 784998 w 1767637"/>
                <a:gd name="connsiteY110" fmla="*/ 219227 h 1051708"/>
                <a:gd name="connsiteX111" fmla="*/ 907828 w 1767637"/>
                <a:gd name="connsiteY111" fmla="*/ 164636 h 1051708"/>
                <a:gd name="connsiteX112" fmla="*/ 989714 w 1767637"/>
                <a:gd name="connsiteY112" fmla="*/ 150988 h 1051708"/>
                <a:gd name="connsiteX113" fmla="*/ 1262670 w 1767637"/>
                <a:gd name="connsiteY113" fmla="*/ 178284 h 1051708"/>
                <a:gd name="connsiteX114" fmla="*/ 1303613 w 1767637"/>
                <a:gd name="connsiteY114" fmla="*/ 205579 h 1051708"/>
                <a:gd name="connsiteX115" fmla="*/ 1371852 w 1767637"/>
                <a:gd name="connsiteY115" fmla="*/ 232875 h 1051708"/>
                <a:gd name="connsiteX116" fmla="*/ 1467386 w 1767637"/>
                <a:gd name="connsiteY116" fmla="*/ 301114 h 1051708"/>
                <a:gd name="connsiteX117" fmla="*/ 1508329 w 1767637"/>
                <a:gd name="connsiteY117" fmla="*/ 314761 h 1051708"/>
                <a:gd name="connsiteX118" fmla="*/ 1576568 w 1767637"/>
                <a:gd name="connsiteY118" fmla="*/ 342057 h 1051708"/>
                <a:gd name="connsiteX119" fmla="*/ 1603864 w 1767637"/>
                <a:gd name="connsiteY119" fmla="*/ 383000 h 1051708"/>
                <a:gd name="connsiteX120" fmla="*/ 1644807 w 1767637"/>
                <a:gd name="connsiteY120" fmla="*/ 437591 h 1051708"/>
                <a:gd name="connsiteX121" fmla="*/ 1658455 w 1767637"/>
                <a:gd name="connsiteY121" fmla="*/ 478535 h 1051708"/>
                <a:gd name="connsiteX122" fmla="*/ 1644807 w 1767637"/>
                <a:gd name="connsiteY122" fmla="*/ 710547 h 1051708"/>
                <a:gd name="connsiteX123" fmla="*/ 1562920 w 1767637"/>
                <a:gd name="connsiteY123" fmla="*/ 819729 h 1051708"/>
                <a:gd name="connsiteX124" fmla="*/ 1440091 w 1767637"/>
                <a:gd name="connsiteY124" fmla="*/ 887967 h 1051708"/>
                <a:gd name="connsiteX125" fmla="*/ 1371852 w 1767637"/>
                <a:gd name="connsiteY125" fmla="*/ 901615 h 1051708"/>
                <a:gd name="connsiteX126" fmla="*/ 1249022 w 1767637"/>
                <a:gd name="connsiteY126" fmla="*/ 928911 h 1051708"/>
                <a:gd name="connsiteX127" fmla="*/ 566634 w 1767637"/>
                <a:gd name="connsiteY127" fmla="*/ 915263 h 1051708"/>
                <a:gd name="connsiteX128" fmla="*/ 512043 w 1767637"/>
                <a:gd name="connsiteY128" fmla="*/ 901615 h 1051708"/>
                <a:gd name="connsiteX129" fmla="*/ 293679 w 1767637"/>
                <a:gd name="connsiteY129" fmla="*/ 874320 h 1051708"/>
                <a:gd name="connsiteX130" fmla="*/ 225440 w 1767637"/>
                <a:gd name="connsiteY130" fmla="*/ 806081 h 1051708"/>
                <a:gd name="connsiteX131" fmla="*/ 170849 w 1767637"/>
                <a:gd name="connsiteY131" fmla="*/ 751490 h 1051708"/>
                <a:gd name="connsiteX132" fmla="*/ 143553 w 1767637"/>
                <a:gd name="connsiteY132" fmla="*/ 710547 h 1051708"/>
                <a:gd name="connsiteX133" fmla="*/ 61667 w 1767637"/>
                <a:gd name="connsiteY133" fmla="*/ 628660 h 1051708"/>
                <a:gd name="connsiteX134" fmla="*/ 48019 w 1767637"/>
                <a:gd name="connsiteY134" fmla="*/ 587717 h 1051708"/>
                <a:gd name="connsiteX135" fmla="*/ 88962 w 1767637"/>
                <a:gd name="connsiteY135" fmla="*/ 615012 h 1051708"/>
                <a:gd name="connsiteX136" fmla="*/ 102610 w 1767637"/>
                <a:gd name="connsiteY136" fmla="*/ 683251 h 1051708"/>
                <a:gd name="connsiteX137" fmla="*/ 129905 w 1767637"/>
                <a:gd name="connsiteY137" fmla="*/ 737842 h 1051708"/>
                <a:gd name="connsiteX138" fmla="*/ 157201 w 1767637"/>
                <a:gd name="connsiteY138" fmla="*/ 806081 h 1051708"/>
                <a:gd name="connsiteX139" fmla="*/ 170849 w 1767637"/>
                <a:gd name="connsiteY139" fmla="*/ 847024 h 1051708"/>
                <a:gd name="connsiteX140" fmla="*/ 225440 w 1767637"/>
                <a:gd name="connsiteY140" fmla="*/ 860672 h 1051708"/>
                <a:gd name="connsiteX141" fmla="*/ 361917 w 1767637"/>
                <a:gd name="connsiteY141" fmla="*/ 874320 h 1051708"/>
                <a:gd name="connsiteX142" fmla="*/ 716759 w 1767637"/>
                <a:gd name="connsiteY142" fmla="*/ 887967 h 1051708"/>
                <a:gd name="connsiteX143" fmla="*/ 1303613 w 1767637"/>
                <a:gd name="connsiteY143" fmla="*/ 860672 h 1051708"/>
                <a:gd name="connsiteX144" fmla="*/ 1617511 w 1767637"/>
                <a:gd name="connsiteY144" fmla="*/ 847024 h 1051708"/>
                <a:gd name="connsiteX145" fmla="*/ 1644807 w 1767637"/>
                <a:gd name="connsiteY145" fmla="*/ 806081 h 1051708"/>
                <a:gd name="connsiteX146" fmla="*/ 1631159 w 1767637"/>
                <a:gd name="connsiteY146" fmla="*/ 587717 h 1051708"/>
                <a:gd name="connsiteX147" fmla="*/ 1590216 w 1767637"/>
                <a:gd name="connsiteY147" fmla="*/ 519478 h 1051708"/>
                <a:gd name="connsiteX148" fmla="*/ 1549273 w 1767637"/>
                <a:gd name="connsiteY148" fmla="*/ 464887 h 1051708"/>
                <a:gd name="connsiteX149" fmla="*/ 1494682 w 1767637"/>
                <a:gd name="connsiteY149" fmla="*/ 383000 h 1051708"/>
                <a:gd name="connsiteX150" fmla="*/ 1426443 w 1767637"/>
                <a:gd name="connsiteY150" fmla="*/ 301114 h 1051708"/>
                <a:gd name="connsiteX151" fmla="*/ 1385499 w 1767637"/>
                <a:gd name="connsiteY151" fmla="*/ 273818 h 1051708"/>
                <a:gd name="connsiteX152" fmla="*/ 1289965 w 1767637"/>
                <a:gd name="connsiteY152" fmla="*/ 246523 h 1051708"/>
                <a:gd name="connsiteX153" fmla="*/ 1249022 w 1767637"/>
                <a:gd name="connsiteY153" fmla="*/ 232875 h 1051708"/>
                <a:gd name="connsiteX154" fmla="*/ 443804 w 1767637"/>
                <a:gd name="connsiteY154" fmla="*/ 246523 h 1051708"/>
                <a:gd name="connsiteX155" fmla="*/ 389213 w 1767637"/>
                <a:gd name="connsiteY155" fmla="*/ 273818 h 1051708"/>
                <a:gd name="connsiteX156" fmla="*/ 348270 w 1767637"/>
                <a:gd name="connsiteY156" fmla="*/ 314761 h 1051708"/>
                <a:gd name="connsiteX157" fmla="*/ 307326 w 1767637"/>
                <a:gd name="connsiteY157" fmla="*/ 410296 h 1051708"/>
                <a:gd name="connsiteX158" fmla="*/ 198144 w 1767637"/>
                <a:gd name="connsiteY158" fmla="*/ 492182 h 1051708"/>
                <a:gd name="connsiteX159" fmla="*/ 116258 w 1767637"/>
                <a:gd name="connsiteY159" fmla="*/ 587717 h 1051708"/>
                <a:gd name="connsiteX160" fmla="*/ 129905 w 1767637"/>
                <a:gd name="connsiteY160" fmla="*/ 710547 h 1051708"/>
                <a:gd name="connsiteX161" fmla="*/ 320974 w 1767637"/>
                <a:gd name="connsiteY161" fmla="*/ 806081 h 1051708"/>
                <a:gd name="connsiteX162" fmla="*/ 512043 w 1767637"/>
                <a:gd name="connsiteY162" fmla="*/ 847024 h 1051708"/>
                <a:gd name="connsiteX163" fmla="*/ 1317261 w 1767637"/>
                <a:gd name="connsiteY163" fmla="*/ 833376 h 1051708"/>
                <a:gd name="connsiteX164" fmla="*/ 1426443 w 1767637"/>
                <a:gd name="connsiteY164" fmla="*/ 778785 h 1051708"/>
                <a:gd name="connsiteX165" fmla="*/ 1549273 w 1767637"/>
                <a:gd name="connsiteY165" fmla="*/ 642308 h 1051708"/>
                <a:gd name="connsiteX166" fmla="*/ 1549273 w 1767637"/>
                <a:gd name="connsiteY166" fmla="*/ 328409 h 1051708"/>
                <a:gd name="connsiteX167" fmla="*/ 1508329 w 1767637"/>
                <a:gd name="connsiteY167" fmla="*/ 287466 h 1051708"/>
                <a:gd name="connsiteX168" fmla="*/ 1399147 w 1767637"/>
                <a:gd name="connsiteY168" fmla="*/ 260170 h 1051708"/>
                <a:gd name="connsiteX169" fmla="*/ 1330908 w 1767637"/>
                <a:gd name="connsiteY169" fmla="*/ 219227 h 1051708"/>
                <a:gd name="connsiteX170" fmla="*/ 1249022 w 1767637"/>
                <a:gd name="connsiteY170" fmla="*/ 205579 h 1051708"/>
                <a:gd name="connsiteX171" fmla="*/ 1153488 w 1767637"/>
                <a:gd name="connsiteY171" fmla="*/ 191932 h 10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767637" h="1051708">
                  <a:moveTo>
                    <a:pt x="1139840" y="847024"/>
                  </a:moveTo>
                  <a:cubicBezTo>
                    <a:pt x="916926" y="837926"/>
                    <a:pt x="693282" y="839928"/>
                    <a:pt x="471099" y="819729"/>
                  </a:cubicBezTo>
                  <a:cubicBezTo>
                    <a:pt x="440707" y="816966"/>
                    <a:pt x="417548" y="790119"/>
                    <a:pt x="389213" y="778785"/>
                  </a:cubicBezTo>
                  <a:cubicBezTo>
                    <a:pt x="371798" y="771819"/>
                    <a:pt x="352819" y="769687"/>
                    <a:pt x="334622" y="765138"/>
                  </a:cubicBezTo>
                  <a:cubicBezTo>
                    <a:pt x="284279" y="739966"/>
                    <a:pt x="259928" y="734983"/>
                    <a:pt x="225440" y="683251"/>
                  </a:cubicBezTo>
                  <a:cubicBezTo>
                    <a:pt x="211851" y="662867"/>
                    <a:pt x="207243" y="637758"/>
                    <a:pt x="198144" y="615012"/>
                  </a:cubicBezTo>
                  <a:cubicBezTo>
                    <a:pt x="207243" y="533126"/>
                    <a:pt x="203762" y="448840"/>
                    <a:pt x="225440" y="369353"/>
                  </a:cubicBezTo>
                  <a:cubicBezTo>
                    <a:pt x="232211" y="344525"/>
                    <a:pt x="259219" y="329898"/>
                    <a:pt x="280031" y="314761"/>
                  </a:cubicBezTo>
                  <a:cubicBezTo>
                    <a:pt x="309693" y="293188"/>
                    <a:pt x="341332" y="273336"/>
                    <a:pt x="375565" y="260170"/>
                  </a:cubicBezTo>
                  <a:cubicBezTo>
                    <a:pt x="401393" y="250236"/>
                    <a:pt x="430086" y="250628"/>
                    <a:pt x="457452" y="246523"/>
                  </a:cubicBezTo>
                  <a:lnTo>
                    <a:pt x="648520" y="219227"/>
                  </a:lnTo>
                  <a:cubicBezTo>
                    <a:pt x="835040" y="228326"/>
                    <a:pt x="1022480" y="225901"/>
                    <a:pt x="1208079" y="246523"/>
                  </a:cubicBezTo>
                  <a:cubicBezTo>
                    <a:pt x="1230686" y="249035"/>
                    <a:pt x="1244908" y="273257"/>
                    <a:pt x="1262670" y="287466"/>
                  </a:cubicBezTo>
                  <a:cubicBezTo>
                    <a:pt x="1305830" y="321994"/>
                    <a:pt x="1352110" y="365290"/>
                    <a:pt x="1399147" y="396648"/>
                  </a:cubicBezTo>
                  <a:cubicBezTo>
                    <a:pt x="1421218" y="411362"/>
                    <a:pt x="1444640" y="423943"/>
                    <a:pt x="1467386" y="437591"/>
                  </a:cubicBezTo>
                  <a:cubicBezTo>
                    <a:pt x="1481034" y="460337"/>
                    <a:pt x="1497556" y="481590"/>
                    <a:pt x="1508329" y="505830"/>
                  </a:cubicBezTo>
                  <a:cubicBezTo>
                    <a:pt x="1549791" y="599119"/>
                    <a:pt x="1500537" y="820090"/>
                    <a:pt x="1494682" y="847024"/>
                  </a:cubicBezTo>
                  <a:cubicBezTo>
                    <a:pt x="1491198" y="863052"/>
                    <a:pt x="1468409" y="866984"/>
                    <a:pt x="1453738" y="874320"/>
                  </a:cubicBezTo>
                  <a:cubicBezTo>
                    <a:pt x="1431826" y="885276"/>
                    <a:pt x="1408245" y="892517"/>
                    <a:pt x="1385499" y="901615"/>
                  </a:cubicBezTo>
                  <a:cubicBezTo>
                    <a:pt x="1230825" y="897066"/>
                    <a:pt x="1075711" y="900472"/>
                    <a:pt x="921476" y="887967"/>
                  </a:cubicBezTo>
                  <a:cubicBezTo>
                    <a:pt x="905127" y="886641"/>
                    <a:pt x="895608" y="867133"/>
                    <a:pt x="880532" y="860672"/>
                  </a:cubicBezTo>
                  <a:cubicBezTo>
                    <a:pt x="863666" y="853444"/>
                    <a:pt x="769848" y="835805"/>
                    <a:pt x="757702" y="833376"/>
                  </a:cubicBezTo>
                  <a:lnTo>
                    <a:pt x="1467386" y="819729"/>
                  </a:lnTo>
                  <a:cubicBezTo>
                    <a:pt x="1516506" y="817943"/>
                    <a:pt x="1509250" y="803317"/>
                    <a:pt x="1521977" y="765138"/>
                  </a:cubicBezTo>
                  <a:cubicBezTo>
                    <a:pt x="1517428" y="687801"/>
                    <a:pt x="1519285" y="609818"/>
                    <a:pt x="1508329" y="533126"/>
                  </a:cubicBezTo>
                  <a:cubicBezTo>
                    <a:pt x="1500242" y="476513"/>
                    <a:pt x="1470925" y="471458"/>
                    <a:pt x="1426443" y="451239"/>
                  </a:cubicBezTo>
                  <a:cubicBezTo>
                    <a:pt x="1394902" y="436902"/>
                    <a:pt x="1363536" y="421949"/>
                    <a:pt x="1330908" y="410296"/>
                  </a:cubicBezTo>
                  <a:cubicBezTo>
                    <a:pt x="1266624" y="387338"/>
                    <a:pt x="1230340" y="381993"/>
                    <a:pt x="1167135" y="369353"/>
                  </a:cubicBezTo>
                  <a:cubicBezTo>
                    <a:pt x="1019621" y="295595"/>
                    <a:pt x="1251137" y="404986"/>
                    <a:pt x="962419" y="314761"/>
                  </a:cubicBezTo>
                  <a:cubicBezTo>
                    <a:pt x="937100" y="306849"/>
                    <a:pt x="918809" y="283670"/>
                    <a:pt x="894180" y="273818"/>
                  </a:cubicBezTo>
                  <a:cubicBezTo>
                    <a:pt x="872642" y="265203"/>
                    <a:pt x="848764" y="264320"/>
                    <a:pt x="825941" y="260170"/>
                  </a:cubicBezTo>
                  <a:cubicBezTo>
                    <a:pt x="668796" y="231599"/>
                    <a:pt x="823103" y="261715"/>
                    <a:pt x="621225" y="232875"/>
                  </a:cubicBezTo>
                  <a:cubicBezTo>
                    <a:pt x="598261" y="229594"/>
                    <a:pt x="575732" y="223776"/>
                    <a:pt x="552986" y="219227"/>
                  </a:cubicBezTo>
                  <a:cubicBezTo>
                    <a:pt x="452902" y="223776"/>
                    <a:pt x="351757" y="217641"/>
                    <a:pt x="252735" y="232875"/>
                  </a:cubicBezTo>
                  <a:cubicBezTo>
                    <a:pt x="230253" y="236334"/>
                    <a:pt x="213664" y="257189"/>
                    <a:pt x="198144" y="273818"/>
                  </a:cubicBezTo>
                  <a:cubicBezTo>
                    <a:pt x="149658" y="325768"/>
                    <a:pt x="61667" y="437591"/>
                    <a:pt x="61667" y="437591"/>
                  </a:cubicBezTo>
                  <a:cubicBezTo>
                    <a:pt x="26399" y="543394"/>
                    <a:pt x="0" y="588140"/>
                    <a:pt x="48019" y="724194"/>
                  </a:cubicBezTo>
                  <a:cubicBezTo>
                    <a:pt x="56173" y="747296"/>
                    <a:pt x="92702" y="744760"/>
                    <a:pt x="116258" y="751490"/>
                  </a:cubicBezTo>
                  <a:cubicBezTo>
                    <a:pt x="157008" y="763133"/>
                    <a:pt x="284604" y="790210"/>
                    <a:pt x="334622" y="792433"/>
                  </a:cubicBezTo>
                  <a:cubicBezTo>
                    <a:pt x="507383" y="800111"/>
                    <a:pt x="680365" y="801532"/>
                    <a:pt x="853237" y="806081"/>
                  </a:cubicBezTo>
                  <a:cubicBezTo>
                    <a:pt x="944222" y="824278"/>
                    <a:pt x="1037117" y="834692"/>
                    <a:pt x="1126192" y="860672"/>
                  </a:cubicBezTo>
                  <a:cubicBezTo>
                    <a:pt x="1148028" y="867041"/>
                    <a:pt x="1161494" y="889560"/>
                    <a:pt x="1180783" y="901615"/>
                  </a:cubicBezTo>
                  <a:cubicBezTo>
                    <a:pt x="1219334" y="925709"/>
                    <a:pt x="1236513" y="929291"/>
                    <a:pt x="1276317" y="942558"/>
                  </a:cubicBezTo>
                  <a:cubicBezTo>
                    <a:pt x="1326359" y="933460"/>
                    <a:pt x="1379493" y="934825"/>
                    <a:pt x="1426443" y="915263"/>
                  </a:cubicBezTo>
                  <a:cubicBezTo>
                    <a:pt x="1439722" y="909730"/>
                    <a:pt x="1433105" y="886896"/>
                    <a:pt x="1440091" y="874320"/>
                  </a:cubicBezTo>
                  <a:cubicBezTo>
                    <a:pt x="1483133" y="796844"/>
                    <a:pt x="1491743" y="795372"/>
                    <a:pt x="1549273" y="737842"/>
                  </a:cubicBezTo>
                  <a:cubicBezTo>
                    <a:pt x="1544724" y="696899"/>
                    <a:pt x="1542398" y="655647"/>
                    <a:pt x="1535625" y="615012"/>
                  </a:cubicBezTo>
                  <a:cubicBezTo>
                    <a:pt x="1533260" y="600822"/>
                    <a:pt x="1525929" y="587901"/>
                    <a:pt x="1521977" y="574069"/>
                  </a:cubicBezTo>
                  <a:cubicBezTo>
                    <a:pt x="1516824" y="556034"/>
                    <a:pt x="1513482" y="537513"/>
                    <a:pt x="1508329" y="519478"/>
                  </a:cubicBezTo>
                  <a:cubicBezTo>
                    <a:pt x="1500760" y="492987"/>
                    <a:pt x="1489817" y="456284"/>
                    <a:pt x="1467386" y="437591"/>
                  </a:cubicBezTo>
                  <a:cubicBezTo>
                    <a:pt x="1424726" y="402041"/>
                    <a:pt x="1375333" y="375375"/>
                    <a:pt x="1330908" y="342057"/>
                  </a:cubicBezTo>
                  <a:cubicBezTo>
                    <a:pt x="1312711" y="328409"/>
                    <a:pt x="1298384" y="306631"/>
                    <a:pt x="1276317" y="301114"/>
                  </a:cubicBezTo>
                  <a:cubicBezTo>
                    <a:pt x="1223172" y="287828"/>
                    <a:pt x="1167135" y="292015"/>
                    <a:pt x="1112544" y="287466"/>
                  </a:cubicBezTo>
                  <a:cubicBezTo>
                    <a:pt x="797408" y="224437"/>
                    <a:pt x="1022402" y="257853"/>
                    <a:pt x="430156" y="287466"/>
                  </a:cubicBezTo>
                  <a:cubicBezTo>
                    <a:pt x="346464" y="371158"/>
                    <a:pt x="428715" y="276700"/>
                    <a:pt x="361917" y="410296"/>
                  </a:cubicBezTo>
                  <a:cubicBezTo>
                    <a:pt x="351745" y="430641"/>
                    <a:pt x="332020" y="445003"/>
                    <a:pt x="320974" y="464887"/>
                  </a:cubicBezTo>
                  <a:cubicBezTo>
                    <a:pt x="284611" y="530340"/>
                    <a:pt x="298912" y="532134"/>
                    <a:pt x="280031" y="601364"/>
                  </a:cubicBezTo>
                  <a:cubicBezTo>
                    <a:pt x="272460" y="629122"/>
                    <a:pt x="261834" y="655955"/>
                    <a:pt x="252735" y="683251"/>
                  </a:cubicBezTo>
                  <a:cubicBezTo>
                    <a:pt x="233276" y="800010"/>
                    <a:pt x="249631" y="780638"/>
                    <a:pt x="225440" y="724194"/>
                  </a:cubicBezTo>
                  <a:cubicBezTo>
                    <a:pt x="217426" y="705494"/>
                    <a:pt x="207243" y="687800"/>
                    <a:pt x="198144" y="669603"/>
                  </a:cubicBezTo>
                  <a:cubicBezTo>
                    <a:pt x="186651" y="600644"/>
                    <a:pt x="160104" y="482733"/>
                    <a:pt x="198144" y="423944"/>
                  </a:cubicBezTo>
                  <a:cubicBezTo>
                    <a:pt x="225775" y="381242"/>
                    <a:pt x="288240" y="376577"/>
                    <a:pt x="334622" y="355705"/>
                  </a:cubicBezTo>
                  <a:cubicBezTo>
                    <a:pt x="379303" y="335598"/>
                    <a:pt x="424093" y="314939"/>
                    <a:pt x="471099" y="301114"/>
                  </a:cubicBezTo>
                  <a:cubicBezTo>
                    <a:pt x="501960" y="292037"/>
                    <a:pt x="534840" y="292358"/>
                    <a:pt x="566634" y="287466"/>
                  </a:cubicBezTo>
                  <a:cubicBezTo>
                    <a:pt x="593984" y="283258"/>
                    <a:pt x="621091" y="277475"/>
                    <a:pt x="648520" y="273818"/>
                  </a:cubicBezTo>
                  <a:cubicBezTo>
                    <a:pt x="767942" y="257895"/>
                    <a:pt x="833905" y="255702"/>
                    <a:pt x="962419" y="246523"/>
                  </a:cubicBezTo>
                  <a:cubicBezTo>
                    <a:pt x="1112544" y="251072"/>
                    <a:pt x="1266447" y="226397"/>
                    <a:pt x="1412795" y="260170"/>
                  </a:cubicBezTo>
                  <a:cubicBezTo>
                    <a:pt x="1457123" y="270400"/>
                    <a:pt x="1471276" y="330343"/>
                    <a:pt x="1494682" y="369353"/>
                  </a:cubicBezTo>
                  <a:cubicBezTo>
                    <a:pt x="1512507" y="399062"/>
                    <a:pt x="1517024" y="435658"/>
                    <a:pt x="1535625" y="464887"/>
                  </a:cubicBezTo>
                  <a:cubicBezTo>
                    <a:pt x="1549441" y="486598"/>
                    <a:pt x="1573468" y="499939"/>
                    <a:pt x="1590216" y="519478"/>
                  </a:cubicBezTo>
                  <a:cubicBezTo>
                    <a:pt x="1662059" y="603295"/>
                    <a:pt x="1560109" y="517370"/>
                    <a:pt x="1672102" y="601364"/>
                  </a:cubicBezTo>
                  <a:cubicBezTo>
                    <a:pt x="1685750" y="628660"/>
                    <a:pt x="1697345" y="657082"/>
                    <a:pt x="1713046" y="683251"/>
                  </a:cubicBezTo>
                  <a:cubicBezTo>
                    <a:pt x="1724749" y="702756"/>
                    <a:pt x="1744751" y="717056"/>
                    <a:pt x="1753989" y="737842"/>
                  </a:cubicBezTo>
                  <a:cubicBezTo>
                    <a:pt x="1763410" y="759040"/>
                    <a:pt x="1763088" y="783335"/>
                    <a:pt x="1767637" y="806081"/>
                  </a:cubicBezTo>
                  <a:cubicBezTo>
                    <a:pt x="1744891" y="819729"/>
                    <a:pt x="1722586" y="834142"/>
                    <a:pt x="1699398" y="847024"/>
                  </a:cubicBezTo>
                  <a:cubicBezTo>
                    <a:pt x="1662585" y="867476"/>
                    <a:pt x="1580461" y="904347"/>
                    <a:pt x="1549273" y="915263"/>
                  </a:cubicBezTo>
                  <a:cubicBezTo>
                    <a:pt x="1490870" y="935704"/>
                    <a:pt x="1430553" y="950287"/>
                    <a:pt x="1371852" y="969854"/>
                  </a:cubicBezTo>
                  <a:cubicBezTo>
                    <a:pt x="1321337" y="986692"/>
                    <a:pt x="1271768" y="1006248"/>
                    <a:pt x="1221726" y="1024445"/>
                  </a:cubicBezTo>
                  <a:cubicBezTo>
                    <a:pt x="1012460" y="1015347"/>
                    <a:pt x="802798" y="1012914"/>
                    <a:pt x="593929" y="997150"/>
                  </a:cubicBezTo>
                  <a:cubicBezTo>
                    <a:pt x="560904" y="994658"/>
                    <a:pt x="530525" y="977887"/>
                    <a:pt x="498395" y="969854"/>
                  </a:cubicBezTo>
                  <a:cubicBezTo>
                    <a:pt x="349497" y="932629"/>
                    <a:pt x="523165" y="991084"/>
                    <a:pt x="320974" y="915263"/>
                  </a:cubicBezTo>
                  <a:cubicBezTo>
                    <a:pt x="270920" y="865209"/>
                    <a:pt x="222084" y="811226"/>
                    <a:pt x="157201" y="778785"/>
                  </a:cubicBezTo>
                  <a:lnTo>
                    <a:pt x="75314" y="737842"/>
                  </a:lnTo>
                  <a:cubicBezTo>
                    <a:pt x="66216" y="724194"/>
                    <a:pt x="50339" y="713137"/>
                    <a:pt x="48019" y="696899"/>
                  </a:cubicBezTo>
                  <a:cubicBezTo>
                    <a:pt x="31511" y="581338"/>
                    <a:pt x="183820" y="651705"/>
                    <a:pt x="239088" y="655956"/>
                  </a:cubicBezTo>
                  <a:cubicBezTo>
                    <a:pt x="248186" y="669604"/>
                    <a:pt x="257690" y="682990"/>
                    <a:pt x="266383" y="696899"/>
                  </a:cubicBezTo>
                  <a:cubicBezTo>
                    <a:pt x="280442" y="719393"/>
                    <a:pt x="289858" y="745175"/>
                    <a:pt x="307326" y="765138"/>
                  </a:cubicBezTo>
                  <a:cubicBezTo>
                    <a:pt x="322304" y="782256"/>
                    <a:pt x="345010" y="790865"/>
                    <a:pt x="361917" y="806081"/>
                  </a:cubicBezTo>
                  <a:cubicBezTo>
                    <a:pt x="390610" y="831904"/>
                    <a:pt x="411685" y="866555"/>
                    <a:pt x="443804" y="887967"/>
                  </a:cubicBezTo>
                  <a:cubicBezTo>
                    <a:pt x="542619" y="953843"/>
                    <a:pt x="496349" y="927887"/>
                    <a:pt x="580282" y="969854"/>
                  </a:cubicBezTo>
                  <a:cubicBezTo>
                    <a:pt x="602634" y="969488"/>
                    <a:pt x="1271827" y="1051708"/>
                    <a:pt x="1521977" y="915263"/>
                  </a:cubicBezTo>
                  <a:cubicBezTo>
                    <a:pt x="1549499" y="900251"/>
                    <a:pt x="1573477" y="858484"/>
                    <a:pt x="1590216" y="833376"/>
                  </a:cubicBezTo>
                  <a:cubicBezTo>
                    <a:pt x="1585667" y="751490"/>
                    <a:pt x="1587649" y="668978"/>
                    <a:pt x="1576568" y="587717"/>
                  </a:cubicBezTo>
                  <a:cubicBezTo>
                    <a:pt x="1573819" y="567559"/>
                    <a:pt x="1559740" y="550572"/>
                    <a:pt x="1549273" y="533126"/>
                  </a:cubicBezTo>
                  <a:cubicBezTo>
                    <a:pt x="1475278" y="409800"/>
                    <a:pt x="1521902" y="490146"/>
                    <a:pt x="1440091" y="396648"/>
                  </a:cubicBezTo>
                  <a:cubicBezTo>
                    <a:pt x="1425112" y="379530"/>
                    <a:pt x="1415231" y="358141"/>
                    <a:pt x="1399147" y="342057"/>
                  </a:cubicBezTo>
                  <a:cubicBezTo>
                    <a:pt x="1383063" y="325973"/>
                    <a:pt x="1363065" y="314335"/>
                    <a:pt x="1344556" y="301114"/>
                  </a:cubicBezTo>
                  <a:cubicBezTo>
                    <a:pt x="1331209" y="291580"/>
                    <a:pt x="1319438" y="278134"/>
                    <a:pt x="1303613" y="273818"/>
                  </a:cubicBezTo>
                  <a:cubicBezTo>
                    <a:pt x="1268228" y="264167"/>
                    <a:pt x="1230740" y="265357"/>
                    <a:pt x="1194431" y="260170"/>
                  </a:cubicBezTo>
                  <a:cubicBezTo>
                    <a:pt x="1167037" y="256257"/>
                    <a:pt x="1139840" y="251072"/>
                    <a:pt x="1112544" y="246523"/>
                  </a:cubicBezTo>
                  <a:cubicBezTo>
                    <a:pt x="471004" y="256547"/>
                    <a:pt x="351688" y="0"/>
                    <a:pt x="211792" y="314761"/>
                  </a:cubicBezTo>
                  <a:cubicBezTo>
                    <a:pt x="201842" y="337148"/>
                    <a:pt x="193595" y="360254"/>
                    <a:pt x="184496" y="383000"/>
                  </a:cubicBezTo>
                  <a:cubicBezTo>
                    <a:pt x="179947" y="437591"/>
                    <a:pt x="177644" y="492416"/>
                    <a:pt x="170849" y="546773"/>
                  </a:cubicBezTo>
                  <a:cubicBezTo>
                    <a:pt x="168523" y="565385"/>
                    <a:pt x="165589" y="584587"/>
                    <a:pt x="157201" y="601364"/>
                  </a:cubicBezTo>
                  <a:cubicBezTo>
                    <a:pt x="142530" y="630706"/>
                    <a:pt x="102610" y="683251"/>
                    <a:pt x="102610" y="683251"/>
                  </a:cubicBezTo>
                  <a:cubicBezTo>
                    <a:pt x="110086" y="571109"/>
                    <a:pt x="93654" y="500116"/>
                    <a:pt x="143553" y="410296"/>
                  </a:cubicBezTo>
                  <a:cubicBezTo>
                    <a:pt x="182759" y="339724"/>
                    <a:pt x="181079" y="360256"/>
                    <a:pt x="252735" y="328409"/>
                  </a:cubicBezTo>
                  <a:cubicBezTo>
                    <a:pt x="271326" y="320146"/>
                    <a:pt x="288206" y="308067"/>
                    <a:pt x="307326" y="301114"/>
                  </a:cubicBezTo>
                  <a:cubicBezTo>
                    <a:pt x="349758" y="285684"/>
                    <a:pt x="423199" y="267539"/>
                    <a:pt x="471099" y="260170"/>
                  </a:cubicBezTo>
                  <a:cubicBezTo>
                    <a:pt x="507350" y="254593"/>
                    <a:pt x="543926" y="251370"/>
                    <a:pt x="580282" y="246523"/>
                  </a:cubicBezTo>
                  <a:cubicBezTo>
                    <a:pt x="862990" y="208829"/>
                    <a:pt x="471883" y="258367"/>
                    <a:pt x="784998" y="219227"/>
                  </a:cubicBezTo>
                  <a:cubicBezTo>
                    <a:pt x="820979" y="201237"/>
                    <a:pt x="869495" y="175091"/>
                    <a:pt x="907828" y="164636"/>
                  </a:cubicBezTo>
                  <a:cubicBezTo>
                    <a:pt x="934525" y="157355"/>
                    <a:pt x="962419" y="155537"/>
                    <a:pt x="989714" y="150988"/>
                  </a:cubicBezTo>
                  <a:cubicBezTo>
                    <a:pt x="1080699" y="160087"/>
                    <a:pt x="1172583" y="162617"/>
                    <a:pt x="1262670" y="178284"/>
                  </a:cubicBezTo>
                  <a:cubicBezTo>
                    <a:pt x="1278830" y="181094"/>
                    <a:pt x="1288942" y="198244"/>
                    <a:pt x="1303613" y="205579"/>
                  </a:cubicBezTo>
                  <a:cubicBezTo>
                    <a:pt x="1325525" y="216535"/>
                    <a:pt x="1349940" y="221919"/>
                    <a:pt x="1371852" y="232875"/>
                  </a:cubicBezTo>
                  <a:cubicBezTo>
                    <a:pt x="1414111" y="254004"/>
                    <a:pt x="1424095" y="276376"/>
                    <a:pt x="1467386" y="301114"/>
                  </a:cubicBezTo>
                  <a:cubicBezTo>
                    <a:pt x="1479876" y="308251"/>
                    <a:pt x="1494859" y="309710"/>
                    <a:pt x="1508329" y="314761"/>
                  </a:cubicBezTo>
                  <a:cubicBezTo>
                    <a:pt x="1531268" y="323363"/>
                    <a:pt x="1553822" y="332958"/>
                    <a:pt x="1576568" y="342057"/>
                  </a:cubicBezTo>
                  <a:cubicBezTo>
                    <a:pt x="1585667" y="355705"/>
                    <a:pt x="1594330" y="369653"/>
                    <a:pt x="1603864" y="383000"/>
                  </a:cubicBezTo>
                  <a:cubicBezTo>
                    <a:pt x="1617085" y="401509"/>
                    <a:pt x="1633522" y="417842"/>
                    <a:pt x="1644807" y="437591"/>
                  </a:cubicBezTo>
                  <a:cubicBezTo>
                    <a:pt x="1651945" y="450082"/>
                    <a:pt x="1653906" y="464887"/>
                    <a:pt x="1658455" y="478535"/>
                  </a:cubicBezTo>
                  <a:cubicBezTo>
                    <a:pt x="1653906" y="555872"/>
                    <a:pt x="1655763" y="633855"/>
                    <a:pt x="1644807" y="710547"/>
                  </a:cubicBezTo>
                  <a:cubicBezTo>
                    <a:pt x="1639132" y="750270"/>
                    <a:pt x="1589990" y="798674"/>
                    <a:pt x="1562920" y="819729"/>
                  </a:cubicBezTo>
                  <a:cubicBezTo>
                    <a:pt x="1549800" y="829934"/>
                    <a:pt x="1462754" y="880413"/>
                    <a:pt x="1440091" y="887967"/>
                  </a:cubicBezTo>
                  <a:cubicBezTo>
                    <a:pt x="1418085" y="895302"/>
                    <a:pt x="1394534" y="896755"/>
                    <a:pt x="1371852" y="901615"/>
                  </a:cubicBezTo>
                  <a:lnTo>
                    <a:pt x="1249022" y="928911"/>
                  </a:lnTo>
                  <a:lnTo>
                    <a:pt x="566634" y="915263"/>
                  </a:lnTo>
                  <a:cubicBezTo>
                    <a:pt x="547890" y="914569"/>
                    <a:pt x="530497" y="904970"/>
                    <a:pt x="512043" y="901615"/>
                  </a:cubicBezTo>
                  <a:cubicBezTo>
                    <a:pt x="450833" y="890486"/>
                    <a:pt x="352298" y="880833"/>
                    <a:pt x="293679" y="874320"/>
                  </a:cubicBezTo>
                  <a:cubicBezTo>
                    <a:pt x="214823" y="821750"/>
                    <a:pt x="286097" y="876848"/>
                    <a:pt x="225440" y="806081"/>
                  </a:cubicBezTo>
                  <a:cubicBezTo>
                    <a:pt x="208692" y="786542"/>
                    <a:pt x="187597" y="771029"/>
                    <a:pt x="170849" y="751490"/>
                  </a:cubicBezTo>
                  <a:cubicBezTo>
                    <a:pt x="160174" y="739036"/>
                    <a:pt x="154450" y="722806"/>
                    <a:pt x="143553" y="710547"/>
                  </a:cubicBezTo>
                  <a:cubicBezTo>
                    <a:pt x="117907" y="681696"/>
                    <a:pt x="61667" y="628660"/>
                    <a:pt x="61667" y="628660"/>
                  </a:cubicBezTo>
                  <a:cubicBezTo>
                    <a:pt x="57118" y="615012"/>
                    <a:pt x="35152" y="594151"/>
                    <a:pt x="48019" y="587717"/>
                  </a:cubicBezTo>
                  <a:cubicBezTo>
                    <a:pt x="62690" y="580381"/>
                    <a:pt x="80824" y="600771"/>
                    <a:pt x="88962" y="615012"/>
                  </a:cubicBezTo>
                  <a:cubicBezTo>
                    <a:pt x="100471" y="635152"/>
                    <a:pt x="95275" y="661245"/>
                    <a:pt x="102610" y="683251"/>
                  </a:cubicBezTo>
                  <a:cubicBezTo>
                    <a:pt x="109044" y="702552"/>
                    <a:pt x="121642" y="719251"/>
                    <a:pt x="129905" y="737842"/>
                  </a:cubicBezTo>
                  <a:cubicBezTo>
                    <a:pt x="139855" y="760229"/>
                    <a:pt x="148599" y="783142"/>
                    <a:pt x="157201" y="806081"/>
                  </a:cubicBezTo>
                  <a:cubicBezTo>
                    <a:pt x="162252" y="819551"/>
                    <a:pt x="159615" y="838037"/>
                    <a:pt x="170849" y="847024"/>
                  </a:cubicBezTo>
                  <a:cubicBezTo>
                    <a:pt x="185496" y="858741"/>
                    <a:pt x="206871" y="858019"/>
                    <a:pt x="225440" y="860672"/>
                  </a:cubicBezTo>
                  <a:cubicBezTo>
                    <a:pt x="270700" y="867138"/>
                    <a:pt x="316268" y="871784"/>
                    <a:pt x="361917" y="874320"/>
                  </a:cubicBezTo>
                  <a:cubicBezTo>
                    <a:pt x="480103" y="880886"/>
                    <a:pt x="598478" y="883418"/>
                    <a:pt x="716759" y="887967"/>
                  </a:cubicBezTo>
                  <a:cubicBezTo>
                    <a:pt x="1075072" y="920541"/>
                    <a:pt x="634777" y="889752"/>
                    <a:pt x="1303613" y="860672"/>
                  </a:cubicBezTo>
                  <a:lnTo>
                    <a:pt x="1617511" y="847024"/>
                  </a:lnTo>
                  <a:cubicBezTo>
                    <a:pt x="1626610" y="833376"/>
                    <a:pt x="1643945" y="822461"/>
                    <a:pt x="1644807" y="806081"/>
                  </a:cubicBezTo>
                  <a:cubicBezTo>
                    <a:pt x="1648640" y="733252"/>
                    <a:pt x="1644805" y="659359"/>
                    <a:pt x="1631159" y="587717"/>
                  </a:cubicBezTo>
                  <a:cubicBezTo>
                    <a:pt x="1626196" y="561659"/>
                    <a:pt x="1604930" y="541549"/>
                    <a:pt x="1590216" y="519478"/>
                  </a:cubicBezTo>
                  <a:cubicBezTo>
                    <a:pt x="1577599" y="500552"/>
                    <a:pt x="1562317" y="483521"/>
                    <a:pt x="1549273" y="464887"/>
                  </a:cubicBezTo>
                  <a:cubicBezTo>
                    <a:pt x="1530461" y="438012"/>
                    <a:pt x="1512879" y="410296"/>
                    <a:pt x="1494682" y="383000"/>
                  </a:cubicBezTo>
                  <a:cubicBezTo>
                    <a:pt x="1467845" y="342744"/>
                    <a:pt x="1465847" y="333950"/>
                    <a:pt x="1426443" y="301114"/>
                  </a:cubicBezTo>
                  <a:cubicBezTo>
                    <a:pt x="1413842" y="290613"/>
                    <a:pt x="1400729" y="279910"/>
                    <a:pt x="1385499" y="273818"/>
                  </a:cubicBezTo>
                  <a:cubicBezTo>
                    <a:pt x="1354749" y="261518"/>
                    <a:pt x="1321687" y="256040"/>
                    <a:pt x="1289965" y="246523"/>
                  </a:cubicBezTo>
                  <a:cubicBezTo>
                    <a:pt x="1276186" y="242389"/>
                    <a:pt x="1262670" y="237424"/>
                    <a:pt x="1249022" y="232875"/>
                  </a:cubicBezTo>
                  <a:cubicBezTo>
                    <a:pt x="980616" y="237424"/>
                    <a:pt x="711945" y="233754"/>
                    <a:pt x="443804" y="246523"/>
                  </a:cubicBezTo>
                  <a:cubicBezTo>
                    <a:pt x="423482" y="247491"/>
                    <a:pt x="405768" y="261993"/>
                    <a:pt x="389213" y="273818"/>
                  </a:cubicBezTo>
                  <a:cubicBezTo>
                    <a:pt x="373507" y="285036"/>
                    <a:pt x="361918" y="301113"/>
                    <a:pt x="348270" y="314761"/>
                  </a:cubicBezTo>
                  <a:cubicBezTo>
                    <a:pt x="337829" y="356526"/>
                    <a:pt x="338744" y="378878"/>
                    <a:pt x="307326" y="410296"/>
                  </a:cubicBezTo>
                  <a:cubicBezTo>
                    <a:pt x="185394" y="532228"/>
                    <a:pt x="286348" y="416580"/>
                    <a:pt x="198144" y="492182"/>
                  </a:cubicBezTo>
                  <a:cubicBezTo>
                    <a:pt x="146663" y="536308"/>
                    <a:pt x="148453" y="539423"/>
                    <a:pt x="116258" y="587717"/>
                  </a:cubicBezTo>
                  <a:cubicBezTo>
                    <a:pt x="120807" y="628660"/>
                    <a:pt x="112484" y="673217"/>
                    <a:pt x="129905" y="710547"/>
                  </a:cubicBezTo>
                  <a:cubicBezTo>
                    <a:pt x="178024" y="813660"/>
                    <a:pt x="230215" y="792118"/>
                    <a:pt x="320974" y="806081"/>
                  </a:cubicBezTo>
                  <a:cubicBezTo>
                    <a:pt x="356510" y="811548"/>
                    <a:pt x="500061" y="844361"/>
                    <a:pt x="512043" y="847024"/>
                  </a:cubicBezTo>
                  <a:cubicBezTo>
                    <a:pt x="780449" y="842475"/>
                    <a:pt x="1049111" y="845945"/>
                    <a:pt x="1317261" y="833376"/>
                  </a:cubicBezTo>
                  <a:cubicBezTo>
                    <a:pt x="1341551" y="832237"/>
                    <a:pt x="1404738" y="798078"/>
                    <a:pt x="1426443" y="778785"/>
                  </a:cubicBezTo>
                  <a:cubicBezTo>
                    <a:pt x="1499919" y="713473"/>
                    <a:pt x="1499601" y="708536"/>
                    <a:pt x="1549273" y="642308"/>
                  </a:cubicBezTo>
                  <a:cubicBezTo>
                    <a:pt x="1573749" y="519922"/>
                    <a:pt x="1582784" y="504340"/>
                    <a:pt x="1549273" y="328409"/>
                  </a:cubicBezTo>
                  <a:cubicBezTo>
                    <a:pt x="1545662" y="309449"/>
                    <a:pt x="1525900" y="295453"/>
                    <a:pt x="1508329" y="287466"/>
                  </a:cubicBezTo>
                  <a:cubicBezTo>
                    <a:pt x="1474177" y="271943"/>
                    <a:pt x="1399147" y="260170"/>
                    <a:pt x="1399147" y="260170"/>
                  </a:cubicBezTo>
                  <a:cubicBezTo>
                    <a:pt x="1376401" y="246522"/>
                    <a:pt x="1355837" y="228292"/>
                    <a:pt x="1330908" y="219227"/>
                  </a:cubicBezTo>
                  <a:cubicBezTo>
                    <a:pt x="1304902" y="209770"/>
                    <a:pt x="1276035" y="211582"/>
                    <a:pt x="1249022" y="205579"/>
                  </a:cubicBezTo>
                  <a:cubicBezTo>
                    <a:pt x="1161716" y="186178"/>
                    <a:pt x="1259274" y="191932"/>
                    <a:pt x="1153488" y="191932"/>
                  </a:cubicBezTo>
                </a:path>
              </a:pathLst>
            </a:custGeom>
            <a:ln w="28575">
              <a:gradFill flip="none" rotWithShape="1">
                <a:gsLst>
                  <a:gs pos="10000">
                    <a:srgbClr val="FFC000"/>
                  </a:gs>
                  <a:gs pos="61000">
                    <a:schemeClr val="tx1"/>
                  </a:gs>
                  <a:gs pos="77000">
                    <a:srgbClr val="FFC000"/>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5698166" y="1888181"/>
              <a:ext cx="815357" cy="268165"/>
            </a:xfrm>
            <a:custGeom>
              <a:avLst/>
              <a:gdLst>
                <a:gd name="connsiteX0" fmla="*/ 197667 w 815357"/>
                <a:gd name="connsiteY0" fmla="*/ 36153 h 268165"/>
                <a:gd name="connsiteX1" fmla="*/ 525213 w 815357"/>
                <a:gd name="connsiteY1" fmla="*/ 158983 h 268165"/>
                <a:gd name="connsiteX2" fmla="*/ 607100 w 815357"/>
                <a:gd name="connsiteY2" fmla="*/ 186279 h 268165"/>
                <a:gd name="connsiteX3" fmla="*/ 702634 w 815357"/>
                <a:gd name="connsiteY3" fmla="*/ 213574 h 268165"/>
                <a:gd name="connsiteX4" fmla="*/ 470622 w 815357"/>
                <a:gd name="connsiteY4" fmla="*/ 240870 h 268165"/>
                <a:gd name="connsiteX5" fmla="*/ 156724 w 815357"/>
                <a:gd name="connsiteY5" fmla="*/ 268165 h 268165"/>
                <a:gd name="connsiteX6" fmla="*/ 634395 w 815357"/>
                <a:gd name="connsiteY6" fmla="*/ 254518 h 268165"/>
                <a:gd name="connsiteX7" fmla="*/ 579804 w 815357"/>
                <a:gd name="connsiteY7" fmla="*/ 199926 h 268165"/>
                <a:gd name="connsiteX8" fmla="*/ 538861 w 815357"/>
                <a:gd name="connsiteY8" fmla="*/ 186279 h 268165"/>
                <a:gd name="connsiteX9" fmla="*/ 306849 w 815357"/>
                <a:gd name="connsiteY9" fmla="*/ 90744 h 268165"/>
                <a:gd name="connsiteX10" fmla="*/ 252258 w 815357"/>
                <a:gd name="connsiteY10" fmla="*/ 49801 h 268165"/>
                <a:gd name="connsiteX11" fmla="*/ 361440 w 815357"/>
                <a:gd name="connsiteY11" fmla="*/ 36153 h 268165"/>
                <a:gd name="connsiteX12" fmla="*/ 552509 w 815357"/>
                <a:gd name="connsiteY12" fmla="*/ 77097 h 268165"/>
                <a:gd name="connsiteX13" fmla="*/ 593452 w 815357"/>
                <a:gd name="connsiteY13" fmla="*/ 90744 h 268165"/>
                <a:gd name="connsiteX14" fmla="*/ 648043 w 815357"/>
                <a:gd name="connsiteY14" fmla="*/ 104392 h 268165"/>
                <a:gd name="connsiteX15" fmla="*/ 784521 w 815357"/>
                <a:gd name="connsiteY15" fmla="*/ 131688 h 268165"/>
                <a:gd name="connsiteX16" fmla="*/ 579804 w 815357"/>
                <a:gd name="connsiteY16" fmla="*/ 172631 h 268165"/>
                <a:gd name="connsiteX17" fmla="*/ 484270 w 815357"/>
                <a:gd name="connsiteY17" fmla="*/ 199926 h 268165"/>
                <a:gd name="connsiteX18" fmla="*/ 443327 w 815357"/>
                <a:gd name="connsiteY18" fmla="*/ 227222 h 268165"/>
                <a:gd name="connsiteX19" fmla="*/ 402383 w 815357"/>
                <a:gd name="connsiteY19" fmla="*/ 240870 h 268165"/>
                <a:gd name="connsiteX20" fmla="*/ 743577 w 815357"/>
                <a:gd name="connsiteY20" fmla="*/ 227222 h 268165"/>
                <a:gd name="connsiteX21" fmla="*/ 688986 w 815357"/>
                <a:gd name="connsiteY21" fmla="*/ 186279 h 268165"/>
                <a:gd name="connsiteX22" fmla="*/ 552509 w 815357"/>
                <a:gd name="connsiteY22" fmla="*/ 158983 h 268165"/>
                <a:gd name="connsiteX23" fmla="*/ 347792 w 815357"/>
                <a:gd name="connsiteY23" fmla="*/ 131688 h 268165"/>
                <a:gd name="connsiteX24" fmla="*/ 293201 w 815357"/>
                <a:gd name="connsiteY24" fmla="*/ 63449 h 268165"/>
                <a:gd name="connsiteX25" fmla="*/ 293201 w 815357"/>
                <a:gd name="connsiteY25" fmla="*/ 49801 h 26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5357" h="268165">
                  <a:moveTo>
                    <a:pt x="197667" y="36153"/>
                  </a:moveTo>
                  <a:cubicBezTo>
                    <a:pt x="347660" y="86152"/>
                    <a:pt x="139429" y="16100"/>
                    <a:pt x="525213" y="158983"/>
                  </a:cubicBezTo>
                  <a:cubicBezTo>
                    <a:pt x="552194" y="168976"/>
                    <a:pt x="579187" y="179301"/>
                    <a:pt x="607100" y="186279"/>
                  </a:cubicBezTo>
                  <a:cubicBezTo>
                    <a:pt x="675647" y="203415"/>
                    <a:pt x="643897" y="193994"/>
                    <a:pt x="702634" y="213574"/>
                  </a:cubicBezTo>
                  <a:cubicBezTo>
                    <a:pt x="625297" y="222673"/>
                    <a:pt x="548304" y="235450"/>
                    <a:pt x="470622" y="240870"/>
                  </a:cubicBezTo>
                  <a:cubicBezTo>
                    <a:pt x="130081" y="264629"/>
                    <a:pt x="0" y="215928"/>
                    <a:pt x="156724" y="268165"/>
                  </a:cubicBezTo>
                  <a:lnTo>
                    <a:pt x="634395" y="254518"/>
                  </a:lnTo>
                  <a:cubicBezTo>
                    <a:pt x="659801" y="250420"/>
                    <a:pt x="600745" y="214884"/>
                    <a:pt x="579804" y="199926"/>
                  </a:cubicBezTo>
                  <a:cubicBezTo>
                    <a:pt x="568098" y="191564"/>
                    <a:pt x="551897" y="192363"/>
                    <a:pt x="538861" y="186279"/>
                  </a:cubicBezTo>
                  <a:cubicBezTo>
                    <a:pt x="331272" y="89404"/>
                    <a:pt x="443705" y="118116"/>
                    <a:pt x="306849" y="90744"/>
                  </a:cubicBezTo>
                  <a:cubicBezTo>
                    <a:pt x="288652" y="77096"/>
                    <a:pt x="271547" y="61856"/>
                    <a:pt x="252258" y="49801"/>
                  </a:cubicBezTo>
                  <a:cubicBezTo>
                    <a:pt x="172575" y="0"/>
                    <a:pt x="113025" y="15453"/>
                    <a:pt x="361440" y="36153"/>
                  </a:cubicBezTo>
                  <a:cubicBezTo>
                    <a:pt x="463305" y="70109"/>
                    <a:pt x="343435" y="32296"/>
                    <a:pt x="552509" y="77097"/>
                  </a:cubicBezTo>
                  <a:cubicBezTo>
                    <a:pt x="566576" y="80111"/>
                    <a:pt x="579620" y="86792"/>
                    <a:pt x="593452" y="90744"/>
                  </a:cubicBezTo>
                  <a:cubicBezTo>
                    <a:pt x="611487" y="95897"/>
                    <a:pt x="629650" y="100713"/>
                    <a:pt x="648043" y="104392"/>
                  </a:cubicBezTo>
                  <a:cubicBezTo>
                    <a:pt x="815357" y="137855"/>
                    <a:pt x="657720" y="99987"/>
                    <a:pt x="784521" y="131688"/>
                  </a:cubicBezTo>
                  <a:cubicBezTo>
                    <a:pt x="690093" y="194638"/>
                    <a:pt x="786320" y="140023"/>
                    <a:pt x="579804" y="172631"/>
                  </a:cubicBezTo>
                  <a:cubicBezTo>
                    <a:pt x="547090" y="177796"/>
                    <a:pt x="516115" y="190828"/>
                    <a:pt x="484270" y="199926"/>
                  </a:cubicBezTo>
                  <a:cubicBezTo>
                    <a:pt x="470622" y="209025"/>
                    <a:pt x="457998" y="219886"/>
                    <a:pt x="443327" y="227222"/>
                  </a:cubicBezTo>
                  <a:cubicBezTo>
                    <a:pt x="430460" y="233656"/>
                    <a:pt x="387997" y="240870"/>
                    <a:pt x="402383" y="240870"/>
                  </a:cubicBezTo>
                  <a:cubicBezTo>
                    <a:pt x="516205" y="240870"/>
                    <a:pt x="629846" y="231771"/>
                    <a:pt x="743577" y="227222"/>
                  </a:cubicBezTo>
                  <a:cubicBezTo>
                    <a:pt x="725380" y="213574"/>
                    <a:pt x="708735" y="197564"/>
                    <a:pt x="688986" y="186279"/>
                  </a:cubicBezTo>
                  <a:cubicBezTo>
                    <a:pt x="656978" y="167989"/>
                    <a:pt x="574067" y="162300"/>
                    <a:pt x="552509" y="158983"/>
                  </a:cubicBezTo>
                  <a:cubicBezTo>
                    <a:pt x="393240" y="134480"/>
                    <a:pt x="552830" y="154469"/>
                    <a:pt x="347792" y="131688"/>
                  </a:cubicBezTo>
                  <a:cubicBezTo>
                    <a:pt x="301322" y="100707"/>
                    <a:pt x="306385" y="116186"/>
                    <a:pt x="293201" y="63449"/>
                  </a:cubicBezTo>
                  <a:cubicBezTo>
                    <a:pt x="292098" y="59036"/>
                    <a:pt x="293201" y="54350"/>
                    <a:pt x="293201" y="49801"/>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419600" y="1752600"/>
              <a:ext cx="946943" cy="564679"/>
            </a:xfrm>
            <a:custGeom>
              <a:avLst/>
              <a:gdLst>
                <a:gd name="connsiteX0" fmla="*/ 371662 w 946943"/>
                <a:gd name="connsiteY0" fmla="*/ 0 h 564679"/>
                <a:gd name="connsiteX1" fmla="*/ 931220 w 946943"/>
                <a:gd name="connsiteY1" fmla="*/ 40943 h 564679"/>
                <a:gd name="connsiteX2" fmla="*/ 890277 w 946943"/>
                <a:gd name="connsiteY2" fmla="*/ 54591 h 564679"/>
                <a:gd name="connsiteX3" fmla="*/ 671913 w 946943"/>
                <a:gd name="connsiteY3" fmla="*/ 95534 h 564679"/>
                <a:gd name="connsiteX4" fmla="*/ 235185 w 946943"/>
                <a:gd name="connsiteY4" fmla="*/ 136478 h 564679"/>
                <a:gd name="connsiteX5" fmla="*/ 289776 w 946943"/>
                <a:gd name="connsiteY5" fmla="*/ 204716 h 564679"/>
                <a:gd name="connsiteX6" fmla="*/ 562731 w 946943"/>
                <a:gd name="connsiteY6" fmla="*/ 191069 h 564679"/>
                <a:gd name="connsiteX7" fmla="*/ 644617 w 946943"/>
                <a:gd name="connsiteY7" fmla="*/ 163773 h 564679"/>
                <a:gd name="connsiteX8" fmla="*/ 753799 w 946943"/>
                <a:gd name="connsiteY8" fmla="*/ 150125 h 564679"/>
                <a:gd name="connsiteX9" fmla="*/ 808391 w 946943"/>
                <a:gd name="connsiteY9" fmla="*/ 136478 h 564679"/>
                <a:gd name="connsiteX10" fmla="*/ 576379 w 946943"/>
                <a:gd name="connsiteY10" fmla="*/ 95534 h 564679"/>
                <a:gd name="connsiteX11" fmla="*/ 303423 w 946943"/>
                <a:gd name="connsiteY11" fmla="*/ 109182 h 564679"/>
                <a:gd name="connsiteX12" fmla="*/ 726504 w 946943"/>
                <a:gd name="connsiteY12" fmla="*/ 95534 h 564679"/>
                <a:gd name="connsiteX13" fmla="*/ 753799 w 946943"/>
                <a:gd name="connsiteY13" fmla="*/ 54591 h 564679"/>
                <a:gd name="connsiteX14" fmla="*/ 576379 w 946943"/>
                <a:gd name="connsiteY14" fmla="*/ 81887 h 564679"/>
                <a:gd name="connsiteX15" fmla="*/ 767447 w 946943"/>
                <a:gd name="connsiteY15" fmla="*/ 95534 h 564679"/>
                <a:gd name="connsiteX16" fmla="*/ 699208 w 946943"/>
                <a:gd name="connsiteY16" fmla="*/ 122830 h 564679"/>
                <a:gd name="connsiteX17" fmla="*/ 248832 w 946943"/>
                <a:gd name="connsiteY17" fmla="*/ 136478 h 564679"/>
                <a:gd name="connsiteX18" fmla="*/ 330719 w 946943"/>
                <a:gd name="connsiteY18" fmla="*/ 163773 h 564679"/>
                <a:gd name="connsiteX19" fmla="*/ 658265 w 946943"/>
                <a:gd name="connsiteY19" fmla="*/ 191069 h 564679"/>
                <a:gd name="connsiteX20" fmla="*/ 562731 w 946943"/>
                <a:gd name="connsiteY20" fmla="*/ 232012 h 564679"/>
                <a:gd name="connsiteX21" fmla="*/ 385310 w 946943"/>
                <a:gd name="connsiteY21" fmla="*/ 245660 h 564679"/>
                <a:gd name="connsiteX22" fmla="*/ 740152 w 946943"/>
                <a:gd name="connsiteY22" fmla="*/ 259308 h 564679"/>
                <a:gd name="connsiteX23" fmla="*/ 685561 w 946943"/>
                <a:gd name="connsiteY23" fmla="*/ 327546 h 564679"/>
                <a:gd name="connsiteX24" fmla="*/ 521788 w 946943"/>
                <a:gd name="connsiteY24" fmla="*/ 368490 h 564679"/>
                <a:gd name="connsiteX25" fmla="*/ 289776 w 946943"/>
                <a:gd name="connsiteY25" fmla="*/ 300251 h 564679"/>
                <a:gd name="connsiteX26" fmla="*/ 221537 w 946943"/>
                <a:gd name="connsiteY26" fmla="*/ 259308 h 564679"/>
                <a:gd name="connsiteX27" fmla="*/ 139650 w 946943"/>
                <a:gd name="connsiteY27" fmla="*/ 272955 h 564679"/>
                <a:gd name="connsiteX28" fmla="*/ 153298 w 946943"/>
                <a:gd name="connsiteY28" fmla="*/ 354842 h 564679"/>
                <a:gd name="connsiteX29" fmla="*/ 180594 w 946943"/>
                <a:gd name="connsiteY29" fmla="*/ 504967 h 564679"/>
                <a:gd name="connsiteX30" fmla="*/ 235185 w 946943"/>
                <a:gd name="connsiteY30" fmla="*/ 450376 h 564679"/>
                <a:gd name="connsiteX31" fmla="*/ 248832 w 946943"/>
                <a:gd name="connsiteY31" fmla="*/ 409433 h 564679"/>
                <a:gd name="connsiteX32" fmla="*/ 344367 w 946943"/>
                <a:gd name="connsiteY32" fmla="*/ 382137 h 564679"/>
                <a:gd name="connsiteX33" fmla="*/ 385310 w 946943"/>
                <a:gd name="connsiteY33" fmla="*/ 354842 h 564679"/>
                <a:gd name="connsiteX34" fmla="*/ 671913 w 946943"/>
                <a:gd name="connsiteY34" fmla="*/ 327546 h 564679"/>
                <a:gd name="connsiteX35" fmla="*/ 358014 w 946943"/>
                <a:gd name="connsiteY35" fmla="*/ 300251 h 564679"/>
                <a:gd name="connsiteX36" fmla="*/ 753799 w 946943"/>
                <a:gd name="connsiteY36" fmla="*/ 286603 h 564679"/>
                <a:gd name="connsiteX37" fmla="*/ 426253 w 946943"/>
                <a:gd name="connsiteY37" fmla="*/ 300251 h 564679"/>
                <a:gd name="connsiteX38" fmla="*/ 494492 w 946943"/>
                <a:gd name="connsiteY38" fmla="*/ 313899 h 564679"/>
                <a:gd name="connsiteX39" fmla="*/ 617322 w 946943"/>
                <a:gd name="connsiteY39" fmla="*/ 327546 h 564679"/>
                <a:gd name="connsiteX40" fmla="*/ 344367 w 946943"/>
                <a:gd name="connsiteY40" fmla="*/ 341194 h 564679"/>
                <a:gd name="connsiteX41" fmla="*/ 822038 w 946943"/>
                <a:gd name="connsiteY41" fmla="*/ 368490 h 564679"/>
                <a:gd name="connsiteX42" fmla="*/ 630970 w 946943"/>
                <a:gd name="connsiteY42" fmla="*/ 395785 h 564679"/>
                <a:gd name="connsiteX43" fmla="*/ 180594 w 946943"/>
                <a:gd name="connsiteY43" fmla="*/ 409433 h 564679"/>
                <a:gd name="connsiteX44" fmla="*/ 658265 w 946943"/>
                <a:gd name="connsiteY44" fmla="*/ 423081 h 564679"/>
                <a:gd name="connsiteX45" fmla="*/ 562731 w 946943"/>
                <a:gd name="connsiteY45" fmla="*/ 450376 h 564679"/>
                <a:gd name="connsiteX46" fmla="*/ 289776 w 946943"/>
                <a:gd name="connsiteY46" fmla="*/ 491319 h 564679"/>
                <a:gd name="connsiteX47" fmla="*/ 248832 w 946943"/>
                <a:gd name="connsiteY47" fmla="*/ 464024 h 564679"/>
                <a:gd name="connsiteX48" fmla="*/ 439901 w 946943"/>
                <a:gd name="connsiteY48" fmla="*/ 436728 h 564679"/>
                <a:gd name="connsiteX49" fmla="*/ 562731 w 946943"/>
                <a:gd name="connsiteY49" fmla="*/ 409433 h 564679"/>
                <a:gd name="connsiteX50" fmla="*/ 699208 w 946943"/>
                <a:gd name="connsiteY50" fmla="*/ 368490 h 564679"/>
                <a:gd name="connsiteX51" fmla="*/ 712856 w 946943"/>
                <a:gd name="connsiteY51" fmla="*/ 327546 h 564679"/>
                <a:gd name="connsiteX52" fmla="*/ 562731 w 946943"/>
                <a:gd name="connsiteY52" fmla="*/ 272955 h 564679"/>
                <a:gd name="connsiteX53" fmla="*/ 207889 w 946943"/>
                <a:gd name="connsiteY53" fmla="*/ 259308 h 564679"/>
                <a:gd name="connsiteX54" fmla="*/ 276128 w 946943"/>
                <a:gd name="connsiteY54" fmla="*/ 232012 h 564679"/>
                <a:gd name="connsiteX55" fmla="*/ 562731 w 946943"/>
                <a:gd name="connsiteY55" fmla="*/ 204716 h 564679"/>
                <a:gd name="connsiteX56" fmla="*/ 549083 w 946943"/>
                <a:gd name="connsiteY56" fmla="*/ 163773 h 564679"/>
                <a:gd name="connsiteX57" fmla="*/ 358014 w 946943"/>
                <a:gd name="connsiteY57" fmla="*/ 150125 h 564679"/>
                <a:gd name="connsiteX58" fmla="*/ 753799 w 946943"/>
                <a:gd name="connsiteY58" fmla="*/ 136478 h 564679"/>
                <a:gd name="connsiteX59" fmla="*/ 439901 w 946943"/>
                <a:gd name="connsiteY59" fmla="*/ 122830 h 56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6943" h="564679">
                  <a:moveTo>
                    <a:pt x="371662" y="0"/>
                  </a:moveTo>
                  <a:cubicBezTo>
                    <a:pt x="558181" y="13648"/>
                    <a:pt x="745230" y="21365"/>
                    <a:pt x="931220" y="40943"/>
                  </a:cubicBezTo>
                  <a:cubicBezTo>
                    <a:pt x="945527" y="42449"/>
                    <a:pt x="904233" y="51102"/>
                    <a:pt x="890277" y="54591"/>
                  </a:cubicBezTo>
                  <a:cubicBezTo>
                    <a:pt x="795838" y="78201"/>
                    <a:pt x="763109" y="84135"/>
                    <a:pt x="671913" y="95534"/>
                  </a:cubicBezTo>
                  <a:cubicBezTo>
                    <a:pt x="527634" y="113569"/>
                    <a:pt x="378679" y="124000"/>
                    <a:pt x="235185" y="136478"/>
                  </a:cubicBezTo>
                  <a:cubicBezTo>
                    <a:pt x="202577" y="185389"/>
                    <a:pt x="173651" y="200250"/>
                    <a:pt x="289776" y="204716"/>
                  </a:cubicBezTo>
                  <a:cubicBezTo>
                    <a:pt x="380807" y="208217"/>
                    <a:pt x="471746" y="195618"/>
                    <a:pt x="562731" y="191069"/>
                  </a:cubicBezTo>
                  <a:cubicBezTo>
                    <a:pt x="590026" y="181970"/>
                    <a:pt x="616484" y="169802"/>
                    <a:pt x="644617" y="163773"/>
                  </a:cubicBezTo>
                  <a:cubicBezTo>
                    <a:pt x="680480" y="156088"/>
                    <a:pt x="717621" y="156155"/>
                    <a:pt x="753799" y="150125"/>
                  </a:cubicBezTo>
                  <a:cubicBezTo>
                    <a:pt x="772301" y="147041"/>
                    <a:pt x="790194" y="141027"/>
                    <a:pt x="808391" y="136478"/>
                  </a:cubicBezTo>
                  <a:cubicBezTo>
                    <a:pt x="621736" y="105368"/>
                    <a:pt x="698887" y="120036"/>
                    <a:pt x="576379" y="95534"/>
                  </a:cubicBezTo>
                  <a:cubicBezTo>
                    <a:pt x="485394" y="100083"/>
                    <a:pt x="212324" y="109182"/>
                    <a:pt x="303423" y="109182"/>
                  </a:cubicBezTo>
                  <a:cubicBezTo>
                    <a:pt x="444523" y="109182"/>
                    <a:pt x="586429" y="112513"/>
                    <a:pt x="726504" y="95534"/>
                  </a:cubicBezTo>
                  <a:cubicBezTo>
                    <a:pt x="742787" y="93560"/>
                    <a:pt x="770134" y="56076"/>
                    <a:pt x="753799" y="54591"/>
                  </a:cubicBezTo>
                  <a:cubicBezTo>
                    <a:pt x="694209" y="49174"/>
                    <a:pt x="635519" y="72788"/>
                    <a:pt x="576379" y="81887"/>
                  </a:cubicBezTo>
                  <a:cubicBezTo>
                    <a:pt x="640068" y="86436"/>
                    <a:pt x="706872" y="75342"/>
                    <a:pt x="767447" y="95534"/>
                  </a:cubicBezTo>
                  <a:cubicBezTo>
                    <a:pt x="790688" y="103281"/>
                    <a:pt x="723631" y="120902"/>
                    <a:pt x="699208" y="122830"/>
                  </a:cubicBezTo>
                  <a:cubicBezTo>
                    <a:pt x="549480" y="134651"/>
                    <a:pt x="398957" y="131929"/>
                    <a:pt x="248832" y="136478"/>
                  </a:cubicBezTo>
                  <a:cubicBezTo>
                    <a:pt x="276128" y="145576"/>
                    <a:pt x="302052" y="161316"/>
                    <a:pt x="330719" y="163773"/>
                  </a:cubicBezTo>
                  <a:cubicBezTo>
                    <a:pt x="674564" y="193245"/>
                    <a:pt x="869148" y="148892"/>
                    <a:pt x="658265" y="191069"/>
                  </a:cubicBezTo>
                  <a:cubicBezTo>
                    <a:pt x="626420" y="204717"/>
                    <a:pt x="596704" y="225217"/>
                    <a:pt x="562731" y="232012"/>
                  </a:cubicBezTo>
                  <a:cubicBezTo>
                    <a:pt x="504568" y="243645"/>
                    <a:pt x="326685" y="236641"/>
                    <a:pt x="385310" y="245660"/>
                  </a:cubicBezTo>
                  <a:cubicBezTo>
                    <a:pt x="502302" y="263659"/>
                    <a:pt x="621871" y="254759"/>
                    <a:pt x="740152" y="259308"/>
                  </a:cubicBezTo>
                  <a:cubicBezTo>
                    <a:pt x="727118" y="298409"/>
                    <a:pt x="731860" y="312113"/>
                    <a:pt x="685561" y="327546"/>
                  </a:cubicBezTo>
                  <a:cubicBezTo>
                    <a:pt x="632178" y="345341"/>
                    <a:pt x="521788" y="368490"/>
                    <a:pt x="521788" y="368490"/>
                  </a:cubicBezTo>
                  <a:cubicBezTo>
                    <a:pt x="328464" y="350915"/>
                    <a:pt x="420344" y="383340"/>
                    <a:pt x="289776" y="300251"/>
                  </a:cubicBezTo>
                  <a:cubicBezTo>
                    <a:pt x="267397" y="286010"/>
                    <a:pt x="221537" y="259308"/>
                    <a:pt x="221537" y="259308"/>
                  </a:cubicBezTo>
                  <a:cubicBezTo>
                    <a:pt x="194241" y="263857"/>
                    <a:pt x="155734" y="250437"/>
                    <a:pt x="139650" y="272955"/>
                  </a:cubicBezTo>
                  <a:cubicBezTo>
                    <a:pt x="123566" y="295473"/>
                    <a:pt x="148348" y="327616"/>
                    <a:pt x="153298" y="354842"/>
                  </a:cubicBezTo>
                  <a:cubicBezTo>
                    <a:pt x="191451" y="564679"/>
                    <a:pt x="140374" y="263654"/>
                    <a:pt x="180594" y="504967"/>
                  </a:cubicBezTo>
                  <a:cubicBezTo>
                    <a:pt x="216985" y="395787"/>
                    <a:pt x="162398" y="523163"/>
                    <a:pt x="235185" y="450376"/>
                  </a:cubicBezTo>
                  <a:cubicBezTo>
                    <a:pt x="245357" y="440204"/>
                    <a:pt x="238660" y="419605"/>
                    <a:pt x="248832" y="409433"/>
                  </a:cubicBezTo>
                  <a:cubicBezTo>
                    <a:pt x="255358" y="402907"/>
                    <a:pt x="343895" y="382255"/>
                    <a:pt x="344367" y="382137"/>
                  </a:cubicBezTo>
                  <a:cubicBezTo>
                    <a:pt x="358015" y="373039"/>
                    <a:pt x="370639" y="362177"/>
                    <a:pt x="385310" y="354842"/>
                  </a:cubicBezTo>
                  <a:cubicBezTo>
                    <a:pt x="459529" y="317732"/>
                    <a:pt x="665740" y="327889"/>
                    <a:pt x="671913" y="327546"/>
                  </a:cubicBezTo>
                  <a:cubicBezTo>
                    <a:pt x="927455" y="263664"/>
                    <a:pt x="209830" y="448440"/>
                    <a:pt x="358014" y="300251"/>
                  </a:cubicBezTo>
                  <a:cubicBezTo>
                    <a:pt x="451355" y="206906"/>
                    <a:pt x="621792" y="286603"/>
                    <a:pt x="753799" y="286603"/>
                  </a:cubicBezTo>
                  <a:cubicBezTo>
                    <a:pt x="863076" y="286603"/>
                    <a:pt x="535435" y="295702"/>
                    <a:pt x="426253" y="300251"/>
                  </a:cubicBezTo>
                  <a:cubicBezTo>
                    <a:pt x="448999" y="304800"/>
                    <a:pt x="471528" y="310619"/>
                    <a:pt x="494492" y="313899"/>
                  </a:cubicBezTo>
                  <a:cubicBezTo>
                    <a:pt x="535273" y="319725"/>
                    <a:pt x="657853" y="320177"/>
                    <a:pt x="617322" y="327546"/>
                  </a:cubicBezTo>
                  <a:cubicBezTo>
                    <a:pt x="527693" y="343842"/>
                    <a:pt x="435352" y="336645"/>
                    <a:pt x="344367" y="341194"/>
                  </a:cubicBezTo>
                  <a:cubicBezTo>
                    <a:pt x="0" y="384241"/>
                    <a:pt x="417388" y="326630"/>
                    <a:pt x="822038" y="368490"/>
                  </a:cubicBezTo>
                  <a:cubicBezTo>
                    <a:pt x="886032" y="375110"/>
                    <a:pt x="695276" y="393836"/>
                    <a:pt x="630970" y="395785"/>
                  </a:cubicBezTo>
                  <a:lnTo>
                    <a:pt x="180594" y="409433"/>
                  </a:lnTo>
                  <a:cubicBezTo>
                    <a:pt x="339818" y="413982"/>
                    <a:pt x="499883" y="406112"/>
                    <a:pt x="658265" y="423081"/>
                  </a:cubicBezTo>
                  <a:cubicBezTo>
                    <a:pt x="691195" y="426609"/>
                    <a:pt x="594150" y="439903"/>
                    <a:pt x="562731" y="450376"/>
                  </a:cubicBezTo>
                  <a:cubicBezTo>
                    <a:pt x="398057" y="505267"/>
                    <a:pt x="610883" y="469913"/>
                    <a:pt x="289776" y="491319"/>
                  </a:cubicBezTo>
                  <a:cubicBezTo>
                    <a:pt x="276128" y="482221"/>
                    <a:pt x="233417" y="469630"/>
                    <a:pt x="248832" y="464024"/>
                  </a:cubicBezTo>
                  <a:cubicBezTo>
                    <a:pt x="309295" y="442037"/>
                    <a:pt x="376814" y="449345"/>
                    <a:pt x="439901" y="436728"/>
                  </a:cubicBezTo>
                  <a:cubicBezTo>
                    <a:pt x="478868" y="428935"/>
                    <a:pt x="524178" y="420999"/>
                    <a:pt x="562731" y="409433"/>
                  </a:cubicBezTo>
                  <a:cubicBezTo>
                    <a:pt x="728841" y="359599"/>
                    <a:pt x="573397" y="399941"/>
                    <a:pt x="699208" y="368490"/>
                  </a:cubicBezTo>
                  <a:cubicBezTo>
                    <a:pt x="703757" y="354842"/>
                    <a:pt x="722066" y="338598"/>
                    <a:pt x="712856" y="327546"/>
                  </a:cubicBezTo>
                  <a:cubicBezTo>
                    <a:pt x="688903" y="298802"/>
                    <a:pt x="601087" y="275430"/>
                    <a:pt x="562731" y="272955"/>
                  </a:cubicBezTo>
                  <a:cubicBezTo>
                    <a:pt x="444608" y="265334"/>
                    <a:pt x="326170" y="263857"/>
                    <a:pt x="207889" y="259308"/>
                  </a:cubicBezTo>
                  <a:cubicBezTo>
                    <a:pt x="230635" y="250209"/>
                    <a:pt x="252663" y="239052"/>
                    <a:pt x="276128" y="232012"/>
                  </a:cubicBezTo>
                  <a:cubicBezTo>
                    <a:pt x="357037" y="207739"/>
                    <a:pt x="506217" y="208248"/>
                    <a:pt x="562731" y="204716"/>
                  </a:cubicBezTo>
                  <a:cubicBezTo>
                    <a:pt x="558182" y="191068"/>
                    <a:pt x="562983" y="167480"/>
                    <a:pt x="549083" y="163773"/>
                  </a:cubicBezTo>
                  <a:cubicBezTo>
                    <a:pt x="487387" y="147321"/>
                    <a:pt x="294722" y="158564"/>
                    <a:pt x="358014" y="150125"/>
                  </a:cubicBezTo>
                  <a:cubicBezTo>
                    <a:pt x="488863" y="132679"/>
                    <a:pt x="621871" y="141027"/>
                    <a:pt x="753799" y="136478"/>
                  </a:cubicBezTo>
                  <a:cubicBezTo>
                    <a:pt x="946943" y="97849"/>
                    <a:pt x="845235" y="122830"/>
                    <a:pt x="439901" y="12283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105400" y="1828800"/>
              <a:ext cx="946943" cy="564679"/>
            </a:xfrm>
            <a:custGeom>
              <a:avLst/>
              <a:gdLst>
                <a:gd name="connsiteX0" fmla="*/ 371662 w 946943"/>
                <a:gd name="connsiteY0" fmla="*/ 0 h 564679"/>
                <a:gd name="connsiteX1" fmla="*/ 931220 w 946943"/>
                <a:gd name="connsiteY1" fmla="*/ 40943 h 564679"/>
                <a:gd name="connsiteX2" fmla="*/ 890277 w 946943"/>
                <a:gd name="connsiteY2" fmla="*/ 54591 h 564679"/>
                <a:gd name="connsiteX3" fmla="*/ 671913 w 946943"/>
                <a:gd name="connsiteY3" fmla="*/ 95534 h 564679"/>
                <a:gd name="connsiteX4" fmla="*/ 235185 w 946943"/>
                <a:gd name="connsiteY4" fmla="*/ 136478 h 564679"/>
                <a:gd name="connsiteX5" fmla="*/ 289776 w 946943"/>
                <a:gd name="connsiteY5" fmla="*/ 204716 h 564679"/>
                <a:gd name="connsiteX6" fmla="*/ 562731 w 946943"/>
                <a:gd name="connsiteY6" fmla="*/ 191069 h 564679"/>
                <a:gd name="connsiteX7" fmla="*/ 644617 w 946943"/>
                <a:gd name="connsiteY7" fmla="*/ 163773 h 564679"/>
                <a:gd name="connsiteX8" fmla="*/ 753799 w 946943"/>
                <a:gd name="connsiteY8" fmla="*/ 150125 h 564679"/>
                <a:gd name="connsiteX9" fmla="*/ 808391 w 946943"/>
                <a:gd name="connsiteY9" fmla="*/ 136478 h 564679"/>
                <a:gd name="connsiteX10" fmla="*/ 576379 w 946943"/>
                <a:gd name="connsiteY10" fmla="*/ 95534 h 564679"/>
                <a:gd name="connsiteX11" fmla="*/ 303423 w 946943"/>
                <a:gd name="connsiteY11" fmla="*/ 109182 h 564679"/>
                <a:gd name="connsiteX12" fmla="*/ 726504 w 946943"/>
                <a:gd name="connsiteY12" fmla="*/ 95534 h 564679"/>
                <a:gd name="connsiteX13" fmla="*/ 753799 w 946943"/>
                <a:gd name="connsiteY13" fmla="*/ 54591 h 564679"/>
                <a:gd name="connsiteX14" fmla="*/ 576379 w 946943"/>
                <a:gd name="connsiteY14" fmla="*/ 81887 h 564679"/>
                <a:gd name="connsiteX15" fmla="*/ 767447 w 946943"/>
                <a:gd name="connsiteY15" fmla="*/ 95534 h 564679"/>
                <a:gd name="connsiteX16" fmla="*/ 699208 w 946943"/>
                <a:gd name="connsiteY16" fmla="*/ 122830 h 564679"/>
                <a:gd name="connsiteX17" fmla="*/ 248832 w 946943"/>
                <a:gd name="connsiteY17" fmla="*/ 136478 h 564679"/>
                <a:gd name="connsiteX18" fmla="*/ 330719 w 946943"/>
                <a:gd name="connsiteY18" fmla="*/ 163773 h 564679"/>
                <a:gd name="connsiteX19" fmla="*/ 658265 w 946943"/>
                <a:gd name="connsiteY19" fmla="*/ 191069 h 564679"/>
                <a:gd name="connsiteX20" fmla="*/ 562731 w 946943"/>
                <a:gd name="connsiteY20" fmla="*/ 232012 h 564679"/>
                <a:gd name="connsiteX21" fmla="*/ 385310 w 946943"/>
                <a:gd name="connsiteY21" fmla="*/ 245660 h 564679"/>
                <a:gd name="connsiteX22" fmla="*/ 740152 w 946943"/>
                <a:gd name="connsiteY22" fmla="*/ 259308 h 564679"/>
                <a:gd name="connsiteX23" fmla="*/ 685561 w 946943"/>
                <a:gd name="connsiteY23" fmla="*/ 327546 h 564679"/>
                <a:gd name="connsiteX24" fmla="*/ 521788 w 946943"/>
                <a:gd name="connsiteY24" fmla="*/ 368490 h 564679"/>
                <a:gd name="connsiteX25" fmla="*/ 289776 w 946943"/>
                <a:gd name="connsiteY25" fmla="*/ 300251 h 564679"/>
                <a:gd name="connsiteX26" fmla="*/ 221537 w 946943"/>
                <a:gd name="connsiteY26" fmla="*/ 259308 h 564679"/>
                <a:gd name="connsiteX27" fmla="*/ 139650 w 946943"/>
                <a:gd name="connsiteY27" fmla="*/ 272955 h 564679"/>
                <a:gd name="connsiteX28" fmla="*/ 153298 w 946943"/>
                <a:gd name="connsiteY28" fmla="*/ 354842 h 564679"/>
                <a:gd name="connsiteX29" fmla="*/ 180594 w 946943"/>
                <a:gd name="connsiteY29" fmla="*/ 504967 h 564679"/>
                <a:gd name="connsiteX30" fmla="*/ 235185 w 946943"/>
                <a:gd name="connsiteY30" fmla="*/ 450376 h 564679"/>
                <a:gd name="connsiteX31" fmla="*/ 248832 w 946943"/>
                <a:gd name="connsiteY31" fmla="*/ 409433 h 564679"/>
                <a:gd name="connsiteX32" fmla="*/ 344367 w 946943"/>
                <a:gd name="connsiteY32" fmla="*/ 382137 h 564679"/>
                <a:gd name="connsiteX33" fmla="*/ 385310 w 946943"/>
                <a:gd name="connsiteY33" fmla="*/ 354842 h 564679"/>
                <a:gd name="connsiteX34" fmla="*/ 671913 w 946943"/>
                <a:gd name="connsiteY34" fmla="*/ 327546 h 564679"/>
                <a:gd name="connsiteX35" fmla="*/ 358014 w 946943"/>
                <a:gd name="connsiteY35" fmla="*/ 300251 h 564679"/>
                <a:gd name="connsiteX36" fmla="*/ 753799 w 946943"/>
                <a:gd name="connsiteY36" fmla="*/ 286603 h 564679"/>
                <a:gd name="connsiteX37" fmla="*/ 426253 w 946943"/>
                <a:gd name="connsiteY37" fmla="*/ 300251 h 564679"/>
                <a:gd name="connsiteX38" fmla="*/ 494492 w 946943"/>
                <a:gd name="connsiteY38" fmla="*/ 313899 h 564679"/>
                <a:gd name="connsiteX39" fmla="*/ 617322 w 946943"/>
                <a:gd name="connsiteY39" fmla="*/ 327546 h 564679"/>
                <a:gd name="connsiteX40" fmla="*/ 344367 w 946943"/>
                <a:gd name="connsiteY40" fmla="*/ 341194 h 564679"/>
                <a:gd name="connsiteX41" fmla="*/ 822038 w 946943"/>
                <a:gd name="connsiteY41" fmla="*/ 368490 h 564679"/>
                <a:gd name="connsiteX42" fmla="*/ 630970 w 946943"/>
                <a:gd name="connsiteY42" fmla="*/ 395785 h 564679"/>
                <a:gd name="connsiteX43" fmla="*/ 180594 w 946943"/>
                <a:gd name="connsiteY43" fmla="*/ 409433 h 564679"/>
                <a:gd name="connsiteX44" fmla="*/ 658265 w 946943"/>
                <a:gd name="connsiteY44" fmla="*/ 423081 h 564679"/>
                <a:gd name="connsiteX45" fmla="*/ 562731 w 946943"/>
                <a:gd name="connsiteY45" fmla="*/ 450376 h 564679"/>
                <a:gd name="connsiteX46" fmla="*/ 289776 w 946943"/>
                <a:gd name="connsiteY46" fmla="*/ 491319 h 564679"/>
                <a:gd name="connsiteX47" fmla="*/ 248832 w 946943"/>
                <a:gd name="connsiteY47" fmla="*/ 464024 h 564679"/>
                <a:gd name="connsiteX48" fmla="*/ 439901 w 946943"/>
                <a:gd name="connsiteY48" fmla="*/ 436728 h 564679"/>
                <a:gd name="connsiteX49" fmla="*/ 562731 w 946943"/>
                <a:gd name="connsiteY49" fmla="*/ 409433 h 564679"/>
                <a:gd name="connsiteX50" fmla="*/ 699208 w 946943"/>
                <a:gd name="connsiteY50" fmla="*/ 368490 h 564679"/>
                <a:gd name="connsiteX51" fmla="*/ 712856 w 946943"/>
                <a:gd name="connsiteY51" fmla="*/ 327546 h 564679"/>
                <a:gd name="connsiteX52" fmla="*/ 562731 w 946943"/>
                <a:gd name="connsiteY52" fmla="*/ 272955 h 564679"/>
                <a:gd name="connsiteX53" fmla="*/ 207889 w 946943"/>
                <a:gd name="connsiteY53" fmla="*/ 259308 h 564679"/>
                <a:gd name="connsiteX54" fmla="*/ 276128 w 946943"/>
                <a:gd name="connsiteY54" fmla="*/ 232012 h 564679"/>
                <a:gd name="connsiteX55" fmla="*/ 562731 w 946943"/>
                <a:gd name="connsiteY55" fmla="*/ 204716 h 564679"/>
                <a:gd name="connsiteX56" fmla="*/ 549083 w 946943"/>
                <a:gd name="connsiteY56" fmla="*/ 163773 h 564679"/>
                <a:gd name="connsiteX57" fmla="*/ 358014 w 946943"/>
                <a:gd name="connsiteY57" fmla="*/ 150125 h 564679"/>
                <a:gd name="connsiteX58" fmla="*/ 753799 w 946943"/>
                <a:gd name="connsiteY58" fmla="*/ 136478 h 564679"/>
                <a:gd name="connsiteX59" fmla="*/ 439901 w 946943"/>
                <a:gd name="connsiteY59" fmla="*/ 122830 h 56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6943" h="564679">
                  <a:moveTo>
                    <a:pt x="371662" y="0"/>
                  </a:moveTo>
                  <a:cubicBezTo>
                    <a:pt x="558181" y="13648"/>
                    <a:pt x="745230" y="21365"/>
                    <a:pt x="931220" y="40943"/>
                  </a:cubicBezTo>
                  <a:cubicBezTo>
                    <a:pt x="945527" y="42449"/>
                    <a:pt x="904233" y="51102"/>
                    <a:pt x="890277" y="54591"/>
                  </a:cubicBezTo>
                  <a:cubicBezTo>
                    <a:pt x="795838" y="78201"/>
                    <a:pt x="763109" y="84135"/>
                    <a:pt x="671913" y="95534"/>
                  </a:cubicBezTo>
                  <a:cubicBezTo>
                    <a:pt x="527634" y="113569"/>
                    <a:pt x="378679" y="124000"/>
                    <a:pt x="235185" y="136478"/>
                  </a:cubicBezTo>
                  <a:cubicBezTo>
                    <a:pt x="202577" y="185389"/>
                    <a:pt x="173651" y="200250"/>
                    <a:pt x="289776" y="204716"/>
                  </a:cubicBezTo>
                  <a:cubicBezTo>
                    <a:pt x="380807" y="208217"/>
                    <a:pt x="471746" y="195618"/>
                    <a:pt x="562731" y="191069"/>
                  </a:cubicBezTo>
                  <a:cubicBezTo>
                    <a:pt x="590026" y="181970"/>
                    <a:pt x="616484" y="169802"/>
                    <a:pt x="644617" y="163773"/>
                  </a:cubicBezTo>
                  <a:cubicBezTo>
                    <a:pt x="680480" y="156088"/>
                    <a:pt x="717621" y="156155"/>
                    <a:pt x="753799" y="150125"/>
                  </a:cubicBezTo>
                  <a:cubicBezTo>
                    <a:pt x="772301" y="147041"/>
                    <a:pt x="790194" y="141027"/>
                    <a:pt x="808391" y="136478"/>
                  </a:cubicBezTo>
                  <a:cubicBezTo>
                    <a:pt x="621736" y="105368"/>
                    <a:pt x="698887" y="120036"/>
                    <a:pt x="576379" y="95534"/>
                  </a:cubicBezTo>
                  <a:cubicBezTo>
                    <a:pt x="485394" y="100083"/>
                    <a:pt x="212324" y="109182"/>
                    <a:pt x="303423" y="109182"/>
                  </a:cubicBezTo>
                  <a:cubicBezTo>
                    <a:pt x="444523" y="109182"/>
                    <a:pt x="586429" y="112513"/>
                    <a:pt x="726504" y="95534"/>
                  </a:cubicBezTo>
                  <a:cubicBezTo>
                    <a:pt x="742787" y="93560"/>
                    <a:pt x="770134" y="56076"/>
                    <a:pt x="753799" y="54591"/>
                  </a:cubicBezTo>
                  <a:cubicBezTo>
                    <a:pt x="694209" y="49174"/>
                    <a:pt x="635519" y="72788"/>
                    <a:pt x="576379" y="81887"/>
                  </a:cubicBezTo>
                  <a:cubicBezTo>
                    <a:pt x="640068" y="86436"/>
                    <a:pt x="706872" y="75342"/>
                    <a:pt x="767447" y="95534"/>
                  </a:cubicBezTo>
                  <a:cubicBezTo>
                    <a:pt x="790688" y="103281"/>
                    <a:pt x="723631" y="120902"/>
                    <a:pt x="699208" y="122830"/>
                  </a:cubicBezTo>
                  <a:cubicBezTo>
                    <a:pt x="549480" y="134651"/>
                    <a:pt x="398957" y="131929"/>
                    <a:pt x="248832" y="136478"/>
                  </a:cubicBezTo>
                  <a:cubicBezTo>
                    <a:pt x="276128" y="145576"/>
                    <a:pt x="302052" y="161316"/>
                    <a:pt x="330719" y="163773"/>
                  </a:cubicBezTo>
                  <a:cubicBezTo>
                    <a:pt x="674564" y="193245"/>
                    <a:pt x="869148" y="148892"/>
                    <a:pt x="658265" y="191069"/>
                  </a:cubicBezTo>
                  <a:cubicBezTo>
                    <a:pt x="626420" y="204717"/>
                    <a:pt x="596704" y="225217"/>
                    <a:pt x="562731" y="232012"/>
                  </a:cubicBezTo>
                  <a:cubicBezTo>
                    <a:pt x="504568" y="243645"/>
                    <a:pt x="326685" y="236641"/>
                    <a:pt x="385310" y="245660"/>
                  </a:cubicBezTo>
                  <a:cubicBezTo>
                    <a:pt x="502302" y="263659"/>
                    <a:pt x="621871" y="254759"/>
                    <a:pt x="740152" y="259308"/>
                  </a:cubicBezTo>
                  <a:cubicBezTo>
                    <a:pt x="727118" y="298409"/>
                    <a:pt x="731860" y="312113"/>
                    <a:pt x="685561" y="327546"/>
                  </a:cubicBezTo>
                  <a:cubicBezTo>
                    <a:pt x="632178" y="345341"/>
                    <a:pt x="521788" y="368490"/>
                    <a:pt x="521788" y="368490"/>
                  </a:cubicBezTo>
                  <a:cubicBezTo>
                    <a:pt x="328464" y="350915"/>
                    <a:pt x="420344" y="383340"/>
                    <a:pt x="289776" y="300251"/>
                  </a:cubicBezTo>
                  <a:cubicBezTo>
                    <a:pt x="267397" y="286010"/>
                    <a:pt x="221537" y="259308"/>
                    <a:pt x="221537" y="259308"/>
                  </a:cubicBezTo>
                  <a:cubicBezTo>
                    <a:pt x="194241" y="263857"/>
                    <a:pt x="155734" y="250437"/>
                    <a:pt x="139650" y="272955"/>
                  </a:cubicBezTo>
                  <a:cubicBezTo>
                    <a:pt x="123566" y="295473"/>
                    <a:pt x="148348" y="327616"/>
                    <a:pt x="153298" y="354842"/>
                  </a:cubicBezTo>
                  <a:cubicBezTo>
                    <a:pt x="191451" y="564679"/>
                    <a:pt x="140374" y="263654"/>
                    <a:pt x="180594" y="504967"/>
                  </a:cubicBezTo>
                  <a:cubicBezTo>
                    <a:pt x="216985" y="395787"/>
                    <a:pt x="162398" y="523163"/>
                    <a:pt x="235185" y="450376"/>
                  </a:cubicBezTo>
                  <a:cubicBezTo>
                    <a:pt x="245357" y="440204"/>
                    <a:pt x="238660" y="419605"/>
                    <a:pt x="248832" y="409433"/>
                  </a:cubicBezTo>
                  <a:cubicBezTo>
                    <a:pt x="255358" y="402907"/>
                    <a:pt x="343895" y="382255"/>
                    <a:pt x="344367" y="382137"/>
                  </a:cubicBezTo>
                  <a:cubicBezTo>
                    <a:pt x="358015" y="373039"/>
                    <a:pt x="370639" y="362177"/>
                    <a:pt x="385310" y="354842"/>
                  </a:cubicBezTo>
                  <a:cubicBezTo>
                    <a:pt x="459529" y="317732"/>
                    <a:pt x="665740" y="327889"/>
                    <a:pt x="671913" y="327546"/>
                  </a:cubicBezTo>
                  <a:cubicBezTo>
                    <a:pt x="927455" y="263664"/>
                    <a:pt x="209830" y="448440"/>
                    <a:pt x="358014" y="300251"/>
                  </a:cubicBezTo>
                  <a:cubicBezTo>
                    <a:pt x="451355" y="206906"/>
                    <a:pt x="621792" y="286603"/>
                    <a:pt x="753799" y="286603"/>
                  </a:cubicBezTo>
                  <a:cubicBezTo>
                    <a:pt x="863076" y="286603"/>
                    <a:pt x="535435" y="295702"/>
                    <a:pt x="426253" y="300251"/>
                  </a:cubicBezTo>
                  <a:cubicBezTo>
                    <a:pt x="448999" y="304800"/>
                    <a:pt x="471528" y="310619"/>
                    <a:pt x="494492" y="313899"/>
                  </a:cubicBezTo>
                  <a:cubicBezTo>
                    <a:pt x="535273" y="319725"/>
                    <a:pt x="657853" y="320177"/>
                    <a:pt x="617322" y="327546"/>
                  </a:cubicBezTo>
                  <a:cubicBezTo>
                    <a:pt x="527693" y="343842"/>
                    <a:pt x="435352" y="336645"/>
                    <a:pt x="344367" y="341194"/>
                  </a:cubicBezTo>
                  <a:cubicBezTo>
                    <a:pt x="0" y="384241"/>
                    <a:pt x="417388" y="326630"/>
                    <a:pt x="822038" y="368490"/>
                  </a:cubicBezTo>
                  <a:cubicBezTo>
                    <a:pt x="886032" y="375110"/>
                    <a:pt x="695276" y="393836"/>
                    <a:pt x="630970" y="395785"/>
                  </a:cubicBezTo>
                  <a:lnTo>
                    <a:pt x="180594" y="409433"/>
                  </a:lnTo>
                  <a:cubicBezTo>
                    <a:pt x="339818" y="413982"/>
                    <a:pt x="499883" y="406112"/>
                    <a:pt x="658265" y="423081"/>
                  </a:cubicBezTo>
                  <a:cubicBezTo>
                    <a:pt x="691195" y="426609"/>
                    <a:pt x="594150" y="439903"/>
                    <a:pt x="562731" y="450376"/>
                  </a:cubicBezTo>
                  <a:cubicBezTo>
                    <a:pt x="398057" y="505267"/>
                    <a:pt x="610883" y="469913"/>
                    <a:pt x="289776" y="491319"/>
                  </a:cubicBezTo>
                  <a:cubicBezTo>
                    <a:pt x="276128" y="482221"/>
                    <a:pt x="233417" y="469630"/>
                    <a:pt x="248832" y="464024"/>
                  </a:cubicBezTo>
                  <a:cubicBezTo>
                    <a:pt x="309295" y="442037"/>
                    <a:pt x="376814" y="449345"/>
                    <a:pt x="439901" y="436728"/>
                  </a:cubicBezTo>
                  <a:cubicBezTo>
                    <a:pt x="478868" y="428935"/>
                    <a:pt x="524178" y="420999"/>
                    <a:pt x="562731" y="409433"/>
                  </a:cubicBezTo>
                  <a:cubicBezTo>
                    <a:pt x="728841" y="359599"/>
                    <a:pt x="573397" y="399941"/>
                    <a:pt x="699208" y="368490"/>
                  </a:cubicBezTo>
                  <a:cubicBezTo>
                    <a:pt x="703757" y="354842"/>
                    <a:pt x="722066" y="338598"/>
                    <a:pt x="712856" y="327546"/>
                  </a:cubicBezTo>
                  <a:cubicBezTo>
                    <a:pt x="688903" y="298802"/>
                    <a:pt x="601087" y="275430"/>
                    <a:pt x="562731" y="272955"/>
                  </a:cubicBezTo>
                  <a:cubicBezTo>
                    <a:pt x="444608" y="265334"/>
                    <a:pt x="326170" y="263857"/>
                    <a:pt x="207889" y="259308"/>
                  </a:cubicBezTo>
                  <a:cubicBezTo>
                    <a:pt x="230635" y="250209"/>
                    <a:pt x="252663" y="239052"/>
                    <a:pt x="276128" y="232012"/>
                  </a:cubicBezTo>
                  <a:cubicBezTo>
                    <a:pt x="357037" y="207739"/>
                    <a:pt x="506217" y="208248"/>
                    <a:pt x="562731" y="204716"/>
                  </a:cubicBezTo>
                  <a:cubicBezTo>
                    <a:pt x="558182" y="191068"/>
                    <a:pt x="562983" y="167480"/>
                    <a:pt x="549083" y="163773"/>
                  </a:cubicBezTo>
                  <a:cubicBezTo>
                    <a:pt x="487387" y="147321"/>
                    <a:pt x="294722" y="158564"/>
                    <a:pt x="358014" y="150125"/>
                  </a:cubicBezTo>
                  <a:cubicBezTo>
                    <a:pt x="488863" y="132679"/>
                    <a:pt x="621871" y="141027"/>
                    <a:pt x="753799" y="136478"/>
                  </a:cubicBezTo>
                  <a:cubicBezTo>
                    <a:pt x="946943" y="97849"/>
                    <a:pt x="845235" y="122830"/>
                    <a:pt x="439901" y="12283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800600" y="1828800"/>
              <a:ext cx="946943" cy="564679"/>
            </a:xfrm>
            <a:custGeom>
              <a:avLst/>
              <a:gdLst>
                <a:gd name="connsiteX0" fmla="*/ 371662 w 946943"/>
                <a:gd name="connsiteY0" fmla="*/ 0 h 564679"/>
                <a:gd name="connsiteX1" fmla="*/ 931220 w 946943"/>
                <a:gd name="connsiteY1" fmla="*/ 40943 h 564679"/>
                <a:gd name="connsiteX2" fmla="*/ 890277 w 946943"/>
                <a:gd name="connsiteY2" fmla="*/ 54591 h 564679"/>
                <a:gd name="connsiteX3" fmla="*/ 671913 w 946943"/>
                <a:gd name="connsiteY3" fmla="*/ 95534 h 564679"/>
                <a:gd name="connsiteX4" fmla="*/ 235185 w 946943"/>
                <a:gd name="connsiteY4" fmla="*/ 136478 h 564679"/>
                <a:gd name="connsiteX5" fmla="*/ 289776 w 946943"/>
                <a:gd name="connsiteY5" fmla="*/ 204716 h 564679"/>
                <a:gd name="connsiteX6" fmla="*/ 562731 w 946943"/>
                <a:gd name="connsiteY6" fmla="*/ 191069 h 564679"/>
                <a:gd name="connsiteX7" fmla="*/ 644617 w 946943"/>
                <a:gd name="connsiteY7" fmla="*/ 163773 h 564679"/>
                <a:gd name="connsiteX8" fmla="*/ 753799 w 946943"/>
                <a:gd name="connsiteY8" fmla="*/ 150125 h 564679"/>
                <a:gd name="connsiteX9" fmla="*/ 808391 w 946943"/>
                <a:gd name="connsiteY9" fmla="*/ 136478 h 564679"/>
                <a:gd name="connsiteX10" fmla="*/ 576379 w 946943"/>
                <a:gd name="connsiteY10" fmla="*/ 95534 h 564679"/>
                <a:gd name="connsiteX11" fmla="*/ 303423 w 946943"/>
                <a:gd name="connsiteY11" fmla="*/ 109182 h 564679"/>
                <a:gd name="connsiteX12" fmla="*/ 726504 w 946943"/>
                <a:gd name="connsiteY12" fmla="*/ 95534 h 564679"/>
                <a:gd name="connsiteX13" fmla="*/ 753799 w 946943"/>
                <a:gd name="connsiteY13" fmla="*/ 54591 h 564679"/>
                <a:gd name="connsiteX14" fmla="*/ 576379 w 946943"/>
                <a:gd name="connsiteY14" fmla="*/ 81887 h 564679"/>
                <a:gd name="connsiteX15" fmla="*/ 767447 w 946943"/>
                <a:gd name="connsiteY15" fmla="*/ 95534 h 564679"/>
                <a:gd name="connsiteX16" fmla="*/ 699208 w 946943"/>
                <a:gd name="connsiteY16" fmla="*/ 122830 h 564679"/>
                <a:gd name="connsiteX17" fmla="*/ 248832 w 946943"/>
                <a:gd name="connsiteY17" fmla="*/ 136478 h 564679"/>
                <a:gd name="connsiteX18" fmla="*/ 330719 w 946943"/>
                <a:gd name="connsiteY18" fmla="*/ 163773 h 564679"/>
                <a:gd name="connsiteX19" fmla="*/ 658265 w 946943"/>
                <a:gd name="connsiteY19" fmla="*/ 191069 h 564679"/>
                <a:gd name="connsiteX20" fmla="*/ 562731 w 946943"/>
                <a:gd name="connsiteY20" fmla="*/ 232012 h 564679"/>
                <a:gd name="connsiteX21" fmla="*/ 385310 w 946943"/>
                <a:gd name="connsiteY21" fmla="*/ 245660 h 564679"/>
                <a:gd name="connsiteX22" fmla="*/ 740152 w 946943"/>
                <a:gd name="connsiteY22" fmla="*/ 259308 h 564679"/>
                <a:gd name="connsiteX23" fmla="*/ 685561 w 946943"/>
                <a:gd name="connsiteY23" fmla="*/ 327546 h 564679"/>
                <a:gd name="connsiteX24" fmla="*/ 521788 w 946943"/>
                <a:gd name="connsiteY24" fmla="*/ 368490 h 564679"/>
                <a:gd name="connsiteX25" fmla="*/ 289776 w 946943"/>
                <a:gd name="connsiteY25" fmla="*/ 300251 h 564679"/>
                <a:gd name="connsiteX26" fmla="*/ 221537 w 946943"/>
                <a:gd name="connsiteY26" fmla="*/ 259308 h 564679"/>
                <a:gd name="connsiteX27" fmla="*/ 139650 w 946943"/>
                <a:gd name="connsiteY27" fmla="*/ 272955 h 564679"/>
                <a:gd name="connsiteX28" fmla="*/ 153298 w 946943"/>
                <a:gd name="connsiteY28" fmla="*/ 354842 h 564679"/>
                <a:gd name="connsiteX29" fmla="*/ 180594 w 946943"/>
                <a:gd name="connsiteY29" fmla="*/ 504967 h 564679"/>
                <a:gd name="connsiteX30" fmla="*/ 235185 w 946943"/>
                <a:gd name="connsiteY30" fmla="*/ 450376 h 564679"/>
                <a:gd name="connsiteX31" fmla="*/ 248832 w 946943"/>
                <a:gd name="connsiteY31" fmla="*/ 409433 h 564679"/>
                <a:gd name="connsiteX32" fmla="*/ 344367 w 946943"/>
                <a:gd name="connsiteY32" fmla="*/ 382137 h 564679"/>
                <a:gd name="connsiteX33" fmla="*/ 385310 w 946943"/>
                <a:gd name="connsiteY33" fmla="*/ 354842 h 564679"/>
                <a:gd name="connsiteX34" fmla="*/ 671913 w 946943"/>
                <a:gd name="connsiteY34" fmla="*/ 327546 h 564679"/>
                <a:gd name="connsiteX35" fmla="*/ 358014 w 946943"/>
                <a:gd name="connsiteY35" fmla="*/ 300251 h 564679"/>
                <a:gd name="connsiteX36" fmla="*/ 753799 w 946943"/>
                <a:gd name="connsiteY36" fmla="*/ 286603 h 564679"/>
                <a:gd name="connsiteX37" fmla="*/ 426253 w 946943"/>
                <a:gd name="connsiteY37" fmla="*/ 300251 h 564679"/>
                <a:gd name="connsiteX38" fmla="*/ 494492 w 946943"/>
                <a:gd name="connsiteY38" fmla="*/ 313899 h 564679"/>
                <a:gd name="connsiteX39" fmla="*/ 617322 w 946943"/>
                <a:gd name="connsiteY39" fmla="*/ 327546 h 564679"/>
                <a:gd name="connsiteX40" fmla="*/ 344367 w 946943"/>
                <a:gd name="connsiteY40" fmla="*/ 341194 h 564679"/>
                <a:gd name="connsiteX41" fmla="*/ 822038 w 946943"/>
                <a:gd name="connsiteY41" fmla="*/ 368490 h 564679"/>
                <a:gd name="connsiteX42" fmla="*/ 630970 w 946943"/>
                <a:gd name="connsiteY42" fmla="*/ 395785 h 564679"/>
                <a:gd name="connsiteX43" fmla="*/ 180594 w 946943"/>
                <a:gd name="connsiteY43" fmla="*/ 409433 h 564679"/>
                <a:gd name="connsiteX44" fmla="*/ 658265 w 946943"/>
                <a:gd name="connsiteY44" fmla="*/ 423081 h 564679"/>
                <a:gd name="connsiteX45" fmla="*/ 562731 w 946943"/>
                <a:gd name="connsiteY45" fmla="*/ 450376 h 564679"/>
                <a:gd name="connsiteX46" fmla="*/ 289776 w 946943"/>
                <a:gd name="connsiteY46" fmla="*/ 491319 h 564679"/>
                <a:gd name="connsiteX47" fmla="*/ 248832 w 946943"/>
                <a:gd name="connsiteY47" fmla="*/ 464024 h 564679"/>
                <a:gd name="connsiteX48" fmla="*/ 439901 w 946943"/>
                <a:gd name="connsiteY48" fmla="*/ 436728 h 564679"/>
                <a:gd name="connsiteX49" fmla="*/ 562731 w 946943"/>
                <a:gd name="connsiteY49" fmla="*/ 409433 h 564679"/>
                <a:gd name="connsiteX50" fmla="*/ 699208 w 946943"/>
                <a:gd name="connsiteY50" fmla="*/ 368490 h 564679"/>
                <a:gd name="connsiteX51" fmla="*/ 712856 w 946943"/>
                <a:gd name="connsiteY51" fmla="*/ 327546 h 564679"/>
                <a:gd name="connsiteX52" fmla="*/ 562731 w 946943"/>
                <a:gd name="connsiteY52" fmla="*/ 272955 h 564679"/>
                <a:gd name="connsiteX53" fmla="*/ 207889 w 946943"/>
                <a:gd name="connsiteY53" fmla="*/ 259308 h 564679"/>
                <a:gd name="connsiteX54" fmla="*/ 276128 w 946943"/>
                <a:gd name="connsiteY54" fmla="*/ 232012 h 564679"/>
                <a:gd name="connsiteX55" fmla="*/ 562731 w 946943"/>
                <a:gd name="connsiteY55" fmla="*/ 204716 h 564679"/>
                <a:gd name="connsiteX56" fmla="*/ 549083 w 946943"/>
                <a:gd name="connsiteY56" fmla="*/ 163773 h 564679"/>
                <a:gd name="connsiteX57" fmla="*/ 358014 w 946943"/>
                <a:gd name="connsiteY57" fmla="*/ 150125 h 564679"/>
                <a:gd name="connsiteX58" fmla="*/ 753799 w 946943"/>
                <a:gd name="connsiteY58" fmla="*/ 136478 h 564679"/>
                <a:gd name="connsiteX59" fmla="*/ 439901 w 946943"/>
                <a:gd name="connsiteY59" fmla="*/ 122830 h 56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6943" h="564679">
                  <a:moveTo>
                    <a:pt x="371662" y="0"/>
                  </a:moveTo>
                  <a:cubicBezTo>
                    <a:pt x="558181" y="13648"/>
                    <a:pt x="745230" y="21365"/>
                    <a:pt x="931220" y="40943"/>
                  </a:cubicBezTo>
                  <a:cubicBezTo>
                    <a:pt x="945527" y="42449"/>
                    <a:pt x="904233" y="51102"/>
                    <a:pt x="890277" y="54591"/>
                  </a:cubicBezTo>
                  <a:cubicBezTo>
                    <a:pt x="795838" y="78201"/>
                    <a:pt x="763109" y="84135"/>
                    <a:pt x="671913" y="95534"/>
                  </a:cubicBezTo>
                  <a:cubicBezTo>
                    <a:pt x="527634" y="113569"/>
                    <a:pt x="378679" y="124000"/>
                    <a:pt x="235185" y="136478"/>
                  </a:cubicBezTo>
                  <a:cubicBezTo>
                    <a:pt x="202577" y="185389"/>
                    <a:pt x="173651" y="200250"/>
                    <a:pt x="289776" y="204716"/>
                  </a:cubicBezTo>
                  <a:cubicBezTo>
                    <a:pt x="380807" y="208217"/>
                    <a:pt x="471746" y="195618"/>
                    <a:pt x="562731" y="191069"/>
                  </a:cubicBezTo>
                  <a:cubicBezTo>
                    <a:pt x="590026" y="181970"/>
                    <a:pt x="616484" y="169802"/>
                    <a:pt x="644617" y="163773"/>
                  </a:cubicBezTo>
                  <a:cubicBezTo>
                    <a:pt x="680480" y="156088"/>
                    <a:pt x="717621" y="156155"/>
                    <a:pt x="753799" y="150125"/>
                  </a:cubicBezTo>
                  <a:cubicBezTo>
                    <a:pt x="772301" y="147041"/>
                    <a:pt x="790194" y="141027"/>
                    <a:pt x="808391" y="136478"/>
                  </a:cubicBezTo>
                  <a:cubicBezTo>
                    <a:pt x="621736" y="105368"/>
                    <a:pt x="698887" y="120036"/>
                    <a:pt x="576379" y="95534"/>
                  </a:cubicBezTo>
                  <a:cubicBezTo>
                    <a:pt x="485394" y="100083"/>
                    <a:pt x="212324" y="109182"/>
                    <a:pt x="303423" y="109182"/>
                  </a:cubicBezTo>
                  <a:cubicBezTo>
                    <a:pt x="444523" y="109182"/>
                    <a:pt x="586429" y="112513"/>
                    <a:pt x="726504" y="95534"/>
                  </a:cubicBezTo>
                  <a:cubicBezTo>
                    <a:pt x="742787" y="93560"/>
                    <a:pt x="770134" y="56076"/>
                    <a:pt x="753799" y="54591"/>
                  </a:cubicBezTo>
                  <a:cubicBezTo>
                    <a:pt x="694209" y="49174"/>
                    <a:pt x="635519" y="72788"/>
                    <a:pt x="576379" y="81887"/>
                  </a:cubicBezTo>
                  <a:cubicBezTo>
                    <a:pt x="640068" y="86436"/>
                    <a:pt x="706872" y="75342"/>
                    <a:pt x="767447" y="95534"/>
                  </a:cubicBezTo>
                  <a:cubicBezTo>
                    <a:pt x="790688" y="103281"/>
                    <a:pt x="723631" y="120902"/>
                    <a:pt x="699208" y="122830"/>
                  </a:cubicBezTo>
                  <a:cubicBezTo>
                    <a:pt x="549480" y="134651"/>
                    <a:pt x="398957" y="131929"/>
                    <a:pt x="248832" y="136478"/>
                  </a:cubicBezTo>
                  <a:cubicBezTo>
                    <a:pt x="276128" y="145576"/>
                    <a:pt x="302052" y="161316"/>
                    <a:pt x="330719" y="163773"/>
                  </a:cubicBezTo>
                  <a:cubicBezTo>
                    <a:pt x="674564" y="193245"/>
                    <a:pt x="869148" y="148892"/>
                    <a:pt x="658265" y="191069"/>
                  </a:cubicBezTo>
                  <a:cubicBezTo>
                    <a:pt x="626420" y="204717"/>
                    <a:pt x="596704" y="225217"/>
                    <a:pt x="562731" y="232012"/>
                  </a:cubicBezTo>
                  <a:cubicBezTo>
                    <a:pt x="504568" y="243645"/>
                    <a:pt x="326685" y="236641"/>
                    <a:pt x="385310" y="245660"/>
                  </a:cubicBezTo>
                  <a:cubicBezTo>
                    <a:pt x="502302" y="263659"/>
                    <a:pt x="621871" y="254759"/>
                    <a:pt x="740152" y="259308"/>
                  </a:cubicBezTo>
                  <a:cubicBezTo>
                    <a:pt x="727118" y="298409"/>
                    <a:pt x="731860" y="312113"/>
                    <a:pt x="685561" y="327546"/>
                  </a:cubicBezTo>
                  <a:cubicBezTo>
                    <a:pt x="632178" y="345341"/>
                    <a:pt x="521788" y="368490"/>
                    <a:pt x="521788" y="368490"/>
                  </a:cubicBezTo>
                  <a:cubicBezTo>
                    <a:pt x="328464" y="350915"/>
                    <a:pt x="420344" y="383340"/>
                    <a:pt x="289776" y="300251"/>
                  </a:cubicBezTo>
                  <a:cubicBezTo>
                    <a:pt x="267397" y="286010"/>
                    <a:pt x="221537" y="259308"/>
                    <a:pt x="221537" y="259308"/>
                  </a:cubicBezTo>
                  <a:cubicBezTo>
                    <a:pt x="194241" y="263857"/>
                    <a:pt x="155734" y="250437"/>
                    <a:pt x="139650" y="272955"/>
                  </a:cubicBezTo>
                  <a:cubicBezTo>
                    <a:pt x="123566" y="295473"/>
                    <a:pt x="148348" y="327616"/>
                    <a:pt x="153298" y="354842"/>
                  </a:cubicBezTo>
                  <a:cubicBezTo>
                    <a:pt x="191451" y="564679"/>
                    <a:pt x="140374" y="263654"/>
                    <a:pt x="180594" y="504967"/>
                  </a:cubicBezTo>
                  <a:cubicBezTo>
                    <a:pt x="216985" y="395787"/>
                    <a:pt x="162398" y="523163"/>
                    <a:pt x="235185" y="450376"/>
                  </a:cubicBezTo>
                  <a:cubicBezTo>
                    <a:pt x="245357" y="440204"/>
                    <a:pt x="238660" y="419605"/>
                    <a:pt x="248832" y="409433"/>
                  </a:cubicBezTo>
                  <a:cubicBezTo>
                    <a:pt x="255358" y="402907"/>
                    <a:pt x="343895" y="382255"/>
                    <a:pt x="344367" y="382137"/>
                  </a:cubicBezTo>
                  <a:cubicBezTo>
                    <a:pt x="358015" y="373039"/>
                    <a:pt x="370639" y="362177"/>
                    <a:pt x="385310" y="354842"/>
                  </a:cubicBezTo>
                  <a:cubicBezTo>
                    <a:pt x="459529" y="317732"/>
                    <a:pt x="665740" y="327889"/>
                    <a:pt x="671913" y="327546"/>
                  </a:cubicBezTo>
                  <a:cubicBezTo>
                    <a:pt x="927455" y="263664"/>
                    <a:pt x="209830" y="448440"/>
                    <a:pt x="358014" y="300251"/>
                  </a:cubicBezTo>
                  <a:cubicBezTo>
                    <a:pt x="451355" y="206906"/>
                    <a:pt x="621792" y="286603"/>
                    <a:pt x="753799" y="286603"/>
                  </a:cubicBezTo>
                  <a:cubicBezTo>
                    <a:pt x="863076" y="286603"/>
                    <a:pt x="535435" y="295702"/>
                    <a:pt x="426253" y="300251"/>
                  </a:cubicBezTo>
                  <a:cubicBezTo>
                    <a:pt x="448999" y="304800"/>
                    <a:pt x="471528" y="310619"/>
                    <a:pt x="494492" y="313899"/>
                  </a:cubicBezTo>
                  <a:cubicBezTo>
                    <a:pt x="535273" y="319725"/>
                    <a:pt x="657853" y="320177"/>
                    <a:pt x="617322" y="327546"/>
                  </a:cubicBezTo>
                  <a:cubicBezTo>
                    <a:pt x="527693" y="343842"/>
                    <a:pt x="435352" y="336645"/>
                    <a:pt x="344367" y="341194"/>
                  </a:cubicBezTo>
                  <a:cubicBezTo>
                    <a:pt x="0" y="384241"/>
                    <a:pt x="417388" y="326630"/>
                    <a:pt x="822038" y="368490"/>
                  </a:cubicBezTo>
                  <a:cubicBezTo>
                    <a:pt x="886032" y="375110"/>
                    <a:pt x="695276" y="393836"/>
                    <a:pt x="630970" y="395785"/>
                  </a:cubicBezTo>
                  <a:lnTo>
                    <a:pt x="180594" y="409433"/>
                  </a:lnTo>
                  <a:cubicBezTo>
                    <a:pt x="339818" y="413982"/>
                    <a:pt x="499883" y="406112"/>
                    <a:pt x="658265" y="423081"/>
                  </a:cubicBezTo>
                  <a:cubicBezTo>
                    <a:pt x="691195" y="426609"/>
                    <a:pt x="594150" y="439903"/>
                    <a:pt x="562731" y="450376"/>
                  </a:cubicBezTo>
                  <a:cubicBezTo>
                    <a:pt x="398057" y="505267"/>
                    <a:pt x="610883" y="469913"/>
                    <a:pt x="289776" y="491319"/>
                  </a:cubicBezTo>
                  <a:cubicBezTo>
                    <a:pt x="276128" y="482221"/>
                    <a:pt x="233417" y="469630"/>
                    <a:pt x="248832" y="464024"/>
                  </a:cubicBezTo>
                  <a:cubicBezTo>
                    <a:pt x="309295" y="442037"/>
                    <a:pt x="376814" y="449345"/>
                    <a:pt x="439901" y="436728"/>
                  </a:cubicBezTo>
                  <a:cubicBezTo>
                    <a:pt x="478868" y="428935"/>
                    <a:pt x="524178" y="420999"/>
                    <a:pt x="562731" y="409433"/>
                  </a:cubicBezTo>
                  <a:cubicBezTo>
                    <a:pt x="728841" y="359599"/>
                    <a:pt x="573397" y="399941"/>
                    <a:pt x="699208" y="368490"/>
                  </a:cubicBezTo>
                  <a:cubicBezTo>
                    <a:pt x="703757" y="354842"/>
                    <a:pt x="722066" y="338598"/>
                    <a:pt x="712856" y="327546"/>
                  </a:cubicBezTo>
                  <a:cubicBezTo>
                    <a:pt x="688903" y="298802"/>
                    <a:pt x="601087" y="275430"/>
                    <a:pt x="562731" y="272955"/>
                  </a:cubicBezTo>
                  <a:cubicBezTo>
                    <a:pt x="444608" y="265334"/>
                    <a:pt x="326170" y="263857"/>
                    <a:pt x="207889" y="259308"/>
                  </a:cubicBezTo>
                  <a:cubicBezTo>
                    <a:pt x="230635" y="250209"/>
                    <a:pt x="252663" y="239052"/>
                    <a:pt x="276128" y="232012"/>
                  </a:cubicBezTo>
                  <a:cubicBezTo>
                    <a:pt x="357037" y="207739"/>
                    <a:pt x="506217" y="208248"/>
                    <a:pt x="562731" y="204716"/>
                  </a:cubicBezTo>
                  <a:cubicBezTo>
                    <a:pt x="558182" y="191068"/>
                    <a:pt x="562983" y="167480"/>
                    <a:pt x="549083" y="163773"/>
                  </a:cubicBezTo>
                  <a:cubicBezTo>
                    <a:pt x="487387" y="147321"/>
                    <a:pt x="294722" y="158564"/>
                    <a:pt x="358014" y="150125"/>
                  </a:cubicBezTo>
                  <a:cubicBezTo>
                    <a:pt x="488863" y="132679"/>
                    <a:pt x="621871" y="141027"/>
                    <a:pt x="753799" y="136478"/>
                  </a:cubicBezTo>
                  <a:cubicBezTo>
                    <a:pt x="946943" y="97849"/>
                    <a:pt x="845235" y="122830"/>
                    <a:pt x="439901" y="12283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841565" y="1216808"/>
              <a:ext cx="866913" cy="571049"/>
            </a:xfrm>
            <a:custGeom>
              <a:avLst/>
              <a:gdLst>
                <a:gd name="connsiteX0" fmla="*/ 866913 w 866913"/>
                <a:gd name="connsiteY0" fmla="*/ 571049 h 571049"/>
                <a:gd name="connsiteX1" fmla="*/ 744083 w 866913"/>
                <a:gd name="connsiteY1" fmla="*/ 379980 h 571049"/>
                <a:gd name="connsiteX2" fmla="*/ 675844 w 866913"/>
                <a:gd name="connsiteY2" fmla="*/ 298093 h 571049"/>
                <a:gd name="connsiteX3" fmla="*/ 634901 w 866913"/>
                <a:gd name="connsiteY3" fmla="*/ 270798 h 571049"/>
                <a:gd name="connsiteX4" fmla="*/ 512071 w 866913"/>
                <a:gd name="connsiteY4" fmla="*/ 175264 h 571049"/>
                <a:gd name="connsiteX5" fmla="*/ 471128 w 866913"/>
                <a:gd name="connsiteY5" fmla="*/ 147968 h 571049"/>
                <a:gd name="connsiteX6" fmla="*/ 416536 w 866913"/>
                <a:gd name="connsiteY6" fmla="*/ 134320 h 571049"/>
                <a:gd name="connsiteX7" fmla="*/ 143581 w 866913"/>
                <a:gd name="connsiteY7" fmla="*/ 325389 h 571049"/>
                <a:gd name="connsiteX8" fmla="*/ 129934 w 866913"/>
                <a:gd name="connsiteY8" fmla="*/ 366332 h 571049"/>
                <a:gd name="connsiteX9" fmla="*/ 75342 w 866913"/>
                <a:gd name="connsiteY9" fmla="*/ 339037 h 571049"/>
                <a:gd name="connsiteX10" fmla="*/ 75342 w 866913"/>
                <a:gd name="connsiteY10" fmla="*/ 229855 h 571049"/>
                <a:gd name="connsiteX11" fmla="*/ 116286 w 866913"/>
                <a:gd name="connsiteY11" fmla="*/ 202559 h 571049"/>
                <a:gd name="connsiteX12" fmla="*/ 252763 w 866913"/>
                <a:gd name="connsiteY12" fmla="*/ 147968 h 571049"/>
                <a:gd name="connsiteX13" fmla="*/ 293707 w 866913"/>
                <a:gd name="connsiteY13" fmla="*/ 134320 h 571049"/>
                <a:gd name="connsiteX14" fmla="*/ 553014 w 866913"/>
                <a:gd name="connsiteY14" fmla="*/ 147968 h 571049"/>
                <a:gd name="connsiteX15" fmla="*/ 593957 w 866913"/>
                <a:gd name="connsiteY15" fmla="*/ 161616 h 571049"/>
                <a:gd name="connsiteX16" fmla="*/ 634901 w 866913"/>
                <a:gd name="connsiteY16" fmla="*/ 270798 h 571049"/>
                <a:gd name="connsiteX17" fmla="*/ 716787 w 866913"/>
                <a:gd name="connsiteY17" fmla="*/ 325389 h 571049"/>
                <a:gd name="connsiteX18" fmla="*/ 771378 w 866913"/>
                <a:gd name="connsiteY18" fmla="*/ 407276 h 571049"/>
                <a:gd name="connsiteX19" fmla="*/ 798674 w 866913"/>
                <a:gd name="connsiteY19" fmla="*/ 502810 h 571049"/>
                <a:gd name="connsiteX20" fmla="*/ 839617 w 866913"/>
                <a:gd name="connsiteY20" fmla="*/ 516458 h 571049"/>
                <a:gd name="connsiteX21" fmla="*/ 853265 w 866913"/>
                <a:gd name="connsiteY21" fmla="*/ 475514 h 571049"/>
                <a:gd name="connsiteX22" fmla="*/ 785026 w 866913"/>
                <a:gd name="connsiteY22" fmla="*/ 407276 h 571049"/>
                <a:gd name="connsiteX23" fmla="*/ 757731 w 866913"/>
                <a:gd name="connsiteY23" fmla="*/ 366332 h 571049"/>
                <a:gd name="connsiteX24" fmla="*/ 675844 w 866913"/>
                <a:gd name="connsiteY24" fmla="*/ 298093 h 571049"/>
                <a:gd name="connsiteX25" fmla="*/ 648548 w 866913"/>
                <a:gd name="connsiteY25" fmla="*/ 257150 h 571049"/>
                <a:gd name="connsiteX26" fmla="*/ 634901 w 866913"/>
                <a:gd name="connsiteY26" fmla="*/ 216207 h 571049"/>
                <a:gd name="connsiteX27" fmla="*/ 553014 w 866913"/>
                <a:gd name="connsiteY27" fmla="*/ 147968 h 571049"/>
                <a:gd name="connsiteX28" fmla="*/ 471128 w 866913"/>
                <a:gd name="connsiteY28" fmla="*/ 120673 h 571049"/>
                <a:gd name="connsiteX29" fmla="*/ 430184 w 866913"/>
                <a:gd name="connsiteY29" fmla="*/ 107025 h 571049"/>
                <a:gd name="connsiteX30" fmla="*/ 75342 w 866913"/>
                <a:gd name="connsiteY30" fmla="*/ 339037 h 571049"/>
                <a:gd name="connsiteX31" fmla="*/ 116286 w 866913"/>
                <a:gd name="connsiteY31" fmla="*/ 366332 h 571049"/>
                <a:gd name="connsiteX32" fmla="*/ 211820 w 866913"/>
                <a:gd name="connsiteY32" fmla="*/ 352685 h 571049"/>
                <a:gd name="connsiteX33" fmla="*/ 157229 w 866913"/>
                <a:gd name="connsiteY33" fmla="*/ 147968 h 571049"/>
                <a:gd name="connsiteX34" fmla="*/ 34399 w 866913"/>
                <a:gd name="connsiteY34" fmla="*/ 161616 h 5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913" h="571049">
                  <a:moveTo>
                    <a:pt x="866913" y="571049"/>
                  </a:moveTo>
                  <a:lnTo>
                    <a:pt x="744083" y="379980"/>
                  </a:lnTo>
                  <a:cubicBezTo>
                    <a:pt x="718959" y="341153"/>
                    <a:pt x="713231" y="329249"/>
                    <a:pt x="675844" y="298093"/>
                  </a:cubicBezTo>
                  <a:cubicBezTo>
                    <a:pt x="663243" y="287592"/>
                    <a:pt x="648023" y="280639"/>
                    <a:pt x="634901" y="270798"/>
                  </a:cubicBezTo>
                  <a:cubicBezTo>
                    <a:pt x="593405" y="239676"/>
                    <a:pt x="555229" y="204036"/>
                    <a:pt x="512071" y="175264"/>
                  </a:cubicBezTo>
                  <a:cubicBezTo>
                    <a:pt x="498423" y="166165"/>
                    <a:pt x="486204" y="154429"/>
                    <a:pt x="471128" y="147968"/>
                  </a:cubicBezTo>
                  <a:cubicBezTo>
                    <a:pt x="453887" y="140579"/>
                    <a:pt x="434733" y="138869"/>
                    <a:pt x="416536" y="134320"/>
                  </a:cubicBezTo>
                  <a:cubicBezTo>
                    <a:pt x="79373" y="152066"/>
                    <a:pt x="176630" y="60996"/>
                    <a:pt x="143581" y="325389"/>
                  </a:cubicBezTo>
                  <a:cubicBezTo>
                    <a:pt x="141797" y="339664"/>
                    <a:pt x="134483" y="352684"/>
                    <a:pt x="129934" y="366332"/>
                  </a:cubicBezTo>
                  <a:cubicBezTo>
                    <a:pt x="111737" y="357234"/>
                    <a:pt x="89728" y="353423"/>
                    <a:pt x="75342" y="339037"/>
                  </a:cubicBezTo>
                  <a:cubicBezTo>
                    <a:pt x="51170" y="314865"/>
                    <a:pt x="64017" y="249673"/>
                    <a:pt x="75342" y="229855"/>
                  </a:cubicBezTo>
                  <a:cubicBezTo>
                    <a:pt x="83480" y="215613"/>
                    <a:pt x="102044" y="210697"/>
                    <a:pt x="116286" y="202559"/>
                  </a:cubicBezTo>
                  <a:cubicBezTo>
                    <a:pt x="172510" y="170431"/>
                    <a:pt x="185660" y="170336"/>
                    <a:pt x="252763" y="147968"/>
                  </a:cubicBezTo>
                  <a:lnTo>
                    <a:pt x="293707" y="134320"/>
                  </a:lnTo>
                  <a:cubicBezTo>
                    <a:pt x="380143" y="138869"/>
                    <a:pt x="466814" y="140131"/>
                    <a:pt x="553014" y="147968"/>
                  </a:cubicBezTo>
                  <a:cubicBezTo>
                    <a:pt x="567341" y="149270"/>
                    <a:pt x="585977" y="149646"/>
                    <a:pt x="593957" y="161616"/>
                  </a:cubicBezTo>
                  <a:cubicBezTo>
                    <a:pt x="648465" y="243379"/>
                    <a:pt x="568120" y="212364"/>
                    <a:pt x="634901" y="270798"/>
                  </a:cubicBezTo>
                  <a:cubicBezTo>
                    <a:pt x="659589" y="292400"/>
                    <a:pt x="716787" y="325389"/>
                    <a:pt x="716787" y="325389"/>
                  </a:cubicBezTo>
                  <a:cubicBezTo>
                    <a:pt x="734984" y="352685"/>
                    <a:pt x="763421" y="375450"/>
                    <a:pt x="771378" y="407276"/>
                  </a:cubicBezTo>
                  <a:cubicBezTo>
                    <a:pt x="771496" y="407749"/>
                    <a:pt x="792147" y="496283"/>
                    <a:pt x="798674" y="502810"/>
                  </a:cubicBezTo>
                  <a:cubicBezTo>
                    <a:pt x="808846" y="512982"/>
                    <a:pt x="825969" y="511909"/>
                    <a:pt x="839617" y="516458"/>
                  </a:cubicBezTo>
                  <a:cubicBezTo>
                    <a:pt x="844166" y="502810"/>
                    <a:pt x="855630" y="489705"/>
                    <a:pt x="853265" y="475514"/>
                  </a:cubicBezTo>
                  <a:cubicBezTo>
                    <a:pt x="847578" y="441395"/>
                    <a:pt x="808909" y="423198"/>
                    <a:pt x="785026" y="407276"/>
                  </a:cubicBezTo>
                  <a:cubicBezTo>
                    <a:pt x="775928" y="393628"/>
                    <a:pt x="768232" y="378933"/>
                    <a:pt x="757731" y="366332"/>
                  </a:cubicBezTo>
                  <a:cubicBezTo>
                    <a:pt x="724895" y="326929"/>
                    <a:pt x="716099" y="324930"/>
                    <a:pt x="675844" y="298093"/>
                  </a:cubicBezTo>
                  <a:cubicBezTo>
                    <a:pt x="666745" y="284445"/>
                    <a:pt x="655883" y="271821"/>
                    <a:pt x="648548" y="257150"/>
                  </a:cubicBezTo>
                  <a:cubicBezTo>
                    <a:pt x="642114" y="244283"/>
                    <a:pt x="642881" y="228177"/>
                    <a:pt x="634901" y="216207"/>
                  </a:cubicBezTo>
                  <a:cubicBezTo>
                    <a:pt x="621370" y="195911"/>
                    <a:pt x="576863" y="158568"/>
                    <a:pt x="553014" y="147968"/>
                  </a:cubicBezTo>
                  <a:cubicBezTo>
                    <a:pt x="526722" y="136283"/>
                    <a:pt x="498423" y="129771"/>
                    <a:pt x="471128" y="120673"/>
                  </a:cubicBezTo>
                  <a:lnTo>
                    <a:pt x="430184" y="107025"/>
                  </a:lnTo>
                  <a:cubicBezTo>
                    <a:pt x="79872" y="120000"/>
                    <a:pt x="0" y="0"/>
                    <a:pt x="75342" y="339037"/>
                  </a:cubicBezTo>
                  <a:cubicBezTo>
                    <a:pt x="78900" y="355049"/>
                    <a:pt x="102638" y="357234"/>
                    <a:pt x="116286" y="366332"/>
                  </a:cubicBezTo>
                  <a:cubicBezTo>
                    <a:pt x="148131" y="361783"/>
                    <a:pt x="199873" y="382552"/>
                    <a:pt x="211820" y="352685"/>
                  </a:cubicBezTo>
                  <a:cubicBezTo>
                    <a:pt x="282594" y="175750"/>
                    <a:pt x="239496" y="175391"/>
                    <a:pt x="157229" y="147968"/>
                  </a:cubicBezTo>
                  <a:cubicBezTo>
                    <a:pt x="43533" y="162180"/>
                    <a:pt x="84724" y="161616"/>
                    <a:pt x="34399" y="161616"/>
                  </a:cubicBezTo>
                </a:path>
              </a:pathLst>
            </a:custGeom>
            <a:ln w="28575">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993965" y="1369208"/>
              <a:ext cx="866913" cy="571049"/>
            </a:xfrm>
            <a:custGeom>
              <a:avLst/>
              <a:gdLst>
                <a:gd name="connsiteX0" fmla="*/ 866913 w 866913"/>
                <a:gd name="connsiteY0" fmla="*/ 571049 h 571049"/>
                <a:gd name="connsiteX1" fmla="*/ 744083 w 866913"/>
                <a:gd name="connsiteY1" fmla="*/ 379980 h 571049"/>
                <a:gd name="connsiteX2" fmla="*/ 675844 w 866913"/>
                <a:gd name="connsiteY2" fmla="*/ 298093 h 571049"/>
                <a:gd name="connsiteX3" fmla="*/ 634901 w 866913"/>
                <a:gd name="connsiteY3" fmla="*/ 270798 h 571049"/>
                <a:gd name="connsiteX4" fmla="*/ 512071 w 866913"/>
                <a:gd name="connsiteY4" fmla="*/ 175264 h 571049"/>
                <a:gd name="connsiteX5" fmla="*/ 471128 w 866913"/>
                <a:gd name="connsiteY5" fmla="*/ 147968 h 571049"/>
                <a:gd name="connsiteX6" fmla="*/ 416536 w 866913"/>
                <a:gd name="connsiteY6" fmla="*/ 134320 h 571049"/>
                <a:gd name="connsiteX7" fmla="*/ 143581 w 866913"/>
                <a:gd name="connsiteY7" fmla="*/ 325389 h 571049"/>
                <a:gd name="connsiteX8" fmla="*/ 129934 w 866913"/>
                <a:gd name="connsiteY8" fmla="*/ 366332 h 571049"/>
                <a:gd name="connsiteX9" fmla="*/ 75342 w 866913"/>
                <a:gd name="connsiteY9" fmla="*/ 339037 h 571049"/>
                <a:gd name="connsiteX10" fmla="*/ 75342 w 866913"/>
                <a:gd name="connsiteY10" fmla="*/ 229855 h 571049"/>
                <a:gd name="connsiteX11" fmla="*/ 116286 w 866913"/>
                <a:gd name="connsiteY11" fmla="*/ 202559 h 571049"/>
                <a:gd name="connsiteX12" fmla="*/ 252763 w 866913"/>
                <a:gd name="connsiteY12" fmla="*/ 147968 h 571049"/>
                <a:gd name="connsiteX13" fmla="*/ 293707 w 866913"/>
                <a:gd name="connsiteY13" fmla="*/ 134320 h 571049"/>
                <a:gd name="connsiteX14" fmla="*/ 553014 w 866913"/>
                <a:gd name="connsiteY14" fmla="*/ 147968 h 571049"/>
                <a:gd name="connsiteX15" fmla="*/ 593957 w 866913"/>
                <a:gd name="connsiteY15" fmla="*/ 161616 h 571049"/>
                <a:gd name="connsiteX16" fmla="*/ 634901 w 866913"/>
                <a:gd name="connsiteY16" fmla="*/ 270798 h 571049"/>
                <a:gd name="connsiteX17" fmla="*/ 716787 w 866913"/>
                <a:gd name="connsiteY17" fmla="*/ 325389 h 571049"/>
                <a:gd name="connsiteX18" fmla="*/ 771378 w 866913"/>
                <a:gd name="connsiteY18" fmla="*/ 407276 h 571049"/>
                <a:gd name="connsiteX19" fmla="*/ 798674 w 866913"/>
                <a:gd name="connsiteY19" fmla="*/ 502810 h 571049"/>
                <a:gd name="connsiteX20" fmla="*/ 839617 w 866913"/>
                <a:gd name="connsiteY20" fmla="*/ 516458 h 571049"/>
                <a:gd name="connsiteX21" fmla="*/ 853265 w 866913"/>
                <a:gd name="connsiteY21" fmla="*/ 475514 h 571049"/>
                <a:gd name="connsiteX22" fmla="*/ 785026 w 866913"/>
                <a:gd name="connsiteY22" fmla="*/ 407276 h 571049"/>
                <a:gd name="connsiteX23" fmla="*/ 757731 w 866913"/>
                <a:gd name="connsiteY23" fmla="*/ 366332 h 571049"/>
                <a:gd name="connsiteX24" fmla="*/ 675844 w 866913"/>
                <a:gd name="connsiteY24" fmla="*/ 298093 h 571049"/>
                <a:gd name="connsiteX25" fmla="*/ 648548 w 866913"/>
                <a:gd name="connsiteY25" fmla="*/ 257150 h 571049"/>
                <a:gd name="connsiteX26" fmla="*/ 634901 w 866913"/>
                <a:gd name="connsiteY26" fmla="*/ 216207 h 571049"/>
                <a:gd name="connsiteX27" fmla="*/ 553014 w 866913"/>
                <a:gd name="connsiteY27" fmla="*/ 147968 h 571049"/>
                <a:gd name="connsiteX28" fmla="*/ 471128 w 866913"/>
                <a:gd name="connsiteY28" fmla="*/ 120673 h 571049"/>
                <a:gd name="connsiteX29" fmla="*/ 430184 w 866913"/>
                <a:gd name="connsiteY29" fmla="*/ 107025 h 571049"/>
                <a:gd name="connsiteX30" fmla="*/ 75342 w 866913"/>
                <a:gd name="connsiteY30" fmla="*/ 339037 h 571049"/>
                <a:gd name="connsiteX31" fmla="*/ 116286 w 866913"/>
                <a:gd name="connsiteY31" fmla="*/ 366332 h 571049"/>
                <a:gd name="connsiteX32" fmla="*/ 211820 w 866913"/>
                <a:gd name="connsiteY32" fmla="*/ 352685 h 571049"/>
                <a:gd name="connsiteX33" fmla="*/ 157229 w 866913"/>
                <a:gd name="connsiteY33" fmla="*/ 147968 h 571049"/>
                <a:gd name="connsiteX34" fmla="*/ 34399 w 866913"/>
                <a:gd name="connsiteY34" fmla="*/ 161616 h 5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913" h="571049">
                  <a:moveTo>
                    <a:pt x="866913" y="571049"/>
                  </a:moveTo>
                  <a:lnTo>
                    <a:pt x="744083" y="379980"/>
                  </a:lnTo>
                  <a:cubicBezTo>
                    <a:pt x="718959" y="341153"/>
                    <a:pt x="713231" y="329249"/>
                    <a:pt x="675844" y="298093"/>
                  </a:cubicBezTo>
                  <a:cubicBezTo>
                    <a:pt x="663243" y="287592"/>
                    <a:pt x="648023" y="280639"/>
                    <a:pt x="634901" y="270798"/>
                  </a:cubicBezTo>
                  <a:cubicBezTo>
                    <a:pt x="593405" y="239676"/>
                    <a:pt x="555229" y="204036"/>
                    <a:pt x="512071" y="175264"/>
                  </a:cubicBezTo>
                  <a:cubicBezTo>
                    <a:pt x="498423" y="166165"/>
                    <a:pt x="486204" y="154429"/>
                    <a:pt x="471128" y="147968"/>
                  </a:cubicBezTo>
                  <a:cubicBezTo>
                    <a:pt x="453887" y="140579"/>
                    <a:pt x="434733" y="138869"/>
                    <a:pt x="416536" y="134320"/>
                  </a:cubicBezTo>
                  <a:cubicBezTo>
                    <a:pt x="79373" y="152066"/>
                    <a:pt x="176630" y="60996"/>
                    <a:pt x="143581" y="325389"/>
                  </a:cubicBezTo>
                  <a:cubicBezTo>
                    <a:pt x="141797" y="339664"/>
                    <a:pt x="134483" y="352684"/>
                    <a:pt x="129934" y="366332"/>
                  </a:cubicBezTo>
                  <a:cubicBezTo>
                    <a:pt x="111737" y="357234"/>
                    <a:pt x="89728" y="353423"/>
                    <a:pt x="75342" y="339037"/>
                  </a:cubicBezTo>
                  <a:cubicBezTo>
                    <a:pt x="51170" y="314865"/>
                    <a:pt x="64017" y="249673"/>
                    <a:pt x="75342" y="229855"/>
                  </a:cubicBezTo>
                  <a:cubicBezTo>
                    <a:pt x="83480" y="215613"/>
                    <a:pt x="102044" y="210697"/>
                    <a:pt x="116286" y="202559"/>
                  </a:cubicBezTo>
                  <a:cubicBezTo>
                    <a:pt x="172510" y="170431"/>
                    <a:pt x="185660" y="170336"/>
                    <a:pt x="252763" y="147968"/>
                  </a:cubicBezTo>
                  <a:lnTo>
                    <a:pt x="293707" y="134320"/>
                  </a:lnTo>
                  <a:cubicBezTo>
                    <a:pt x="380143" y="138869"/>
                    <a:pt x="466814" y="140131"/>
                    <a:pt x="553014" y="147968"/>
                  </a:cubicBezTo>
                  <a:cubicBezTo>
                    <a:pt x="567341" y="149270"/>
                    <a:pt x="585977" y="149646"/>
                    <a:pt x="593957" y="161616"/>
                  </a:cubicBezTo>
                  <a:cubicBezTo>
                    <a:pt x="648465" y="243379"/>
                    <a:pt x="568120" y="212364"/>
                    <a:pt x="634901" y="270798"/>
                  </a:cubicBezTo>
                  <a:cubicBezTo>
                    <a:pt x="659589" y="292400"/>
                    <a:pt x="716787" y="325389"/>
                    <a:pt x="716787" y="325389"/>
                  </a:cubicBezTo>
                  <a:cubicBezTo>
                    <a:pt x="734984" y="352685"/>
                    <a:pt x="763421" y="375450"/>
                    <a:pt x="771378" y="407276"/>
                  </a:cubicBezTo>
                  <a:cubicBezTo>
                    <a:pt x="771496" y="407749"/>
                    <a:pt x="792147" y="496283"/>
                    <a:pt x="798674" y="502810"/>
                  </a:cubicBezTo>
                  <a:cubicBezTo>
                    <a:pt x="808846" y="512982"/>
                    <a:pt x="825969" y="511909"/>
                    <a:pt x="839617" y="516458"/>
                  </a:cubicBezTo>
                  <a:cubicBezTo>
                    <a:pt x="844166" y="502810"/>
                    <a:pt x="855630" y="489705"/>
                    <a:pt x="853265" y="475514"/>
                  </a:cubicBezTo>
                  <a:cubicBezTo>
                    <a:pt x="847578" y="441395"/>
                    <a:pt x="808909" y="423198"/>
                    <a:pt x="785026" y="407276"/>
                  </a:cubicBezTo>
                  <a:cubicBezTo>
                    <a:pt x="775928" y="393628"/>
                    <a:pt x="768232" y="378933"/>
                    <a:pt x="757731" y="366332"/>
                  </a:cubicBezTo>
                  <a:cubicBezTo>
                    <a:pt x="724895" y="326929"/>
                    <a:pt x="716099" y="324930"/>
                    <a:pt x="675844" y="298093"/>
                  </a:cubicBezTo>
                  <a:cubicBezTo>
                    <a:pt x="666745" y="284445"/>
                    <a:pt x="655883" y="271821"/>
                    <a:pt x="648548" y="257150"/>
                  </a:cubicBezTo>
                  <a:cubicBezTo>
                    <a:pt x="642114" y="244283"/>
                    <a:pt x="642881" y="228177"/>
                    <a:pt x="634901" y="216207"/>
                  </a:cubicBezTo>
                  <a:cubicBezTo>
                    <a:pt x="621370" y="195911"/>
                    <a:pt x="576863" y="158568"/>
                    <a:pt x="553014" y="147968"/>
                  </a:cubicBezTo>
                  <a:cubicBezTo>
                    <a:pt x="526722" y="136283"/>
                    <a:pt x="498423" y="129771"/>
                    <a:pt x="471128" y="120673"/>
                  </a:cubicBezTo>
                  <a:lnTo>
                    <a:pt x="430184" y="107025"/>
                  </a:lnTo>
                  <a:cubicBezTo>
                    <a:pt x="79872" y="120000"/>
                    <a:pt x="0" y="0"/>
                    <a:pt x="75342" y="339037"/>
                  </a:cubicBezTo>
                  <a:cubicBezTo>
                    <a:pt x="78900" y="355049"/>
                    <a:pt x="102638" y="357234"/>
                    <a:pt x="116286" y="366332"/>
                  </a:cubicBezTo>
                  <a:cubicBezTo>
                    <a:pt x="148131" y="361783"/>
                    <a:pt x="199873" y="382552"/>
                    <a:pt x="211820" y="352685"/>
                  </a:cubicBezTo>
                  <a:cubicBezTo>
                    <a:pt x="282594" y="175750"/>
                    <a:pt x="239496" y="175391"/>
                    <a:pt x="157229" y="147968"/>
                  </a:cubicBezTo>
                  <a:cubicBezTo>
                    <a:pt x="43533" y="162180"/>
                    <a:pt x="84724" y="161616"/>
                    <a:pt x="34399" y="161616"/>
                  </a:cubicBezTo>
                </a:path>
              </a:pathLst>
            </a:custGeom>
            <a:ln w="28575">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308715" y="1979878"/>
              <a:ext cx="262684" cy="135525"/>
            </a:xfrm>
            <a:custGeom>
              <a:avLst/>
              <a:gdLst>
                <a:gd name="connsiteX0" fmla="*/ 72216 w 262684"/>
                <a:gd name="connsiteY0" fmla="*/ 39991 h 135525"/>
                <a:gd name="connsiteX1" fmla="*/ 208694 w 262684"/>
                <a:gd name="connsiteY1" fmla="*/ 53638 h 135525"/>
                <a:gd name="connsiteX2" fmla="*/ 222342 w 262684"/>
                <a:gd name="connsiteY2" fmla="*/ 94582 h 135525"/>
                <a:gd name="connsiteX3" fmla="*/ 140455 w 262684"/>
                <a:gd name="connsiteY3" fmla="*/ 135525 h 135525"/>
                <a:gd name="connsiteX4" fmla="*/ 85864 w 262684"/>
                <a:gd name="connsiteY4" fmla="*/ 121877 h 135525"/>
                <a:gd name="connsiteX5" fmla="*/ 58569 w 262684"/>
                <a:gd name="connsiteY5" fmla="*/ 80934 h 135525"/>
                <a:gd name="connsiteX6" fmla="*/ 17625 w 262684"/>
                <a:gd name="connsiteY6" fmla="*/ 53638 h 135525"/>
                <a:gd name="connsiteX7" fmla="*/ 235989 w 262684"/>
                <a:gd name="connsiteY7" fmla="*/ 53638 h 135525"/>
                <a:gd name="connsiteX8" fmla="*/ 154103 w 262684"/>
                <a:gd name="connsiteY8" fmla="*/ 108229 h 135525"/>
                <a:gd name="connsiteX9" fmla="*/ 72216 w 262684"/>
                <a:gd name="connsiteY9" fmla="*/ 135525 h 135525"/>
                <a:gd name="connsiteX10" fmla="*/ 31273 w 262684"/>
                <a:gd name="connsiteY10" fmla="*/ 108229 h 135525"/>
                <a:gd name="connsiteX11" fmla="*/ 3978 w 262684"/>
                <a:gd name="connsiteY11" fmla="*/ 67286 h 135525"/>
                <a:gd name="connsiteX12" fmla="*/ 44921 w 262684"/>
                <a:gd name="connsiteY12" fmla="*/ 53638 h 135525"/>
                <a:gd name="connsiteX13" fmla="*/ 235989 w 262684"/>
                <a:gd name="connsiteY13" fmla="*/ 53638 h 13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684" h="135525">
                  <a:moveTo>
                    <a:pt x="72216" y="39991"/>
                  </a:moveTo>
                  <a:cubicBezTo>
                    <a:pt x="117709" y="44540"/>
                    <a:pt x="165727" y="38014"/>
                    <a:pt x="208694" y="53638"/>
                  </a:cubicBezTo>
                  <a:cubicBezTo>
                    <a:pt x="222214" y="58554"/>
                    <a:pt x="227685" y="81225"/>
                    <a:pt x="222342" y="94582"/>
                  </a:cubicBezTo>
                  <a:cubicBezTo>
                    <a:pt x="214202" y="114932"/>
                    <a:pt x="157690" y="129780"/>
                    <a:pt x="140455" y="135525"/>
                  </a:cubicBezTo>
                  <a:cubicBezTo>
                    <a:pt x="122258" y="130976"/>
                    <a:pt x="101471" y="132282"/>
                    <a:pt x="85864" y="121877"/>
                  </a:cubicBezTo>
                  <a:cubicBezTo>
                    <a:pt x="72216" y="112779"/>
                    <a:pt x="70167" y="92532"/>
                    <a:pt x="58569" y="80934"/>
                  </a:cubicBezTo>
                  <a:cubicBezTo>
                    <a:pt x="46970" y="69335"/>
                    <a:pt x="31273" y="62737"/>
                    <a:pt x="17625" y="53638"/>
                  </a:cubicBezTo>
                  <a:cubicBezTo>
                    <a:pt x="86543" y="30667"/>
                    <a:pt x="160896" y="0"/>
                    <a:pt x="235989" y="53638"/>
                  </a:cubicBezTo>
                  <a:cubicBezTo>
                    <a:pt x="262684" y="72705"/>
                    <a:pt x="185224" y="97855"/>
                    <a:pt x="154103" y="108229"/>
                  </a:cubicBezTo>
                  <a:lnTo>
                    <a:pt x="72216" y="135525"/>
                  </a:lnTo>
                  <a:cubicBezTo>
                    <a:pt x="58568" y="126426"/>
                    <a:pt x="42871" y="119827"/>
                    <a:pt x="31273" y="108229"/>
                  </a:cubicBezTo>
                  <a:cubicBezTo>
                    <a:pt x="19675" y="96631"/>
                    <a:pt x="0" y="83199"/>
                    <a:pt x="3978" y="67286"/>
                  </a:cubicBezTo>
                  <a:cubicBezTo>
                    <a:pt x="7467" y="53330"/>
                    <a:pt x="30560" y="54483"/>
                    <a:pt x="44921" y="53638"/>
                  </a:cubicBezTo>
                  <a:cubicBezTo>
                    <a:pt x="108500" y="49898"/>
                    <a:pt x="172300" y="53638"/>
                    <a:pt x="235989" y="5363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4544396" y="1854847"/>
              <a:ext cx="182399" cy="111598"/>
            </a:xfrm>
            <a:custGeom>
              <a:avLst/>
              <a:gdLst>
                <a:gd name="connsiteX0" fmla="*/ 41252 w 182399"/>
                <a:gd name="connsiteY0" fmla="*/ 96783 h 111598"/>
                <a:gd name="connsiteX1" fmla="*/ 123138 w 182399"/>
                <a:gd name="connsiteY1" fmla="*/ 83135 h 111598"/>
                <a:gd name="connsiteX2" fmla="*/ 109491 w 182399"/>
                <a:gd name="connsiteY2" fmla="*/ 14896 h 111598"/>
                <a:gd name="connsiteX3" fmla="*/ 308 w 182399"/>
                <a:gd name="connsiteY3" fmla="*/ 28544 h 111598"/>
                <a:gd name="connsiteX4" fmla="*/ 13956 w 182399"/>
                <a:gd name="connsiteY4" fmla="*/ 69487 h 111598"/>
                <a:gd name="connsiteX5" fmla="*/ 68547 w 182399"/>
                <a:gd name="connsiteY5" fmla="*/ 28544 h 111598"/>
                <a:gd name="connsiteX6" fmla="*/ 41252 w 182399"/>
                <a:gd name="connsiteY6" fmla="*/ 28544 h 1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9" h="111598">
                  <a:moveTo>
                    <a:pt x="41252" y="96783"/>
                  </a:moveTo>
                  <a:cubicBezTo>
                    <a:pt x="68547" y="92234"/>
                    <a:pt x="105423" y="104393"/>
                    <a:pt x="123138" y="83135"/>
                  </a:cubicBezTo>
                  <a:cubicBezTo>
                    <a:pt x="137988" y="65315"/>
                    <a:pt x="130688" y="24317"/>
                    <a:pt x="109491" y="14896"/>
                  </a:cubicBezTo>
                  <a:cubicBezTo>
                    <a:pt x="75975" y="0"/>
                    <a:pt x="36702" y="23995"/>
                    <a:pt x="308" y="28544"/>
                  </a:cubicBezTo>
                  <a:cubicBezTo>
                    <a:pt x="4857" y="42192"/>
                    <a:pt x="0" y="65998"/>
                    <a:pt x="13956" y="69487"/>
                  </a:cubicBezTo>
                  <a:cubicBezTo>
                    <a:pt x="182399" y="111598"/>
                    <a:pt x="107360" y="44069"/>
                    <a:pt x="68547" y="28544"/>
                  </a:cubicBezTo>
                  <a:cubicBezTo>
                    <a:pt x="60099" y="25165"/>
                    <a:pt x="50350" y="28544"/>
                    <a:pt x="41252" y="2854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343400" y="1828800"/>
              <a:ext cx="182399" cy="111598"/>
            </a:xfrm>
            <a:custGeom>
              <a:avLst/>
              <a:gdLst>
                <a:gd name="connsiteX0" fmla="*/ 41252 w 182399"/>
                <a:gd name="connsiteY0" fmla="*/ 96783 h 111598"/>
                <a:gd name="connsiteX1" fmla="*/ 123138 w 182399"/>
                <a:gd name="connsiteY1" fmla="*/ 83135 h 111598"/>
                <a:gd name="connsiteX2" fmla="*/ 109491 w 182399"/>
                <a:gd name="connsiteY2" fmla="*/ 14896 h 111598"/>
                <a:gd name="connsiteX3" fmla="*/ 308 w 182399"/>
                <a:gd name="connsiteY3" fmla="*/ 28544 h 111598"/>
                <a:gd name="connsiteX4" fmla="*/ 13956 w 182399"/>
                <a:gd name="connsiteY4" fmla="*/ 69487 h 111598"/>
                <a:gd name="connsiteX5" fmla="*/ 68547 w 182399"/>
                <a:gd name="connsiteY5" fmla="*/ 28544 h 111598"/>
                <a:gd name="connsiteX6" fmla="*/ 41252 w 182399"/>
                <a:gd name="connsiteY6" fmla="*/ 28544 h 1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9" h="111598">
                  <a:moveTo>
                    <a:pt x="41252" y="96783"/>
                  </a:moveTo>
                  <a:cubicBezTo>
                    <a:pt x="68547" y="92234"/>
                    <a:pt x="105423" y="104393"/>
                    <a:pt x="123138" y="83135"/>
                  </a:cubicBezTo>
                  <a:cubicBezTo>
                    <a:pt x="137988" y="65315"/>
                    <a:pt x="130688" y="24317"/>
                    <a:pt x="109491" y="14896"/>
                  </a:cubicBezTo>
                  <a:cubicBezTo>
                    <a:pt x="75975" y="0"/>
                    <a:pt x="36702" y="23995"/>
                    <a:pt x="308" y="28544"/>
                  </a:cubicBezTo>
                  <a:cubicBezTo>
                    <a:pt x="4857" y="42192"/>
                    <a:pt x="0" y="65998"/>
                    <a:pt x="13956" y="69487"/>
                  </a:cubicBezTo>
                  <a:cubicBezTo>
                    <a:pt x="182399" y="111598"/>
                    <a:pt x="107360" y="44069"/>
                    <a:pt x="68547" y="28544"/>
                  </a:cubicBezTo>
                  <a:cubicBezTo>
                    <a:pt x="60099" y="25165"/>
                    <a:pt x="50350" y="28544"/>
                    <a:pt x="41252" y="2854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4339988" y="2210937"/>
              <a:ext cx="272955" cy="45719"/>
            </a:xfrm>
            <a:custGeom>
              <a:avLst/>
              <a:gdLst>
                <a:gd name="connsiteX0" fmla="*/ 272955 w 272955"/>
                <a:gd name="connsiteY0" fmla="*/ 0 h 45719"/>
                <a:gd name="connsiteX1" fmla="*/ 191069 w 272955"/>
                <a:gd name="connsiteY1" fmla="*/ 27296 h 45719"/>
                <a:gd name="connsiteX2" fmla="*/ 150125 w 272955"/>
                <a:gd name="connsiteY2" fmla="*/ 40944 h 45719"/>
                <a:gd name="connsiteX3" fmla="*/ 0 w 272955"/>
                <a:gd name="connsiteY3" fmla="*/ 13648 h 45719"/>
              </a:gdLst>
              <a:ahLst/>
              <a:cxnLst>
                <a:cxn ang="0">
                  <a:pos x="connsiteX0" y="connsiteY0"/>
                </a:cxn>
                <a:cxn ang="0">
                  <a:pos x="connsiteX1" y="connsiteY1"/>
                </a:cxn>
                <a:cxn ang="0">
                  <a:pos x="connsiteX2" y="connsiteY2"/>
                </a:cxn>
                <a:cxn ang="0">
                  <a:pos x="connsiteX3" y="connsiteY3"/>
                </a:cxn>
              </a:cxnLst>
              <a:rect l="l" t="t" r="r" b="b"/>
              <a:pathLst>
                <a:path w="272955" h="45719">
                  <a:moveTo>
                    <a:pt x="272955" y="0"/>
                  </a:moveTo>
                  <a:lnTo>
                    <a:pt x="191069" y="27296"/>
                  </a:lnTo>
                  <a:lnTo>
                    <a:pt x="150125" y="40944"/>
                  </a:lnTo>
                  <a:cubicBezTo>
                    <a:pt x="17186" y="26173"/>
                    <a:pt x="64142" y="45719"/>
                    <a:pt x="0" y="1364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p:cNvGrpSpPr/>
          <p:nvPr/>
        </p:nvGrpSpPr>
        <p:grpSpPr>
          <a:xfrm rot="1136932">
            <a:off x="7592860" y="2115438"/>
            <a:ext cx="1445223" cy="893539"/>
            <a:chOff x="4724400" y="990600"/>
            <a:chExt cx="1445223" cy="893539"/>
          </a:xfrm>
        </p:grpSpPr>
        <p:sp>
          <p:nvSpPr>
            <p:cNvPr id="79" name="Freeform 78"/>
            <p:cNvSpPr/>
            <p:nvPr/>
          </p:nvSpPr>
          <p:spPr>
            <a:xfrm>
              <a:off x="4724400" y="990600"/>
              <a:ext cx="748036" cy="893539"/>
            </a:xfrm>
            <a:custGeom>
              <a:avLst/>
              <a:gdLst>
                <a:gd name="connsiteX0" fmla="*/ 734388 w 748036"/>
                <a:gd name="connsiteY0" fmla="*/ 641445 h 893539"/>
                <a:gd name="connsiteX1" fmla="*/ 406842 w 748036"/>
                <a:gd name="connsiteY1" fmla="*/ 232012 h 893539"/>
                <a:gd name="connsiteX2" fmla="*/ 406842 w 748036"/>
                <a:gd name="connsiteY2" fmla="*/ 232012 h 893539"/>
                <a:gd name="connsiteX3" fmla="*/ 297660 w 748036"/>
                <a:gd name="connsiteY3" fmla="*/ 163773 h 893539"/>
                <a:gd name="connsiteX4" fmla="*/ 229421 w 748036"/>
                <a:gd name="connsiteY4" fmla="*/ 150125 h 893539"/>
                <a:gd name="connsiteX5" fmla="*/ 106591 w 748036"/>
                <a:gd name="connsiteY5" fmla="*/ 163773 h 893539"/>
                <a:gd name="connsiteX6" fmla="*/ 92944 w 748036"/>
                <a:gd name="connsiteY6" fmla="*/ 218364 h 893539"/>
                <a:gd name="connsiteX7" fmla="*/ 106591 w 748036"/>
                <a:gd name="connsiteY7" fmla="*/ 464024 h 893539"/>
                <a:gd name="connsiteX8" fmla="*/ 133887 w 748036"/>
                <a:gd name="connsiteY8" fmla="*/ 532263 h 893539"/>
                <a:gd name="connsiteX9" fmla="*/ 147535 w 748036"/>
                <a:gd name="connsiteY9" fmla="*/ 586854 h 893539"/>
                <a:gd name="connsiteX10" fmla="*/ 174830 w 748036"/>
                <a:gd name="connsiteY10" fmla="*/ 627797 h 893539"/>
                <a:gd name="connsiteX11" fmla="*/ 297660 w 748036"/>
                <a:gd name="connsiteY11" fmla="*/ 723331 h 893539"/>
                <a:gd name="connsiteX12" fmla="*/ 352251 w 748036"/>
                <a:gd name="connsiteY12" fmla="*/ 764275 h 893539"/>
                <a:gd name="connsiteX13" fmla="*/ 488729 w 748036"/>
                <a:gd name="connsiteY13" fmla="*/ 846161 h 893539"/>
                <a:gd name="connsiteX14" fmla="*/ 529672 w 748036"/>
                <a:gd name="connsiteY14" fmla="*/ 873457 h 893539"/>
                <a:gd name="connsiteX15" fmla="*/ 570615 w 748036"/>
                <a:gd name="connsiteY15" fmla="*/ 887105 h 893539"/>
                <a:gd name="connsiteX16" fmla="*/ 502376 w 748036"/>
                <a:gd name="connsiteY16" fmla="*/ 859809 h 893539"/>
                <a:gd name="connsiteX17" fmla="*/ 379547 w 748036"/>
                <a:gd name="connsiteY17" fmla="*/ 791570 h 893539"/>
                <a:gd name="connsiteX18" fmla="*/ 338603 w 748036"/>
                <a:gd name="connsiteY18" fmla="*/ 750627 h 893539"/>
                <a:gd name="connsiteX19" fmla="*/ 270364 w 748036"/>
                <a:gd name="connsiteY19" fmla="*/ 723331 h 893539"/>
                <a:gd name="connsiteX20" fmla="*/ 202126 w 748036"/>
                <a:gd name="connsiteY20" fmla="*/ 682388 h 893539"/>
                <a:gd name="connsiteX21" fmla="*/ 147535 w 748036"/>
                <a:gd name="connsiteY21" fmla="*/ 614149 h 893539"/>
                <a:gd name="connsiteX22" fmla="*/ 133887 w 748036"/>
                <a:gd name="connsiteY22" fmla="*/ 573206 h 893539"/>
                <a:gd name="connsiteX23" fmla="*/ 92944 w 748036"/>
                <a:gd name="connsiteY23" fmla="*/ 532263 h 893539"/>
                <a:gd name="connsiteX24" fmla="*/ 38352 w 748036"/>
                <a:gd name="connsiteY24" fmla="*/ 450376 h 893539"/>
                <a:gd name="connsiteX25" fmla="*/ 38352 w 748036"/>
                <a:gd name="connsiteY25" fmla="*/ 95534 h 893539"/>
                <a:gd name="connsiteX26" fmla="*/ 92944 w 748036"/>
                <a:gd name="connsiteY26" fmla="*/ 40943 h 893539"/>
                <a:gd name="connsiteX27" fmla="*/ 475081 w 748036"/>
                <a:gd name="connsiteY27" fmla="*/ 54591 h 893539"/>
                <a:gd name="connsiteX28" fmla="*/ 488729 w 748036"/>
                <a:gd name="connsiteY28" fmla="*/ 95534 h 893539"/>
                <a:gd name="connsiteX29" fmla="*/ 625206 w 748036"/>
                <a:gd name="connsiteY29" fmla="*/ 259308 h 893539"/>
                <a:gd name="connsiteX30" fmla="*/ 693445 w 748036"/>
                <a:gd name="connsiteY30" fmla="*/ 409433 h 893539"/>
                <a:gd name="connsiteX31" fmla="*/ 707093 w 748036"/>
                <a:gd name="connsiteY31" fmla="*/ 450376 h 893539"/>
                <a:gd name="connsiteX32" fmla="*/ 748036 w 748036"/>
                <a:gd name="connsiteY32" fmla="*/ 491319 h 893539"/>
                <a:gd name="connsiteX33" fmla="*/ 734388 w 748036"/>
                <a:gd name="connsiteY33" fmla="*/ 573206 h 893539"/>
                <a:gd name="connsiteX34" fmla="*/ 707093 w 748036"/>
                <a:gd name="connsiteY34" fmla="*/ 395785 h 893539"/>
                <a:gd name="connsiteX35" fmla="*/ 693445 w 748036"/>
                <a:gd name="connsiteY35" fmla="*/ 354842 h 893539"/>
                <a:gd name="connsiteX36" fmla="*/ 611558 w 748036"/>
                <a:gd name="connsiteY36" fmla="*/ 286603 h 893539"/>
                <a:gd name="connsiteX37" fmla="*/ 556967 w 748036"/>
                <a:gd name="connsiteY37" fmla="*/ 259308 h 893539"/>
                <a:gd name="connsiteX38" fmla="*/ 488729 w 748036"/>
                <a:gd name="connsiteY38" fmla="*/ 218364 h 893539"/>
                <a:gd name="connsiteX39" fmla="*/ 434138 w 748036"/>
                <a:gd name="connsiteY39" fmla="*/ 177421 h 893539"/>
                <a:gd name="connsiteX40" fmla="*/ 393194 w 748036"/>
                <a:gd name="connsiteY40" fmla="*/ 163773 h 893539"/>
                <a:gd name="connsiteX41" fmla="*/ 256717 w 748036"/>
                <a:gd name="connsiteY41" fmla="*/ 95534 h 893539"/>
                <a:gd name="connsiteX42" fmla="*/ 120239 w 748036"/>
                <a:gd name="connsiteY42" fmla="*/ 109182 h 893539"/>
                <a:gd name="connsiteX43" fmla="*/ 92944 w 748036"/>
                <a:gd name="connsiteY43" fmla="*/ 218364 h 893539"/>
                <a:gd name="connsiteX44" fmla="*/ 79296 w 748036"/>
                <a:gd name="connsiteY44" fmla="*/ 259308 h 893539"/>
                <a:gd name="connsiteX45" fmla="*/ 65648 w 748036"/>
                <a:gd name="connsiteY45" fmla="*/ 313899 h 893539"/>
                <a:gd name="connsiteX46" fmla="*/ 52000 w 748036"/>
                <a:gd name="connsiteY46" fmla="*/ 382137 h 893539"/>
                <a:gd name="connsiteX47" fmla="*/ 65648 w 748036"/>
                <a:gd name="connsiteY47" fmla="*/ 532263 h 893539"/>
                <a:gd name="connsiteX48" fmla="*/ 174830 w 748036"/>
                <a:gd name="connsiteY48" fmla="*/ 641445 h 893539"/>
                <a:gd name="connsiteX49" fmla="*/ 270364 w 748036"/>
                <a:gd name="connsiteY49" fmla="*/ 709684 h 893539"/>
                <a:gd name="connsiteX50" fmla="*/ 420490 w 748036"/>
                <a:gd name="connsiteY50" fmla="*/ 805218 h 893539"/>
                <a:gd name="connsiteX51" fmla="*/ 461433 w 748036"/>
                <a:gd name="connsiteY51" fmla="*/ 791570 h 893539"/>
                <a:gd name="connsiteX52" fmla="*/ 420490 w 748036"/>
                <a:gd name="connsiteY52" fmla="*/ 777922 h 893539"/>
                <a:gd name="connsiteX53" fmla="*/ 324955 w 748036"/>
                <a:gd name="connsiteY53" fmla="*/ 709684 h 893539"/>
                <a:gd name="connsiteX54" fmla="*/ 284012 w 748036"/>
                <a:gd name="connsiteY54" fmla="*/ 696036 h 893539"/>
                <a:gd name="connsiteX55" fmla="*/ 215773 w 748036"/>
                <a:gd name="connsiteY55" fmla="*/ 641445 h 893539"/>
                <a:gd name="connsiteX56" fmla="*/ 174830 w 748036"/>
                <a:gd name="connsiteY56" fmla="*/ 614149 h 893539"/>
                <a:gd name="connsiteX57" fmla="*/ 79296 w 748036"/>
                <a:gd name="connsiteY57" fmla="*/ 518615 h 893539"/>
                <a:gd name="connsiteX58" fmla="*/ 24705 w 748036"/>
                <a:gd name="connsiteY58" fmla="*/ 341194 h 893539"/>
                <a:gd name="connsiteX59" fmla="*/ 11057 w 748036"/>
                <a:gd name="connsiteY59" fmla="*/ 272955 h 893539"/>
                <a:gd name="connsiteX60" fmla="*/ 24705 w 748036"/>
                <a:gd name="connsiteY60" fmla="*/ 109182 h 893539"/>
                <a:gd name="connsiteX61" fmla="*/ 106591 w 748036"/>
                <a:gd name="connsiteY61" fmla="*/ 27296 h 893539"/>
                <a:gd name="connsiteX62" fmla="*/ 174830 w 748036"/>
                <a:gd name="connsiteY62" fmla="*/ 13648 h 893539"/>
                <a:gd name="connsiteX63" fmla="*/ 215773 w 748036"/>
                <a:gd name="connsiteY63" fmla="*/ 0 h 893539"/>
                <a:gd name="connsiteX64" fmla="*/ 311308 w 748036"/>
                <a:gd name="connsiteY64" fmla="*/ 13648 h 893539"/>
                <a:gd name="connsiteX65" fmla="*/ 352251 w 748036"/>
                <a:gd name="connsiteY65" fmla="*/ 40943 h 893539"/>
                <a:gd name="connsiteX66" fmla="*/ 475081 w 748036"/>
                <a:gd name="connsiteY66" fmla="*/ 150125 h 893539"/>
                <a:gd name="connsiteX67" fmla="*/ 611558 w 748036"/>
                <a:gd name="connsiteY67" fmla="*/ 191069 h 893539"/>
                <a:gd name="connsiteX68" fmla="*/ 625206 w 748036"/>
                <a:gd name="connsiteY68" fmla="*/ 232012 h 893539"/>
                <a:gd name="connsiteX69" fmla="*/ 666149 w 748036"/>
                <a:gd name="connsiteY69" fmla="*/ 286603 h 893539"/>
                <a:gd name="connsiteX70" fmla="*/ 707093 w 748036"/>
                <a:gd name="connsiteY70" fmla="*/ 709684 h 8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8036" h="893539">
                  <a:moveTo>
                    <a:pt x="734388" y="641445"/>
                  </a:moveTo>
                  <a:cubicBezTo>
                    <a:pt x="538918" y="576287"/>
                    <a:pt x="701882" y="639449"/>
                    <a:pt x="406842" y="232012"/>
                  </a:cubicBezTo>
                  <a:lnTo>
                    <a:pt x="406842" y="232012"/>
                  </a:lnTo>
                  <a:cubicBezTo>
                    <a:pt x="369489" y="203997"/>
                    <a:pt x="342620" y="178760"/>
                    <a:pt x="297660" y="163773"/>
                  </a:cubicBezTo>
                  <a:cubicBezTo>
                    <a:pt x="275654" y="156437"/>
                    <a:pt x="252167" y="154674"/>
                    <a:pt x="229421" y="150125"/>
                  </a:cubicBezTo>
                  <a:cubicBezTo>
                    <a:pt x="188478" y="154674"/>
                    <a:pt x="143437" y="145350"/>
                    <a:pt x="106591" y="163773"/>
                  </a:cubicBezTo>
                  <a:cubicBezTo>
                    <a:pt x="89814" y="172161"/>
                    <a:pt x="92944" y="199607"/>
                    <a:pt x="92944" y="218364"/>
                  </a:cubicBezTo>
                  <a:cubicBezTo>
                    <a:pt x="92944" y="300377"/>
                    <a:pt x="95984" y="382700"/>
                    <a:pt x="106591" y="464024"/>
                  </a:cubicBezTo>
                  <a:cubicBezTo>
                    <a:pt x="109760" y="488317"/>
                    <a:pt x="126140" y="509022"/>
                    <a:pt x="133887" y="532263"/>
                  </a:cubicBezTo>
                  <a:cubicBezTo>
                    <a:pt x="139819" y="550057"/>
                    <a:pt x="140146" y="569614"/>
                    <a:pt x="147535" y="586854"/>
                  </a:cubicBezTo>
                  <a:cubicBezTo>
                    <a:pt x="153996" y="601930"/>
                    <a:pt x="164329" y="615196"/>
                    <a:pt x="174830" y="627797"/>
                  </a:cubicBezTo>
                  <a:cubicBezTo>
                    <a:pt x="217156" y="678588"/>
                    <a:pt x="236791" y="680722"/>
                    <a:pt x="297660" y="723331"/>
                  </a:cubicBezTo>
                  <a:cubicBezTo>
                    <a:pt x="316295" y="736375"/>
                    <a:pt x="333616" y="751231"/>
                    <a:pt x="352251" y="764275"/>
                  </a:cubicBezTo>
                  <a:cubicBezTo>
                    <a:pt x="500641" y="868148"/>
                    <a:pt x="374051" y="780631"/>
                    <a:pt x="488729" y="846161"/>
                  </a:cubicBezTo>
                  <a:cubicBezTo>
                    <a:pt x="502970" y="854299"/>
                    <a:pt x="515001" y="866121"/>
                    <a:pt x="529672" y="873457"/>
                  </a:cubicBezTo>
                  <a:cubicBezTo>
                    <a:pt x="542539" y="879891"/>
                    <a:pt x="583482" y="893539"/>
                    <a:pt x="570615" y="887105"/>
                  </a:cubicBezTo>
                  <a:cubicBezTo>
                    <a:pt x="548703" y="876149"/>
                    <a:pt x="523383" y="872414"/>
                    <a:pt x="502376" y="859809"/>
                  </a:cubicBezTo>
                  <a:cubicBezTo>
                    <a:pt x="372128" y="781659"/>
                    <a:pt x="492896" y="819908"/>
                    <a:pt x="379547" y="791570"/>
                  </a:cubicBezTo>
                  <a:cubicBezTo>
                    <a:pt x="365899" y="777922"/>
                    <a:pt x="354970" y="760856"/>
                    <a:pt x="338603" y="750627"/>
                  </a:cubicBezTo>
                  <a:cubicBezTo>
                    <a:pt x="317828" y="737643"/>
                    <a:pt x="292276" y="734287"/>
                    <a:pt x="270364" y="723331"/>
                  </a:cubicBezTo>
                  <a:cubicBezTo>
                    <a:pt x="246638" y="711468"/>
                    <a:pt x="224872" y="696036"/>
                    <a:pt x="202126" y="682388"/>
                  </a:cubicBezTo>
                  <a:cubicBezTo>
                    <a:pt x="183929" y="659642"/>
                    <a:pt x="162974" y="638851"/>
                    <a:pt x="147535" y="614149"/>
                  </a:cubicBezTo>
                  <a:cubicBezTo>
                    <a:pt x="139910" y="601950"/>
                    <a:pt x="141867" y="585176"/>
                    <a:pt x="133887" y="573206"/>
                  </a:cubicBezTo>
                  <a:cubicBezTo>
                    <a:pt x="123181" y="557147"/>
                    <a:pt x="104794" y="547498"/>
                    <a:pt x="92944" y="532263"/>
                  </a:cubicBezTo>
                  <a:cubicBezTo>
                    <a:pt x="72803" y="506368"/>
                    <a:pt x="56549" y="477672"/>
                    <a:pt x="38352" y="450376"/>
                  </a:cubicBezTo>
                  <a:cubicBezTo>
                    <a:pt x="11673" y="316974"/>
                    <a:pt x="0" y="287293"/>
                    <a:pt x="38352" y="95534"/>
                  </a:cubicBezTo>
                  <a:cubicBezTo>
                    <a:pt x="43399" y="70299"/>
                    <a:pt x="74747" y="59140"/>
                    <a:pt x="92944" y="40943"/>
                  </a:cubicBezTo>
                  <a:cubicBezTo>
                    <a:pt x="220323" y="45492"/>
                    <a:pt x="348816" y="37175"/>
                    <a:pt x="475081" y="54591"/>
                  </a:cubicBezTo>
                  <a:cubicBezTo>
                    <a:pt x="489332" y="56557"/>
                    <a:pt x="479742" y="84300"/>
                    <a:pt x="488729" y="95534"/>
                  </a:cubicBezTo>
                  <a:cubicBezTo>
                    <a:pt x="628586" y="270356"/>
                    <a:pt x="546034" y="116799"/>
                    <a:pt x="625206" y="259308"/>
                  </a:cubicBezTo>
                  <a:cubicBezTo>
                    <a:pt x="648928" y="302008"/>
                    <a:pt x="676959" y="368219"/>
                    <a:pt x="693445" y="409433"/>
                  </a:cubicBezTo>
                  <a:cubicBezTo>
                    <a:pt x="698788" y="422790"/>
                    <a:pt x="699113" y="438406"/>
                    <a:pt x="707093" y="450376"/>
                  </a:cubicBezTo>
                  <a:cubicBezTo>
                    <a:pt x="717799" y="466435"/>
                    <a:pt x="734388" y="477671"/>
                    <a:pt x="748036" y="491319"/>
                  </a:cubicBezTo>
                  <a:cubicBezTo>
                    <a:pt x="743487" y="518615"/>
                    <a:pt x="745289" y="598641"/>
                    <a:pt x="734388" y="573206"/>
                  </a:cubicBezTo>
                  <a:cubicBezTo>
                    <a:pt x="710817" y="518208"/>
                    <a:pt x="718120" y="454596"/>
                    <a:pt x="707093" y="395785"/>
                  </a:cubicBezTo>
                  <a:cubicBezTo>
                    <a:pt x="704442" y="381645"/>
                    <a:pt x="701425" y="366812"/>
                    <a:pt x="693445" y="354842"/>
                  </a:cubicBezTo>
                  <a:cubicBezTo>
                    <a:pt x="676074" y="328786"/>
                    <a:pt x="638671" y="302096"/>
                    <a:pt x="611558" y="286603"/>
                  </a:cubicBezTo>
                  <a:cubicBezTo>
                    <a:pt x="593894" y="276509"/>
                    <a:pt x="574752" y="269188"/>
                    <a:pt x="556967" y="259308"/>
                  </a:cubicBezTo>
                  <a:cubicBezTo>
                    <a:pt x="533779" y="246426"/>
                    <a:pt x="510800" y="233078"/>
                    <a:pt x="488729" y="218364"/>
                  </a:cubicBezTo>
                  <a:cubicBezTo>
                    <a:pt x="469803" y="205747"/>
                    <a:pt x="453887" y="188706"/>
                    <a:pt x="434138" y="177421"/>
                  </a:cubicBezTo>
                  <a:cubicBezTo>
                    <a:pt x="421647" y="170283"/>
                    <a:pt x="405770" y="170760"/>
                    <a:pt x="393194" y="163773"/>
                  </a:cubicBezTo>
                  <a:cubicBezTo>
                    <a:pt x="260248" y="89914"/>
                    <a:pt x="363405" y="122206"/>
                    <a:pt x="256717" y="95534"/>
                  </a:cubicBezTo>
                  <a:cubicBezTo>
                    <a:pt x="211224" y="100083"/>
                    <a:pt x="156815" y="81750"/>
                    <a:pt x="120239" y="109182"/>
                  </a:cubicBezTo>
                  <a:cubicBezTo>
                    <a:pt x="90228" y="131690"/>
                    <a:pt x="104807" y="182775"/>
                    <a:pt x="92944" y="218364"/>
                  </a:cubicBezTo>
                  <a:cubicBezTo>
                    <a:pt x="88395" y="232012"/>
                    <a:pt x="83248" y="245475"/>
                    <a:pt x="79296" y="259308"/>
                  </a:cubicBezTo>
                  <a:cubicBezTo>
                    <a:pt x="74143" y="277343"/>
                    <a:pt x="69717" y="295589"/>
                    <a:pt x="65648" y="313899"/>
                  </a:cubicBezTo>
                  <a:cubicBezTo>
                    <a:pt x="60616" y="336543"/>
                    <a:pt x="56549" y="359391"/>
                    <a:pt x="52000" y="382137"/>
                  </a:cubicBezTo>
                  <a:cubicBezTo>
                    <a:pt x="56549" y="432179"/>
                    <a:pt x="44137" y="486852"/>
                    <a:pt x="65648" y="532263"/>
                  </a:cubicBezTo>
                  <a:cubicBezTo>
                    <a:pt x="87681" y="578777"/>
                    <a:pt x="132005" y="612895"/>
                    <a:pt x="174830" y="641445"/>
                  </a:cubicBezTo>
                  <a:cubicBezTo>
                    <a:pt x="307932" y="730179"/>
                    <a:pt x="101094" y="591194"/>
                    <a:pt x="270364" y="709684"/>
                  </a:cubicBezTo>
                  <a:cubicBezTo>
                    <a:pt x="339665" y="758195"/>
                    <a:pt x="352145" y="764211"/>
                    <a:pt x="420490" y="805218"/>
                  </a:cubicBezTo>
                  <a:cubicBezTo>
                    <a:pt x="434138" y="800669"/>
                    <a:pt x="461433" y="805956"/>
                    <a:pt x="461433" y="791570"/>
                  </a:cubicBezTo>
                  <a:cubicBezTo>
                    <a:pt x="461433" y="777184"/>
                    <a:pt x="433357" y="784356"/>
                    <a:pt x="420490" y="777922"/>
                  </a:cubicBezTo>
                  <a:cubicBezTo>
                    <a:pt x="378249" y="756801"/>
                    <a:pt x="368223" y="734408"/>
                    <a:pt x="324955" y="709684"/>
                  </a:cubicBezTo>
                  <a:cubicBezTo>
                    <a:pt x="312464" y="702547"/>
                    <a:pt x="297660" y="700585"/>
                    <a:pt x="284012" y="696036"/>
                  </a:cubicBezTo>
                  <a:cubicBezTo>
                    <a:pt x="261266" y="677839"/>
                    <a:pt x="239077" y="658923"/>
                    <a:pt x="215773" y="641445"/>
                  </a:cubicBezTo>
                  <a:cubicBezTo>
                    <a:pt x="202651" y="631603"/>
                    <a:pt x="187022" y="625122"/>
                    <a:pt x="174830" y="614149"/>
                  </a:cubicBezTo>
                  <a:cubicBezTo>
                    <a:pt x="141356" y="584022"/>
                    <a:pt x="79296" y="518615"/>
                    <a:pt x="79296" y="518615"/>
                  </a:cubicBezTo>
                  <a:cubicBezTo>
                    <a:pt x="48783" y="366053"/>
                    <a:pt x="77734" y="420739"/>
                    <a:pt x="24705" y="341194"/>
                  </a:cubicBezTo>
                  <a:cubicBezTo>
                    <a:pt x="20156" y="318448"/>
                    <a:pt x="11057" y="296152"/>
                    <a:pt x="11057" y="272955"/>
                  </a:cubicBezTo>
                  <a:cubicBezTo>
                    <a:pt x="11057" y="218175"/>
                    <a:pt x="13962" y="162898"/>
                    <a:pt x="24705" y="109182"/>
                  </a:cubicBezTo>
                  <a:cubicBezTo>
                    <a:pt x="30678" y="79317"/>
                    <a:pt x="85944" y="36473"/>
                    <a:pt x="106591" y="27296"/>
                  </a:cubicBezTo>
                  <a:cubicBezTo>
                    <a:pt x="127789" y="17875"/>
                    <a:pt x="152326" y="19274"/>
                    <a:pt x="174830" y="13648"/>
                  </a:cubicBezTo>
                  <a:cubicBezTo>
                    <a:pt x="188786" y="10159"/>
                    <a:pt x="202125" y="4549"/>
                    <a:pt x="215773" y="0"/>
                  </a:cubicBezTo>
                  <a:cubicBezTo>
                    <a:pt x="247618" y="4549"/>
                    <a:pt x="280496" y="4405"/>
                    <a:pt x="311308" y="13648"/>
                  </a:cubicBezTo>
                  <a:cubicBezTo>
                    <a:pt x="327019" y="18361"/>
                    <a:pt x="339797" y="30268"/>
                    <a:pt x="352251" y="40943"/>
                  </a:cubicBezTo>
                  <a:cubicBezTo>
                    <a:pt x="408516" y="89170"/>
                    <a:pt x="408167" y="109976"/>
                    <a:pt x="475081" y="150125"/>
                  </a:cubicBezTo>
                  <a:cubicBezTo>
                    <a:pt x="519970" y="177058"/>
                    <a:pt x="561799" y="181117"/>
                    <a:pt x="611558" y="191069"/>
                  </a:cubicBezTo>
                  <a:cubicBezTo>
                    <a:pt x="616107" y="204717"/>
                    <a:pt x="618069" y="219522"/>
                    <a:pt x="625206" y="232012"/>
                  </a:cubicBezTo>
                  <a:cubicBezTo>
                    <a:pt x="636491" y="251761"/>
                    <a:pt x="663412" y="264022"/>
                    <a:pt x="666149" y="286603"/>
                  </a:cubicBezTo>
                  <a:cubicBezTo>
                    <a:pt x="720570" y="735577"/>
                    <a:pt x="582523" y="585114"/>
                    <a:pt x="707093" y="70968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rot="5226649">
              <a:off x="5348836" y="1016092"/>
              <a:ext cx="748036" cy="893539"/>
            </a:xfrm>
            <a:custGeom>
              <a:avLst/>
              <a:gdLst>
                <a:gd name="connsiteX0" fmla="*/ 734388 w 748036"/>
                <a:gd name="connsiteY0" fmla="*/ 641445 h 893539"/>
                <a:gd name="connsiteX1" fmla="*/ 406842 w 748036"/>
                <a:gd name="connsiteY1" fmla="*/ 232012 h 893539"/>
                <a:gd name="connsiteX2" fmla="*/ 406842 w 748036"/>
                <a:gd name="connsiteY2" fmla="*/ 232012 h 893539"/>
                <a:gd name="connsiteX3" fmla="*/ 297660 w 748036"/>
                <a:gd name="connsiteY3" fmla="*/ 163773 h 893539"/>
                <a:gd name="connsiteX4" fmla="*/ 229421 w 748036"/>
                <a:gd name="connsiteY4" fmla="*/ 150125 h 893539"/>
                <a:gd name="connsiteX5" fmla="*/ 106591 w 748036"/>
                <a:gd name="connsiteY5" fmla="*/ 163773 h 893539"/>
                <a:gd name="connsiteX6" fmla="*/ 92944 w 748036"/>
                <a:gd name="connsiteY6" fmla="*/ 218364 h 893539"/>
                <a:gd name="connsiteX7" fmla="*/ 106591 w 748036"/>
                <a:gd name="connsiteY7" fmla="*/ 464024 h 893539"/>
                <a:gd name="connsiteX8" fmla="*/ 133887 w 748036"/>
                <a:gd name="connsiteY8" fmla="*/ 532263 h 893539"/>
                <a:gd name="connsiteX9" fmla="*/ 147535 w 748036"/>
                <a:gd name="connsiteY9" fmla="*/ 586854 h 893539"/>
                <a:gd name="connsiteX10" fmla="*/ 174830 w 748036"/>
                <a:gd name="connsiteY10" fmla="*/ 627797 h 893539"/>
                <a:gd name="connsiteX11" fmla="*/ 297660 w 748036"/>
                <a:gd name="connsiteY11" fmla="*/ 723331 h 893539"/>
                <a:gd name="connsiteX12" fmla="*/ 352251 w 748036"/>
                <a:gd name="connsiteY12" fmla="*/ 764275 h 893539"/>
                <a:gd name="connsiteX13" fmla="*/ 488729 w 748036"/>
                <a:gd name="connsiteY13" fmla="*/ 846161 h 893539"/>
                <a:gd name="connsiteX14" fmla="*/ 529672 w 748036"/>
                <a:gd name="connsiteY14" fmla="*/ 873457 h 893539"/>
                <a:gd name="connsiteX15" fmla="*/ 570615 w 748036"/>
                <a:gd name="connsiteY15" fmla="*/ 887105 h 893539"/>
                <a:gd name="connsiteX16" fmla="*/ 502376 w 748036"/>
                <a:gd name="connsiteY16" fmla="*/ 859809 h 893539"/>
                <a:gd name="connsiteX17" fmla="*/ 379547 w 748036"/>
                <a:gd name="connsiteY17" fmla="*/ 791570 h 893539"/>
                <a:gd name="connsiteX18" fmla="*/ 338603 w 748036"/>
                <a:gd name="connsiteY18" fmla="*/ 750627 h 893539"/>
                <a:gd name="connsiteX19" fmla="*/ 270364 w 748036"/>
                <a:gd name="connsiteY19" fmla="*/ 723331 h 893539"/>
                <a:gd name="connsiteX20" fmla="*/ 202126 w 748036"/>
                <a:gd name="connsiteY20" fmla="*/ 682388 h 893539"/>
                <a:gd name="connsiteX21" fmla="*/ 147535 w 748036"/>
                <a:gd name="connsiteY21" fmla="*/ 614149 h 893539"/>
                <a:gd name="connsiteX22" fmla="*/ 133887 w 748036"/>
                <a:gd name="connsiteY22" fmla="*/ 573206 h 893539"/>
                <a:gd name="connsiteX23" fmla="*/ 92944 w 748036"/>
                <a:gd name="connsiteY23" fmla="*/ 532263 h 893539"/>
                <a:gd name="connsiteX24" fmla="*/ 38352 w 748036"/>
                <a:gd name="connsiteY24" fmla="*/ 450376 h 893539"/>
                <a:gd name="connsiteX25" fmla="*/ 38352 w 748036"/>
                <a:gd name="connsiteY25" fmla="*/ 95534 h 893539"/>
                <a:gd name="connsiteX26" fmla="*/ 92944 w 748036"/>
                <a:gd name="connsiteY26" fmla="*/ 40943 h 893539"/>
                <a:gd name="connsiteX27" fmla="*/ 475081 w 748036"/>
                <a:gd name="connsiteY27" fmla="*/ 54591 h 893539"/>
                <a:gd name="connsiteX28" fmla="*/ 488729 w 748036"/>
                <a:gd name="connsiteY28" fmla="*/ 95534 h 893539"/>
                <a:gd name="connsiteX29" fmla="*/ 625206 w 748036"/>
                <a:gd name="connsiteY29" fmla="*/ 259308 h 893539"/>
                <a:gd name="connsiteX30" fmla="*/ 693445 w 748036"/>
                <a:gd name="connsiteY30" fmla="*/ 409433 h 893539"/>
                <a:gd name="connsiteX31" fmla="*/ 707093 w 748036"/>
                <a:gd name="connsiteY31" fmla="*/ 450376 h 893539"/>
                <a:gd name="connsiteX32" fmla="*/ 748036 w 748036"/>
                <a:gd name="connsiteY32" fmla="*/ 491319 h 893539"/>
                <a:gd name="connsiteX33" fmla="*/ 734388 w 748036"/>
                <a:gd name="connsiteY33" fmla="*/ 573206 h 893539"/>
                <a:gd name="connsiteX34" fmla="*/ 707093 w 748036"/>
                <a:gd name="connsiteY34" fmla="*/ 395785 h 893539"/>
                <a:gd name="connsiteX35" fmla="*/ 693445 w 748036"/>
                <a:gd name="connsiteY35" fmla="*/ 354842 h 893539"/>
                <a:gd name="connsiteX36" fmla="*/ 611558 w 748036"/>
                <a:gd name="connsiteY36" fmla="*/ 286603 h 893539"/>
                <a:gd name="connsiteX37" fmla="*/ 556967 w 748036"/>
                <a:gd name="connsiteY37" fmla="*/ 259308 h 893539"/>
                <a:gd name="connsiteX38" fmla="*/ 488729 w 748036"/>
                <a:gd name="connsiteY38" fmla="*/ 218364 h 893539"/>
                <a:gd name="connsiteX39" fmla="*/ 434138 w 748036"/>
                <a:gd name="connsiteY39" fmla="*/ 177421 h 893539"/>
                <a:gd name="connsiteX40" fmla="*/ 393194 w 748036"/>
                <a:gd name="connsiteY40" fmla="*/ 163773 h 893539"/>
                <a:gd name="connsiteX41" fmla="*/ 256717 w 748036"/>
                <a:gd name="connsiteY41" fmla="*/ 95534 h 893539"/>
                <a:gd name="connsiteX42" fmla="*/ 120239 w 748036"/>
                <a:gd name="connsiteY42" fmla="*/ 109182 h 893539"/>
                <a:gd name="connsiteX43" fmla="*/ 92944 w 748036"/>
                <a:gd name="connsiteY43" fmla="*/ 218364 h 893539"/>
                <a:gd name="connsiteX44" fmla="*/ 79296 w 748036"/>
                <a:gd name="connsiteY44" fmla="*/ 259308 h 893539"/>
                <a:gd name="connsiteX45" fmla="*/ 65648 w 748036"/>
                <a:gd name="connsiteY45" fmla="*/ 313899 h 893539"/>
                <a:gd name="connsiteX46" fmla="*/ 52000 w 748036"/>
                <a:gd name="connsiteY46" fmla="*/ 382137 h 893539"/>
                <a:gd name="connsiteX47" fmla="*/ 65648 w 748036"/>
                <a:gd name="connsiteY47" fmla="*/ 532263 h 893539"/>
                <a:gd name="connsiteX48" fmla="*/ 174830 w 748036"/>
                <a:gd name="connsiteY48" fmla="*/ 641445 h 893539"/>
                <a:gd name="connsiteX49" fmla="*/ 270364 w 748036"/>
                <a:gd name="connsiteY49" fmla="*/ 709684 h 893539"/>
                <a:gd name="connsiteX50" fmla="*/ 420490 w 748036"/>
                <a:gd name="connsiteY50" fmla="*/ 805218 h 893539"/>
                <a:gd name="connsiteX51" fmla="*/ 461433 w 748036"/>
                <a:gd name="connsiteY51" fmla="*/ 791570 h 893539"/>
                <a:gd name="connsiteX52" fmla="*/ 420490 w 748036"/>
                <a:gd name="connsiteY52" fmla="*/ 777922 h 893539"/>
                <a:gd name="connsiteX53" fmla="*/ 324955 w 748036"/>
                <a:gd name="connsiteY53" fmla="*/ 709684 h 893539"/>
                <a:gd name="connsiteX54" fmla="*/ 284012 w 748036"/>
                <a:gd name="connsiteY54" fmla="*/ 696036 h 893539"/>
                <a:gd name="connsiteX55" fmla="*/ 215773 w 748036"/>
                <a:gd name="connsiteY55" fmla="*/ 641445 h 893539"/>
                <a:gd name="connsiteX56" fmla="*/ 174830 w 748036"/>
                <a:gd name="connsiteY56" fmla="*/ 614149 h 893539"/>
                <a:gd name="connsiteX57" fmla="*/ 79296 w 748036"/>
                <a:gd name="connsiteY57" fmla="*/ 518615 h 893539"/>
                <a:gd name="connsiteX58" fmla="*/ 24705 w 748036"/>
                <a:gd name="connsiteY58" fmla="*/ 341194 h 893539"/>
                <a:gd name="connsiteX59" fmla="*/ 11057 w 748036"/>
                <a:gd name="connsiteY59" fmla="*/ 272955 h 893539"/>
                <a:gd name="connsiteX60" fmla="*/ 24705 w 748036"/>
                <a:gd name="connsiteY60" fmla="*/ 109182 h 893539"/>
                <a:gd name="connsiteX61" fmla="*/ 106591 w 748036"/>
                <a:gd name="connsiteY61" fmla="*/ 27296 h 893539"/>
                <a:gd name="connsiteX62" fmla="*/ 174830 w 748036"/>
                <a:gd name="connsiteY62" fmla="*/ 13648 h 893539"/>
                <a:gd name="connsiteX63" fmla="*/ 215773 w 748036"/>
                <a:gd name="connsiteY63" fmla="*/ 0 h 893539"/>
                <a:gd name="connsiteX64" fmla="*/ 311308 w 748036"/>
                <a:gd name="connsiteY64" fmla="*/ 13648 h 893539"/>
                <a:gd name="connsiteX65" fmla="*/ 352251 w 748036"/>
                <a:gd name="connsiteY65" fmla="*/ 40943 h 893539"/>
                <a:gd name="connsiteX66" fmla="*/ 475081 w 748036"/>
                <a:gd name="connsiteY66" fmla="*/ 150125 h 893539"/>
                <a:gd name="connsiteX67" fmla="*/ 611558 w 748036"/>
                <a:gd name="connsiteY67" fmla="*/ 191069 h 893539"/>
                <a:gd name="connsiteX68" fmla="*/ 625206 w 748036"/>
                <a:gd name="connsiteY68" fmla="*/ 232012 h 893539"/>
                <a:gd name="connsiteX69" fmla="*/ 666149 w 748036"/>
                <a:gd name="connsiteY69" fmla="*/ 286603 h 893539"/>
                <a:gd name="connsiteX70" fmla="*/ 707093 w 748036"/>
                <a:gd name="connsiteY70" fmla="*/ 709684 h 8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8036" h="893539">
                  <a:moveTo>
                    <a:pt x="734388" y="641445"/>
                  </a:moveTo>
                  <a:cubicBezTo>
                    <a:pt x="538918" y="576287"/>
                    <a:pt x="701882" y="639449"/>
                    <a:pt x="406842" y="232012"/>
                  </a:cubicBezTo>
                  <a:lnTo>
                    <a:pt x="406842" y="232012"/>
                  </a:lnTo>
                  <a:cubicBezTo>
                    <a:pt x="369489" y="203997"/>
                    <a:pt x="342620" y="178760"/>
                    <a:pt x="297660" y="163773"/>
                  </a:cubicBezTo>
                  <a:cubicBezTo>
                    <a:pt x="275654" y="156437"/>
                    <a:pt x="252167" y="154674"/>
                    <a:pt x="229421" y="150125"/>
                  </a:cubicBezTo>
                  <a:cubicBezTo>
                    <a:pt x="188478" y="154674"/>
                    <a:pt x="143437" y="145350"/>
                    <a:pt x="106591" y="163773"/>
                  </a:cubicBezTo>
                  <a:cubicBezTo>
                    <a:pt x="89814" y="172161"/>
                    <a:pt x="92944" y="199607"/>
                    <a:pt x="92944" y="218364"/>
                  </a:cubicBezTo>
                  <a:cubicBezTo>
                    <a:pt x="92944" y="300377"/>
                    <a:pt x="95984" y="382700"/>
                    <a:pt x="106591" y="464024"/>
                  </a:cubicBezTo>
                  <a:cubicBezTo>
                    <a:pt x="109760" y="488317"/>
                    <a:pt x="126140" y="509022"/>
                    <a:pt x="133887" y="532263"/>
                  </a:cubicBezTo>
                  <a:cubicBezTo>
                    <a:pt x="139819" y="550057"/>
                    <a:pt x="140146" y="569614"/>
                    <a:pt x="147535" y="586854"/>
                  </a:cubicBezTo>
                  <a:cubicBezTo>
                    <a:pt x="153996" y="601930"/>
                    <a:pt x="164329" y="615196"/>
                    <a:pt x="174830" y="627797"/>
                  </a:cubicBezTo>
                  <a:cubicBezTo>
                    <a:pt x="217156" y="678588"/>
                    <a:pt x="236791" y="680722"/>
                    <a:pt x="297660" y="723331"/>
                  </a:cubicBezTo>
                  <a:cubicBezTo>
                    <a:pt x="316295" y="736375"/>
                    <a:pt x="333616" y="751231"/>
                    <a:pt x="352251" y="764275"/>
                  </a:cubicBezTo>
                  <a:cubicBezTo>
                    <a:pt x="500641" y="868148"/>
                    <a:pt x="374051" y="780631"/>
                    <a:pt x="488729" y="846161"/>
                  </a:cubicBezTo>
                  <a:cubicBezTo>
                    <a:pt x="502970" y="854299"/>
                    <a:pt x="515001" y="866121"/>
                    <a:pt x="529672" y="873457"/>
                  </a:cubicBezTo>
                  <a:cubicBezTo>
                    <a:pt x="542539" y="879891"/>
                    <a:pt x="583482" y="893539"/>
                    <a:pt x="570615" y="887105"/>
                  </a:cubicBezTo>
                  <a:cubicBezTo>
                    <a:pt x="548703" y="876149"/>
                    <a:pt x="523383" y="872414"/>
                    <a:pt x="502376" y="859809"/>
                  </a:cubicBezTo>
                  <a:cubicBezTo>
                    <a:pt x="372128" y="781659"/>
                    <a:pt x="492896" y="819908"/>
                    <a:pt x="379547" y="791570"/>
                  </a:cubicBezTo>
                  <a:cubicBezTo>
                    <a:pt x="365899" y="777922"/>
                    <a:pt x="354970" y="760856"/>
                    <a:pt x="338603" y="750627"/>
                  </a:cubicBezTo>
                  <a:cubicBezTo>
                    <a:pt x="317828" y="737643"/>
                    <a:pt x="292276" y="734287"/>
                    <a:pt x="270364" y="723331"/>
                  </a:cubicBezTo>
                  <a:cubicBezTo>
                    <a:pt x="246638" y="711468"/>
                    <a:pt x="224872" y="696036"/>
                    <a:pt x="202126" y="682388"/>
                  </a:cubicBezTo>
                  <a:cubicBezTo>
                    <a:pt x="183929" y="659642"/>
                    <a:pt x="162974" y="638851"/>
                    <a:pt x="147535" y="614149"/>
                  </a:cubicBezTo>
                  <a:cubicBezTo>
                    <a:pt x="139910" y="601950"/>
                    <a:pt x="141867" y="585176"/>
                    <a:pt x="133887" y="573206"/>
                  </a:cubicBezTo>
                  <a:cubicBezTo>
                    <a:pt x="123181" y="557147"/>
                    <a:pt x="104794" y="547498"/>
                    <a:pt x="92944" y="532263"/>
                  </a:cubicBezTo>
                  <a:cubicBezTo>
                    <a:pt x="72803" y="506368"/>
                    <a:pt x="56549" y="477672"/>
                    <a:pt x="38352" y="450376"/>
                  </a:cubicBezTo>
                  <a:cubicBezTo>
                    <a:pt x="11673" y="316974"/>
                    <a:pt x="0" y="287293"/>
                    <a:pt x="38352" y="95534"/>
                  </a:cubicBezTo>
                  <a:cubicBezTo>
                    <a:pt x="43399" y="70299"/>
                    <a:pt x="74747" y="59140"/>
                    <a:pt x="92944" y="40943"/>
                  </a:cubicBezTo>
                  <a:cubicBezTo>
                    <a:pt x="220323" y="45492"/>
                    <a:pt x="348816" y="37175"/>
                    <a:pt x="475081" y="54591"/>
                  </a:cubicBezTo>
                  <a:cubicBezTo>
                    <a:pt x="489332" y="56557"/>
                    <a:pt x="479742" y="84300"/>
                    <a:pt x="488729" y="95534"/>
                  </a:cubicBezTo>
                  <a:cubicBezTo>
                    <a:pt x="628586" y="270356"/>
                    <a:pt x="546034" y="116799"/>
                    <a:pt x="625206" y="259308"/>
                  </a:cubicBezTo>
                  <a:cubicBezTo>
                    <a:pt x="648928" y="302008"/>
                    <a:pt x="676959" y="368219"/>
                    <a:pt x="693445" y="409433"/>
                  </a:cubicBezTo>
                  <a:cubicBezTo>
                    <a:pt x="698788" y="422790"/>
                    <a:pt x="699113" y="438406"/>
                    <a:pt x="707093" y="450376"/>
                  </a:cubicBezTo>
                  <a:cubicBezTo>
                    <a:pt x="717799" y="466435"/>
                    <a:pt x="734388" y="477671"/>
                    <a:pt x="748036" y="491319"/>
                  </a:cubicBezTo>
                  <a:cubicBezTo>
                    <a:pt x="743487" y="518615"/>
                    <a:pt x="745289" y="598641"/>
                    <a:pt x="734388" y="573206"/>
                  </a:cubicBezTo>
                  <a:cubicBezTo>
                    <a:pt x="710817" y="518208"/>
                    <a:pt x="718120" y="454596"/>
                    <a:pt x="707093" y="395785"/>
                  </a:cubicBezTo>
                  <a:cubicBezTo>
                    <a:pt x="704442" y="381645"/>
                    <a:pt x="701425" y="366812"/>
                    <a:pt x="693445" y="354842"/>
                  </a:cubicBezTo>
                  <a:cubicBezTo>
                    <a:pt x="676074" y="328786"/>
                    <a:pt x="638671" y="302096"/>
                    <a:pt x="611558" y="286603"/>
                  </a:cubicBezTo>
                  <a:cubicBezTo>
                    <a:pt x="593894" y="276509"/>
                    <a:pt x="574752" y="269188"/>
                    <a:pt x="556967" y="259308"/>
                  </a:cubicBezTo>
                  <a:cubicBezTo>
                    <a:pt x="533779" y="246426"/>
                    <a:pt x="510800" y="233078"/>
                    <a:pt x="488729" y="218364"/>
                  </a:cubicBezTo>
                  <a:cubicBezTo>
                    <a:pt x="469803" y="205747"/>
                    <a:pt x="453887" y="188706"/>
                    <a:pt x="434138" y="177421"/>
                  </a:cubicBezTo>
                  <a:cubicBezTo>
                    <a:pt x="421647" y="170283"/>
                    <a:pt x="405770" y="170760"/>
                    <a:pt x="393194" y="163773"/>
                  </a:cubicBezTo>
                  <a:cubicBezTo>
                    <a:pt x="260248" y="89914"/>
                    <a:pt x="363405" y="122206"/>
                    <a:pt x="256717" y="95534"/>
                  </a:cubicBezTo>
                  <a:cubicBezTo>
                    <a:pt x="211224" y="100083"/>
                    <a:pt x="156815" y="81750"/>
                    <a:pt x="120239" y="109182"/>
                  </a:cubicBezTo>
                  <a:cubicBezTo>
                    <a:pt x="90228" y="131690"/>
                    <a:pt x="104807" y="182775"/>
                    <a:pt x="92944" y="218364"/>
                  </a:cubicBezTo>
                  <a:cubicBezTo>
                    <a:pt x="88395" y="232012"/>
                    <a:pt x="83248" y="245475"/>
                    <a:pt x="79296" y="259308"/>
                  </a:cubicBezTo>
                  <a:cubicBezTo>
                    <a:pt x="74143" y="277343"/>
                    <a:pt x="69717" y="295589"/>
                    <a:pt x="65648" y="313899"/>
                  </a:cubicBezTo>
                  <a:cubicBezTo>
                    <a:pt x="60616" y="336543"/>
                    <a:pt x="56549" y="359391"/>
                    <a:pt x="52000" y="382137"/>
                  </a:cubicBezTo>
                  <a:cubicBezTo>
                    <a:pt x="56549" y="432179"/>
                    <a:pt x="44137" y="486852"/>
                    <a:pt x="65648" y="532263"/>
                  </a:cubicBezTo>
                  <a:cubicBezTo>
                    <a:pt x="87681" y="578777"/>
                    <a:pt x="132005" y="612895"/>
                    <a:pt x="174830" y="641445"/>
                  </a:cubicBezTo>
                  <a:cubicBezTo>
                    <a:pt x="307932" y="730179"/>
                    <a:pt x="101094" y="591194"/>
                    <a:pt x="270364" y="709684"/>
                  </a:cubicBezTo>
                  <a:cubicBezTo>
                    <a:pt x="339665" y="758195"/>
                    <a:pt x="352145" y="764211"/>
                    <a:pt x="420490" y="805218"/>
                  </a:cubicBezTo>
                  <a:cubicBezTo>
                    <a:pt x="434138" y="800669"/>
                    <a:pt x="461433" y="805956"/>
                    <a:pt x="461433" y="791570"/>
                  </a:cubicBezTo>
                  <a:cubicBezTo>
                    <a:pt x="461433" y="777184"/>
                    <a:pt x="433357" y="784356"/>
                    <a:pt x="420490" y="777922"/>
                  </a:cubicBezTo>
                  <a:cubicBezTo>
                    <a:pt x="378249" y="756801"/>
                    <a:pt x="368223" y="734408"/>
                    <a:pt x="324955" y="709684"/>
                  </a:cubicBezTo>
                  <a:cubicBezTo>
                    <a:pt x="312464" y="702547"/>
                    <a:pt x="297660" y="700585"/>
                    <a:pt x="284012" y="696036"/>
                  </a:cubicBezTo>
                  <a:cubicBezTo>
                    <a:pt x="261266" y="677839"/>
                    <a:pt x="239077" y="658923"/>
                    <a:pt x="215773" y="641445"/>
                  </a:cubicBezTo>
                  <a:cubicBezTo>
                    <a:pt x="202651" y="631603"/>
                    <a:pt x="187022" y="625122"/>
                    <a:pt x="174830" y="614149"/>
                  </a:cubicBezTo>
                  <a:cubicBezTo>
                    <a:pt x="141356" y="584022"/>
                    <a:pt x="79296" y="518615"/>
                    <a:pt x="79296" y="518615"/>
                  </a:cubicBezTo>
                  <a:cubicBezTo>
                    <a:pt x="48783" y="366053"/>
                    <a:pt x="77734" y="420739"/>
                    <a:pt x="24705" y="341194"/>
                  </a:cubicBezTo>
                  <a:cubicBezTo>
                    <a:pt x="20156" y="318448"/>
                    <a:pt x="11057" y="296152"/>
                    <a:pt x="11057" y="272955"/>
                  </a:cubicBezTo>
                  <a:cubicBezTo>
                    <a:pt x="11057" y="218175"/>
                    <a:pt x="13962" y="162898"/>
                    <a:pt x="24705" y="109182"/>
                  </a:cubicBezTo>
                  <a:cubicBezTo>
                    <a:pt x="30678" y="79317"/>
                    <a:pt x="85944" y="36473"/>
                    <a:pt x="106591" y="27296"/>
                  </a:cubicBezTo>
                  <a:cubicBezTo>
                    <a:pt x="127789" y="17875"/>
                    <a:pt x="152326" y="19274"/>
                    <a:pt x="174830" y="13648"/>
                  </a:cubicBezTo>
                  <a:cubicBezTo>
                    <a:pt x="188786" y="10159"/>
                    <a:pt x="202125" y="4549"/>
                    <a:pt x="215773" y="0"/>
                  </a:cubicBezTo>
                  <a:cubicBezTo>
                    <a:pt x="247618" y="4549"/>
                    <a:pt x="280496" y="4405"/>
                    <a:pt x="311308" y="13648"/>
                  </a:cubicBezTo>
                  <a:cubicBezTo>
                    <a:pt x="327019" y="18361"/>
                    <a:pt x="339797" y="30268"/>
                    <a:pt x="352251" y="40943"/>
                  </a:cubicBezTo>
                  <a:cubicBezTo>
                    <a:pt x="408516" y="89170"/>
                    <a:pt x="408167" y="109976"/>
                    <a:pt x="475081" y="150125"/>
                  </a:cubicBezTo>
                  <a:cubicBezTo>
                    <a:pt x="519970" y="177058"/>
                    <a:pt x="561799" y="181117"/>
                    <a:pt x="611558" y="191069"/>
                  </a:cubicBezTo>
                  <a:cubicBezTo>
                    <a:pt x="616107" y="204717"/>
                    <a:pt x="618069" y="219522"/>
                    <a:pt x="625206" y="232012"/>
                  </a:cubicBezTo>
                  <a:cubicBezTo>
                    <a:pt x="636491" y="251761"/>
                    <a:pt x="663412" y="264022"/>
                    <a:pt x="666149" y="286603"/>
                  </a:cubicBezTo>
                  <a:cubicBezTo>
                    <a:pt x="720570" y="735577"/>
                    <a:pt x="582523" y="585114"/>
                    <a:pt x="707093" y="70968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4934736" y="1196036"/>
              <a:ext cx="415186" cy="523291"/>
            </a:xfrm>
            <a:custGeom>
              <a:avLst/>
              <a:gdLst>
                <a:gd name="connsiteX0" fmla="*/ 346948 w 415186"/>
                <a:gd name="connsiteY0" fmla="*/ 468991 h 523291"/>
                <a:gd name="connsiteX1" fmla="*/ 237765 w 415186"/>
                <a:gd name="connsiteY1" fmla="*/ 318865 h 523291"/>
                <a:gd name="connsiteX2" fmla="*/ 183174 w 415186"/>
                <a:gd name="connsiteY2" fmla="*/ 305218 h 523291"/>
                <a:gd name="connsiteX3" fmla="*/ 142231 w 415186"/>
                <a:gd name="connsiteY3" fmla="*/ 223331 h 523291"/>
                <a:gd name="connsiteX4" fmla="*/ 114936 w 415186"/>
                <a:gd name="connsiteY4" fmla="*/ 141445 h 523291"/>
                <a:gd name="connsiteX5" fmla="*/ 101288 w 415186"/>
                <a:gd name="connsiteY5" fmla="*/ 100501 h 523291"/>
                <a:gd name="connsiteX6" fmla="*/ 87640 w 415186"/>
                <a:gd name="connsiteY6" fmla="*/ 59558 h 523291"/>
                <a:gd name="connsiteX7" fmla="*/ 5754 w 415186"/>
                <a:gd name="connsiteY7" fmla="*/ 18615 h 523291"/>
                <a:gd name="connsiteX8" fmla="*/ 33049 w 415186"/>
                <a:gd name="connsiteY8" fmla="*/ 196036 h 523291"/>
                <a:gd name="connsiteX9" fmla="*/ 101288 w 415186"/>
                <a:gd name="connsiteY9" fmla="*/ 291570 h 523291"/>
                <a:gd name="connsiteX10" fmla="*/ 128583 w 415186"/>
                <a:gd name="connsiteY10" fmla="*/ 332513 h 523291"/>
                <a:gd name="connsiteX11" fmla="*/ 142231 w 415186"/>
                <a:gd name="connsiteY11" fmla="*/ 373457 h 523291"/>
                <a:gd name="connsiteX12" fmla="*/ 183174 w 415186"/>
                <a:gd name="connsiteY12" fmla="*/ 387104 h 523291"/>
                <a:gd name="connsiteX13" fmla="*/ 415186 w 415186"/>
                <a:gd name="connsiteY13" fmla="*/ 400752 h 523291"/>
                <a:gd name="connsiteX14" fmla="*/ 401539 w 415186"/>
                <a:gd name="connsiteY14" fmla="*/ 509934 h 523291"/>
                <a:gd name="connsiteX15" fmla="*/ 387891 w 415186"/>
                <a:gd name="connsiteY15" fmla="*/ 468991 h 523291"/>
                <a:gd name="connsiteX16" fmla="*/ 292357 w 415186"/>
                <a:gd name="connsiteY16" fmla="*/ 428048 h 523291"/>
                <a:gd name="connsiteX17" fmla="*/ 251413 w 415186"/>
                <a:gd name="connsiteY17" fmla="*/ 400752 h 523291"/>
                <a:gd name="connsiteX18" fmla="*/ 142231 w 415186"/>
                <a:gd name="connsiteY18" fmla="*/ 277922 h 523291"/>
                <a:gd name="connsiteX19" fmla="*/ 128583 w 415186"/>
                <a:gd name="connsiteY19" fmla="*/ 223331 h 523291"/>
                <a:gd name="connsiteX20" fmla="*/ 87640 w 415186"/>
                <a:gd name="connsiteY20" fmla="*/ 196036 h 523291"/>
                <a:gd name="connsiteX21" fmla="*/ 60345 w 415186"/>
                <a:gd name="connsiteY21" fmla="*/ 155092 h 523291"/>
                <a:gd name="connsiteX22" fmla="*/ 19401 w 415186"/>
                <a:gd name="connsiteY22" fmla="*/ 114149 h 523291"/>
                <a:gd name="connsiteX23" fmla="*/ 5754 w 415186"/>
                <a:gd name="connsiteY23" fmla="*/ 18615 h 52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5186" h="523291">
                  <a:moveTo>
                    <a:pt x="346948" y="468991"/>
                  </a:moveTo>
                  <a:cubicBezTo>
                    <a:pt x="308166" y="391426"/>
                    <a:pt x="310385" y="355174"/>
                    <a:pt x="237765" y="318865"/>
                  </a:cubicBezTo>
                  <a:cubicBezTo>
                    <a:pt x="220988" y="310477"/>
                    <a:pt x="201371" y="309767"/>
                    <a:pt x="183174" y="305218"/>
                  </a:cubicBezTo>
                  <a:cubicBezTo>
                    <a:pt x="133410" y="155914"/>
                    <a:pt x="212773" y="382050"/>
                    <a:pt x="142231" y="223331"/>
                  </a:cubicBezTo>
                  <a:cubicBezTo>
                    <a:pt x="130546" y="197039"/>
                    <a:pt x="124034" y="168740"/>
                    <a:pt x="114936" y="141445"/>
                  </a:cubicBezTo>
                  <a:lnTo>
                    <a:pt x="101288" y="100501"/>
                  </a:lnTo>
                  <a:cubicBezTo>
                    <a:pt x="96739" y="86853"/>
                    <a:pt x="99610" y="67538"/>
                    <a:pt x="87640" y="59558"/>
                  </a:cubicBezTo>
                  <a:cubicBezTo>
                    <a:pt x="34727" y="24283"/>
                    <a:pt x="62258" y="37450"/>
                    <a:pt x="5754" y="18615"/>
                  </a:cubicBezTo>
                  <a:cubicBezTo>
                    <a:pt x="38603" y="117168"/>
                    <a:pt x="2889" y="0"/>
                    <a:pt x="33049" y="196036"/>
                  </a:cubicBezTo>
                  <a:cubicBezTo>
                    <a:pt x="41669" y="252067"/>
                    <a:pt x="60077" y="243490"/>
                    <a:pt x="101288" y="291570"/>
                  </a:cubicBezTo>
                  <a:cubicBezTo>
                    <a:pt x="111963" y="304024"/>
                    <a:pt x="121248" y="317842"/>
                    <a:pt x="128583" y="332513"/>
                  </a:cubicBezTo>
                  <a:cubicBezTo>
                    <a:pt x="135017" y="345380"/>
                    <a:pt x="132058" y="363284"/>
                    <a:pt x="142231" y="373457"/>
                  </a:cubicBezTo>
                  <a:cubicBezTo>
                    <a:pt x="152403" y="383629"/>
                    <a:pt x="168860" y="385673"/>
                    <a:pt x="183174" y="387104"/>
                  </a:cubicBezTo>
                  <a:cubicBezTo>
                    <a:pt x="260261" y="394813"/>
                    <a:pt x="337849" y="396203"/>
                    <a:pt x="415186" y="400752"/>
                  </a:cubicBezTo>
                  <a:cubicBezTo>
                    <a:pt x="410637" y="437146"/>
                    <a:pt x="415160" y="475880"/>
                    <a:pt x="401539" y="509934"/>
                  </a:cubicBezTo>
                  <a:cubicBezTo>
                    <a:pt x="396196" y="523291"/>
                    <a:pt x="396878" y="480225"/>
                    <a:pt x="387891" y="468991"/>
                  </a:cubicBezTo>
                  <a:cubicBezTo>
                    <a:pt x="364327" y="439536"/>
                    <a:pt x="325140" y="436243"/>
                    <a:pt x="292357" y="428048"/>
                  </a:cubicBezTo>
                  <a:cubicBezTo>
                    <a:pt x="278709" y="418949"/>
                    <a:pt x="263673" y="411650"/>
                    <a:pt x="251413" y="400752"/>
                  </a:cubicBezTo>
                  <a:cubicBezTo>
                    <a:pt x="174928" y="332765"/>
                    <a:pt x="183716" y="340149"/>
                    <a:pt x="142231" y="277922"/>
                  </a:cubicBezTo>
                  <a:cubicBezTo>
                    <a:pt x="137682" y="259725"/>
                    <a:pt x="138988" y="238938"/>
                    <a:pt x="128583" y="223331"/>
                  </a:cubicBezTo>
                  <a:cubicBezTo>
                    <a:pt x="119485" y="209683"/>
                    <a:pt x="99238" y="207634"/>
                    <a:pt x="87640" y="196036"/>
                  </a:cubicBezTo>
                  <a:cubicBezTo>
                    <a:pt x="76042" y="184437"/>
                    <a:pt x="70846" y="167693"/>
                    <a:pt x="60345" y="155092"/>
                  </a:cubicBezTo>
                  <a:cubicBezTo>
                    <a:pt x="47989" y="140265"/>
                    <a:pt x="33049" y="127797"/>
                    <a:pt x="19401" y="114149"/>
                  </a:cubicBezTo>
                  <a:cubicBezTo>
                    <a:pt x="0" y="55943"/>
                    <a:pt x="5754" y="87592"/>
                    <a:pt x="5754" y="1861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5050561">
              <a:off x="5560166" y="1266825"/>
              <a:ext cx="415186" cy="523291"/>
            </a:xfrm>
            <a:custGeom>
              <a:avLst/>
              <a:gdLst>
                <a:gd name="connsiteX0" fmla="*/ 346948 w 415186"/>
                <a:gd name="connsiteY0" fmla="*/ 468991 h 523291"/>
                <a:gd name="connsiteX1" fmla="*/ 237765 w 415186"/>
                <a:gd name="connsiteY1" fmla="*/ 318865 h 523291"/>
                <a:gd name="connsiteX2" fmla="*/ 183174 w 415186"/>
                <a:gd name="connsiteY2" fmla="*/ 305218 h 523291"/>
                <a:gd name="connsiteX3" fmla="*/ 142231 w 415186"/>
                <a:gd name="connsiteY3" fmla="*/ 223331 h 523291"/>
                <a:gd name="connsiteX4" fmla="*/ 114936 w 415186"/>
                <a:gd name="connsiteY4" fmla="*/ 141445 h 523291"/>
                <a:gd name="connsiteX5" fmla="*/ 101288 w 415186"/>
                <a:gd name="connsiteY5" fmla="*/ 100501 h 523291"/>
                <a:gd name="connsiteX6" fmla="*/ 87640 w 415186"/>
                <a:gd name="connsiteY6" fmla="*/ 59558 h 523291"/>
                <a:gd name="connsiteX7" fmla="*/ 5754 w 415186"/>
                <a:gd name="connsiteY7" fmla="*/ 18615 h 523291"/>
                <a:gd name="connsiteX8" fmla="*/ 33049 w 415186"/>
                <a:gd name="connsiteY8" fmla="*/ 196036 h 523291"/>
                <a:gd name="connsiteX9" fmla="*/ 101288 w 415186"/>
                <a:gd name="connsiteY9" fmla="*/ 291570 h 523291"/>
                <a:gd name="connsiteX10" fmla="*/ 128583 w 415186"/>
                <a:gd name="connsiteY10" fmla="*/ 332513 h 523291"/>
                <a:gd name="connsiteX11" fmla="*/ 142231 w 415186"/>
                <a:gd name="connsiteY11" fmla="*/ 373457 h 523291"/>
                <a:gd name="connsiteX12" fmla="*/ 183174 w 415186"/>
                <a:gd name="connsiteY12" fmla="*/ 387104 h 523291"/>
                <a:gd name="connsiteX13" fmla="*/ 415186 w 415186"/>
                <a:gd name="connsiteY13" fmla="*/ 400752 h 523291"/>
                <a:gd name="connsiteX14" fmla="*/ 401539 w 415186"/>
                <a:gd name="connsiteY14" fmla="*/ 509934 h 523291"/>
                <a:gd name="connsiteX15" fmla="*/ 387891 w 415186"/>
                <a:gd name="connsiteY15" fmla="*/ 468991 h 523291"/>
                <a:gd name="connsiteX16" fmla="*/ 292357 w 415186"/>
                <a:gd name="connsiteY16" fmla="*/ 428048 h 523291"/>
                <a:gd name="connsiteX17" fmla="*/ 251413 w 415186"/>
                <a:gd name="connsiteY17" fmla="*/ 400752 h 523291"/>
                <a:gd name="connsiteX18" fmla="*/ 142231 w 415186"/>
                <a:gd name="connsiteY18" fmla="*/ 277922 h 523291"/>
                <a:gd name="connsiteX19" fmla="*/ 128583 w 415186"/>
                <a:gd name="connsiteY19" fmla="*/ 223331 h 523291"/>
                <a:gd name="connsiteX20" fmla="*/ 87640 w 415186"/>
                <a:gd name="connsiteY20" fmla="*/ 196036 h 523291"/>
                <a:gd name="connsiteX21" fmla="*/ 60345 w 415186"/>
                <a:gd name="connsiteY21" fmla="*/ 155092 h 523291"/>
                <a:gd name="connsiteX22" fmla="*/ 19401 w 415186"/>
                <a:gd name="connsiteY22" fmla="*/ 114149 h 523291"/>
                <a:gd name="connsiteX23" fmla="*/ 5754 w 415186"/>
                <a:gd name="connsiteY23" fmla="*/ 18615 h 52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5186" h="523291">
                  <a:moveTo>
                    <a:pt x="346948" y="468991"/>
                  </a:moveTo>
                  <a:cubicBezTo>
                    <a:pt x="308166" y="391426"/>
                    <a:pt x="310385" y="355174"/>
                    <a:pt x="237765" y="318865"/>
                  </a:cubicBezTo>
                  <a:cubicBezTo>
                    <a:pt x="220988" y="310477"/>
                    <a:pt x="201371" y="309767"/>
                    <a:pt x="183174" y="305218"/>
                  </a:cubicBezTo>
                  <a:cubicBezTo>
                    <a:pt x="133410" y="155914"/>
                    <a:pt x="212773" y="382050"/>
                    <a:pt x="142231" y="223331"/>
                  </a:cubicBezTo>
                  <a:cubicBezTo>
                    <a:pt x="130546" y="197039"/>
                    <a:pt x="124034" y="168740"/>
                    <a:pt x="114936" y="141445"/>
                  </a:cubicBezTo>
                  <a:lnTo>
                    <a:pt x="101288" y="100501"/>
                  </a:lnTo>
                  <a:cubicBezTo>
                    <a:pt x="96739" y="86853"/>
                    <a:pt x="99610" y="67538"/>
                    <a:pt x="87640" y="59558"/>
                  </a:cubicBezTo>
                  <a:cubicBezTo>
                    <a:pt x="34727" y="24283"/>
                    <a:pt x="62258" y="37450"/>
                    <a:pt x="5754" y="18615"/>
                  </a:cubicBezTo>
                  <a:cubicBezTo>
                    <a:pt x="38603" y="117168"/>
                    <a:pt x="2889" y="0"/>
                    <a:pt x="33049" y="196036"/>
                  </a:cubicBezTo>
                  <a:cubicBezTo>
                    <a:pt x="41669" y="252067"/>
                    <a:pt x="60077" y="243490"/>
                    <a:pt x="101288" y="291570"/>
                  </a:cubicBezTo>
                  <a:cubicBezTo>
                    <a:pt x="111963" y="304024"/>
                    <a:pt x="121248" y="317842"/>
                    <a:pt x="128583" y="332513"/>
                  </a:cubicBezTo>
                  <a:cubicBezTo>
                    <a:pt x="135017" y="345380"/>
                    <a:pt x="132058" y="363284"/>
                    <a:pt x="142231" y="373457"/>
                  </a:cubicBezTo>
                  <a:cubicBezTo>
                    <a:pt x="152403" y="383629"/>
                    <a:pt x="168860" y="385673"/>
                    <a:pt x="183174" y="387104"/>
                  </a:cubicBezTo>
                  <a:cubicBezTo>
                    <a:pt x="260261" y="394813"/>
                    <a:pt x="337849" y="396203"/>
                    <a:pt x="415186" y="400752"/>
                  </a:cubicBezTo>
                  <a:cubicBezTo>
                    <a:pt x="410637" y="437146"/>
                    <a:pt x="415160" y="475880"/>
                    <a:pt x="401539" y="509934"/>
                  </a:cubicBezTo>
                  <a:cubicBezTo>
                    <a:pt x="396196" y="523291"/>
                    <a:pt x="396878" y="480225"/>
                    <a:pt x="387891" y="468991"/>
                  </a:cubicBezTo>
                  <a:cubicBezTo>
                    <a:pt x="364327" y="439536"/>
                    <a:pt x="325140" y="436243"/>
                    <a:pt x="292357" y="428048"/>
                  </a:cubicBezTo>
                  <a:cubicBezTo>
                    <a:pt x="278709" y="418949"/>
                    <a:pt x="263673" y="411650"/>
                    <a:pt x="251413" y="400752"/>
                  </a:cubicBezTo>
                  <a:cubicBezTo>
                    <a:pt x="174928" y="332765"/>
                    <a:pt x="183716" y="340149"/>
                    <a:pt x="142231" y="277922"/>
                  </a:cubicBezTo>
                  <a:cubicBezTo>
                    <a:pt x="137682" y="259725"/>
                    <a:pt x="138988" y="238938"/>
                    <a:pt x="128583" y="223331"/>
                  </a:cubicBezTo>
                  <a:cubicBezTo>
                    <a:pt x="119485" y="209683"/>
                    <a:pt x="99238" y="207634"/>
                    <a:pt x="87640" y="196036"/>
                  </a:cubicBezTo>
                  <a:cubicBezTo>
                    <a:pt x="76042" y="184437"/>
                    <a:pt x="70846" y="167693"/>
                    <a:pt x="60345" y="155092"/>
                  </a:cubicBezTo>
                  <a:cubicBezTo>
                    <a:pt x="47989" y="140265"/>
                    <a:pt x="33049" y="127797"/>
                    <a:pt x="19401" y="114149"/>
                  </a:cubicBezTo>
                  <a:cubicBezTo>
                    <a:pt x="0" y="55943"/>
                    <a:pt x="5754" y="87592"/>
                    <a:pt x="5754" y="1861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84" name="Picture 28" descr="C:\Documents and Settings\mmaurer09\Local Settings\Temporary Internet Files\Content.IE5\D0P5UPES\MCj04361950000[1].png"/>
          <p:cNvPicPr>
            <a:picLocks noChangeAspect="1" noChangeArrowheads="1"/>
          </p:cNvPicPr>
          <p:nvPr/>
        </p:nvPicPr>
        <p:blipFill>
          <a:blip r:embed="rId14"/>
          <a:srcRect/>
          <a:stretch>
            <a:fillRect/>
          </a:stretch>
        </p:blipFill>
        <p:spPr bwMode="auto">
          <a:xfrm flipH="1">
            <a:off x="6781800" y="4648200"/>
            <a:ext cx="1905000" cy="1246716"/>
          </a:xfrm>
          <a:prstGeom prst="rect">
            <a:avLst/>
          </a:prstGeom>
          <a:noFill/>
        </p:spPr>
      </p:pic>
      <p:pic>
        <p:nvPicPr>
          <p:cNvPr id="85" name="Picture 22" descr="C:\Documents and Settings\mmaurer09\Local Settings\Temporary Internet Files\Content.IE5\55VO6A3R\MCj04257800000[1].wmf"/>
          <p:cNvPicPr>
            <a:picLocks noChangeAspect="1" noChangeArrowheads="1"/>
          </p:cNvPicPr>
          <p:nvPr/>
        </p:nvPicPr>
        <p:blipFill>
          <a:blip r:embed="rId15"/>
          <a:srcRect/>
          <a:stretch>
            <a:fillRect/>
          </a:stretch>
        </p:blipFill>
        <p:spPr bwMode="auto">
          <a:xfrm rot="1525026">
            <a:off x="7869833" y="780131"/>
            <a:ext cx="1066800" cy="12068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3000"/>
                                  </p:stCondLst>
                                  <p:childTnLst>
                                    <p:animEffect transition="out" filter="fade">
                                      <p:cBhvr>
                                        <p:cTn id="6" dur="1000"/>
                                        <p:tgtEl>
                                          <p:spTgt spid="29"/>
                                        </p:tgtEl>
                                      </p:cBhvr>
                                    </p:animEffect>
                                    <p:anim calcmode="lin" valueType="num">
                                      <p:cBhvr>
                                        <p:cTn id="7" dur="1000"/>
                                        <p:tgtEl>
                                          <p:spTgt spid="29"/>
                                        </p:tgtEl>
                                        <p:attrNameLst>
                                          <p:attrName>ppt_x</p:attrName>
                                        </p:attrNameLst>
                                      </p:cBhvr>
                                      <p:tavLst>
                                        <p:tav tm="0">
                                          <p:val>
                                            <p:strVal val="ppt_x"/>
                                          </p:val>
                                        </p:tav>
                                        <p:tav tm="100000">
                                          <p:val>
                                            <p:strVal val="ppt_x"/>
                                          </p:val>
                                        </p:tav>
                                      </p:tavLst>
                                    </p:anim>
                                    <p:anim calcmode="lin" valueType="num">
                                      <p:cBhvr>
                                        <p:cTn id="8" dur="1000"/>
                                        <p:tgtEl>
                                          <p:spTgt spid="29"/>
                                        </p:tgtEl>
                                        <p:attrNameLst>
                                          <p:attrName>ppt_y</p:attrName>
                                        </p:attrNameLst>
                                      </p:cBhvr>
                                      <p:tavLst>
                                        <p:tav tm="0">
                                          <p:val>
                                            <p:strVal val="ppt_y"/>
                                          </p:val>
                                        </p:tav>
                                        <p:tav tm="100000">
                                          <p:val>
                                            <p:strVal val="ppt_y+.1"/>
                                          </p:val>
                                        </p:tav>
                                      </p:tavLst>
                                    </p:anim>
                                    <p:set>
                                      <p:cBhvr>
                                        <p:cTn id="9" dur="1" fill="hold">
                                          <p:stCondLst>
                                            <p:cond delay="999"/>
                                          </p:stCondLst>
                                        </p:cTn>
                                        <p:tgtEl>
                                          <p:spTgt spid="29"/>
                                        </p:tgtEl>
                                        <p:attrNameLst>
                                          <p:attrName>style.visibility</p:attrName>
                                        </p:attrNameLst>
                                      </p:cBhvr>
                                      <p:to>
                                        <p:strVal val="hidden"/>
                                      </p:to>
                                    </p:set>
                                  </p:childTnLst>
                                </p:cTn>
                              </p:par>
                              <p:par>
                                <p:cTn id="10" presetID="42" presetClass="exit" presetSubtype="0" fill="hold" nodeType="withEffect">
                                  <p:stCondLst>
                                    <p:cond delay="3000"/>
                                  </p:stCondLst>
                                  <p:childTnLst>
                                    <p:animEffect transition="out" filter="fade">
                                      <p:cBhvr>
                                        <p:cTn id="11" dur="1000"/>
                                        <p:tgtEl>
                                          <p:spTgt spid="86"/>
                                        </p:tgtEl>
                                      </p:cBhvr>
                                    </p:animEffect>
                                    <p:anim calcmode="lin" valueType="num">
                                      <p:cBhvr>
                                        <p:cTn id="12" dur="1000"/>
                                        <p:tgtEl>
                                          <p:spTgt spid="86"/>
                                        </p:tgtEl>
                                        <p:attrNameLst>
                                          <p:attrName>ppt_x</p:attrName>
                                        </p:attrNameLst>
                                      </p:cBhvr>
                                      <p:tavLst>
                                        <p:tav tm="0">
                                          <p:val>
                                            <p:strVal val="ppt_x"/>
                                          </p:val>
                                        </p:tav>
                                        <p:tav tm="100000">
                                          <p:val>
                                            <p:strVal val="ppt_x"/>
                                          </p:val>
                                        </p:tav>
                                      </p:tavLst>
                                    </p:anim>
                                    <p:anim calcmode="lin" valueType="num">
                                      <p:cBhvr>
                                        <p:cTn id="13" dur="1000"/>
                                        <p:tgtEl>
                                          <p:spTgt spid="86"/>
                                        </p:tgtEl>
                                        <p:attrNameLst>
                                          <p:attrName>ppt_y</p:attrName>
                                        </p:attrNameLst>
                                      </p:cBhvr>
                                      <p:tavLst>
                                        <p:tav tm="0">
                                          <p:val>
                                            <p:strVal val="ppt_y"/>
                                          </p:val>
                                        </p:tav>
                                        <p:tav tm="100000">
                                          <p:val>
                                            <p:strVal val="ppt_y+.1"/>
                                          </p:val>
                                        </p:tav>
                                      </p:tavLst>
                                    </p:anim>
                                    <p:set>
                                      <p:cBhvr>
                                        <p:cTn id="14" dur="1" fill="hold">
                                          <p:stCondLst>
                                            <p:cond delay="999"/>
                                          </p:stCondLst>
                                        </p:cTn>
                                        <p:tgtEl>
                                          <p:spTgt spid="86"/>
                                        </p:tgtEl>
                                        <p:attrNameLst>
                                          <p:attrName>style.visibility</p:attrName>
                                        </p:attrNameLst>
                                      </p:cBhvr>
                                      <p:to>
                                        <p:strVal val="hidden"/>
                                      </p:to>
                                    </p:set>
                                  </p:childTnLst>
                                </p:cTn>
                              </p:par>
                              <p:par>
                                <p:cTn id="15" presetID="42" presetClass="exit" presetSubtype="0" fill="hold" nodeType="withEffect">
                                  <p:stCondLst>
                                    <p:cond delay="3000"/>
                                  </p:stCondLst>
                                  <p:childTnLst>
                                    <p:animEffect transition="out" filter="fade">
                                      <p:cBhvr>
                                        <p:cTn id="16" dur="1000"/>
                                        <p:tgtEl>
                                          <p:spTgt spid="35"/>
                                        </p:tgtEl>
                                      </p:cBhvr>
                                    </p:animEffect>
                                    <p:anim calcmode="lin" valueType="num">
                                      <p:cBhvr>
                                        <p:cTn id="17" dur="1000"/>
                                        <p:tgtEl>
                                          <p:spTgt spid="35"/>
                                        </p:tgtEl>
                                        <p:attrNameLst>
                                          <p:attrName>ppt_x</p:attrName>
                                        </p:attrNameLst>
                                      </p:cBhvr>
                                      <p:tavLst>
                                        <p:tav tm="0">
                                          <p:val>
                                            <p:strVal val="ppt_x"/>
                                          </p:val>
                                        </p:tav>
                                        <p:tav tm="100000">
                                          <p:val>
                                            <p:strVal val="ppt_x"/>
                                          </p:val>
                                        </p:tav>
                                      </p:tavLst>
                                    </p:anim>
                                    <p:anim calcmode="lin" valueType="num">
                                      <p:cBhvr>
                                        <p:cTn id="18" dur="1000"/>
                                        <p:tgtEl>
                                          <p:spTgt spid="35"/>
                                        </p:tgtEl>
                                        <p:attrNameLst>
                                          <p:attrName>ppt_y</p:attrName>
                                        </p:attrNameLst>
                                      </p:cBhvr>
                                      <p:tavLst>
                                        <p:tav tm="0">
                                          <p:val>
                                            <p:strVal val="ppt_y"/>
                                          </p:val>
                                        </p:tav>
                                        <p:tav tm="100000">
                                          <p:val>
                                            <p:strVal val="ppt_y+.1"/>
                                          </p:val>
                                        </p:tav>
                                      </p:tavLst>
                                    </p:anim>
                                    <p:set>
                                      <p:cBhvr>
                                        <p:cTn id="19" dur="1" fill="hold">
                                          <p:stCondLst>
                                            <p:cond delay="999"/>
                                          </p:stCondLst>
                                        </p:cTn>
                                        <p:tgtEl>
                                          <p:spTgt spid="35"/>
                                        </p:tgtEl>
                                        <p:attrNameLst>
                                          <p:attrName>style.visibility</p:attrName>
                                        </p:attrNameLst>
                                      </p:cBhvr>
                                      <p:to>
                                        <p:strVal val="hidden"/>
                                      </p:to>
                                    </p:set>
                                  </p:childTnLst>
                                </p:cTn>
                              </p:par>
                              <p:par>
                                <p:cTn id="20" presetID="42" presetClass="exit" presetSubtype="0" fill="hold" nodeType="withEffect">
                                  <p:stCondLst>
                                    <p:cond delay="3000"/>
                                  </p:stCondLst>
                                  <p:childTnLst>
                                    <p:animEffect transition="out" filter="fade">
                                      <p:cBhvr>
                                        <p:cTn id="21" dur="1000"/>
                                        <p:tgtEl>
                                          <p:spTgt spid="36"/>
                                        </p:tgtEl>
                                      </p:cBhvr>
                                    </p:animEffect>
                                    <p:anim calcmode="lin" valueType="num">
                                      <p:cBhvr>
                                        <p:cTn id="22" dur="1000"/>
                                        <p:tgtEl>
                                          <p:spTgt spid="36"/>
                                        </p:tgtEl>
                                        <p:attrNameLst>
                                          <p:attrName>ppt_x</p:attrName>
                                        </p:attrNameLst>
                                      </p:cBhvr>
                                      <p:tavLst>
                                        <p:tav tm="0">
                                          <p:val>
                                            <p:strVal val="ppt_x"/>
                                          </p:val>
                                        </p:tav>
                                        <p:tav tm="100000">
                                          <p:val>
                                            <p:strVal val="ppt_x"/>
                                          </p:val>
                                        </p:tav>
                                      </p:tavLst>
                                    </p:anim>
                                    <p:anim calcmode="lin" valueType="num">
                                      <p:cBhvr>
                                        <p:cTn id="23" dur="1000"/>
                                        <p:tgtEl>
                                          <p:spTgt spid="36"/>
                                        </p:tgtEl>
                                        <p:attrNameLst>
                                          <p:attrName>ppt_y</p:attrName>
                                        </p:attrNameLst>
                                      </p:cBhvr>
                                      <p:tavLst>
                                        <p:tav tm="0">
                                          <p:val>
                                            <p:strVal val="ppt_y"/>
                                          </p:val>
                                        </p:tav>
                                        <p:tav tm="100000">
                                          <p:val>
                                            <p:strVal val="ppt_y+.1"/>
                                          </p:val>
                                        </p:tav>
                                      </p:tavLst>
                                    </p:anim>
                                    <p:set>
                                      <p:cBhvr>
                                        <p:cTn id="24" dur="1" fill="hold">
                                          <p:stCondLst>
                                            <p:cond delay="999"/>
                                          </p:stCondLst>
                                        </p:cTn>
                                        <p:tgtEl>
                                          <p:spTgt spid="36"/>
                                        </p:tgtEl>
                                        <p:attrNameLst>
                                          <p:attrName>style.visibility</p:attrName>
                                        </p:attrNameLst>
                                      </p:cBhvr>
                                      <p:to>
                                        <p:strVal val="hidden"/>
                                      </p:to>
                                    </p:set>
                                  </p:childTnLst>
                                </p:cTn>
                              </p:par>
                              <p:par>
                                <p:cTn id="25" presetID="42" presetClass="exit" presetSubtype="0" fill="hold" nodeType="withEffect">
                                  <p:stCondLst>
                                    <p:cond delay="3000"/>
                                  </p:stCondLst>
                                  <p:childTnLst>
                                    <p:animEffect transition="out" filter="fade">
                                      <p:cBhvr>
                                        <p:cTn id="26" dur="1000"/>
                                        <p:tgtEl>
                                          <p:spTgt spid="39"/>
                                        </p:tgtEl>
                                      </p:cBhvr>
                                    </p:animEffect>
                                    <p:anim calcmode="lin" valueType="num">
                                      <p:cBhvr>
                                        <p:cTn id="27" dur="1000"/>
                                        <p:tgtEl>
                                          <p:spTgt spid="39"/>
                                        </p:tgtEl>
                                        <p:attrNameLst>
                                          <p:attrName>ppt_x</p:attrName>
                                        </p:attrNameLst>
                                      </p:cBhvr>
                                      <p:tavLst>
                                        <p:tav tm="0">
                                          <p:val>
                                            <p:strVal val="ppt_x"/>
                                          </p:val>
                                        </p:tav>
                                        <p:tav tm="100000">
                                          <p:val>
                                            <p:strVal val="ppt_x"/>
                                          </p:val>
                                        </p:tav>
                                      </p:tavLst>
                                    </p:anim>
                                    <p:anim calcmode="lin" valueType="num">
                                      <p:cBhvr>
                                        <p:cTn id="28" dur="1000"/>
                                        <p:tgtEl>
                                          <p:spTgt spid="39"/>
                                        </p:tgtEl>
                                        <p:attrNameLst>
                                          <p:attrName>ppt_y</p:attrName>
                                        </p:attrNameLst>
                                      </p:cBhvr>
                                      <p:tavLst>
                                        <p:tav tm="0">
                                          <p:val>
                                            <p:strVal val="ppt_y"/>
                                          </p:val>
                                        </p:tav>
                                        <p:tav tm="100000">
                                          <p:val>
                                            <p:strVal val="ppt_y+.1"/>
                                          </p:val>
                                        </p:tav>
                                      </p:tavLst>
                                    </p:anim>
                                    <p:set>
                                      <p:cBhvr>
                                        <p:cTn id="29" dur="1" fill="hold">
                                          <p:stCondLst>
                                            <p:cond delay="999"/>
                                          </p:stCondLst>
                                        </p:cTn>
                                        <p:tgtEl>
                                          <p:spTgt spid="39"/>
                                        </p:tgtEl>
                                        <p:attrNameLst>
                                          <p:attrName>style.visibility</p:attrName>
                                        </p:attrNameLst>
                                      </p:cBhvr>
                                      <p:to>
                                        <p:strVal val="hidden"/>
                                      </p:to>
                                    </p:set>
                                  </p:childTnLst>
                                </p:cTn>
                              </p:par>
                              <p:par>
                                <p:cTn id="30" presetID="42" presetClass="exit" presetSubtype="0" fill="hold" nodeType="withEffect">
                                  <p:stCondLst>
                                    <p:cond delay="3000"/>
                                  </p:stCondLst>
                                  <p:childTnLst>
                                    <p:animEffect transition="out" filter="fade">
                                      <p:cBhvr>
                                        <p:cTn id="31" dur="1000"/>
                                        <p:tgtEl>
                                          <p:spTgt spid="37"/>
                                        </p:tgtEl>
                                      </p:cBhvr>
                                    </p:animEffect>
                                    <p:anim calcmode="lin" valueType="num">
                                      <p:cBhvr>
                                        <p:cTn id="32" dur="1000"/>
                                        <p:tgtEl>
                                          <p:spTgt spid="37"/>
                                        </p:tgtEl>
                                        <p:attrNameLst>
                                          <p:attrName>ppt_x</p:attrName>
                                        </p:attrNameLst>
                                      </p:cBhvr>
                                      <p:tavLst>
                                        <p:tav tm="0">
                                          <p:val>
                                            <p:strVal val="ppt_x"/>
                                          </p:val>
                                        </p:tav>
                                        <p:tav tm="100000">
                                          <p:val>
                                            <p:strVal val="ppt_x"/>
                                          </p:val>
                                        </p:tav>
                                      </p:tavLst>
                                    </p:anim>
                                    <p:anim calcmode="lin" valueType="num">
                                      <p:cBhvr>
                                        <p:cTn id="33" dur="1000"/>
                                        <p:tgtEl>
                                          <p:spTgt spid="37"/>
                                        </p:tgtEl>
                                        <p:attrNameLst>
                                          <p:attrName>ppt_y</p:attrName>
                                        </p:attrNameLst>
                                      </p:cBhvr>
                                      <p:tavLst>
                                        <p:tav tm="0">
                                          <p:val>
                                            <p:strVal val="ppt_y"/>
                                          </p:val>
                                        </p:tav>
                                        <p:tav tm="100000">
                                          <p:val>
                                            <p:strVal val="ppt_y+.1"/>
                                          </p:val>
                                        </p:tav>
                                      </p:tavLst>
                                    </p:anim>
                                    <p:set>
                                      <p:cBhvr>
                                        <p:cTn id="34" dur="1" fill="hold">
                                          <p:stCondLst>
                                            <p:cond delay="999"/>
                                          </p:stCondLst>
                                        </p:cTn>
                                        <p:tgtEl>
                                          <p:spTgt spid="37"/>
                                        </p:tgtEl>
                                        <p:attrNameLst>
                                          <p:attrName>style.visibility</p:attrName>
                                        </p:attrNameLst>
                                      </p:cBhvr>
                                      <p:to>
                                        <p:strVal val="hidden"/>
                                      </p:to>
                                    </p:set>
                                  </p:childTnLst>
                                </p:cTn>
                              </p:par>
                              <p:par>
                                <p:cTn id="35" presetID="42" presetClass="exit" presetSubtype="0" fill="hold" nodeType="withEffect">
                                  <p:stCondLst>
                                    <p:cond delay="3000"/>
                                  </p:stCondLst>
                                  <p:childTnLst>
                                    <p:animEffect transition="out" filter="fade">
                                      <p:cBhvr>
                                        <p:cTn id="36" dur="1000"/>
                                        <p:tgtEl>
                                          <p:spTgt spid="87"/>
                                        </p:tgtEl>
                                      </p:cBhvr>
                                    </p:animEffect>
                                    <p:anim calcmode="lin" valueType="num">
                                      <p:cBhvr>
                                        <p:cTn id="37" dur="1000"/>
                                        <p:tgtEl>
                                          <p:spTgt spid="87"/>
                                        </p:tgtEl>
                                        <p:attrNameLst>
                                          <p:attrName>ppt_x</p:attrName>
                                        </p:attrNameLst>
                                      </p:cBhvr>
                                      <p:tavLst>
                                        <p:tav tm="0">
                                          <p:val>
                                            <p:strVal val="ppt_x"/>
                                          </p:val>
                                        </p:tav>
                                        <p:tav tm="100000">
                                          <p:val>
                                            <p:strVal val="ppt_x"/>
                                          </p:val>
                                        </p:tav>
                                      </p:tavLst>
                                    </p:anim>
                                    <p:anim calcmode="lin" valueType="num">
                                      <p:cBhvr>
                                        <p:cTn id="38" dur="1000"/>
                                        <p:tgtEl>
                                          <p:spTgt spid="87"/>
                                        </p:tgtEl>
                                        <p:attrNameLst>
                                          <p:attrName>ppt_y</p:attrName>
                                        </p:attrNameLst>
                                      </p:cBhvr>
                                      <p:tavLst>
                                        <p:tav tm="0">
                                          <p:val>
                                            <p:strVal val="ppt_y"/>
                                          </p:val>
                                        </p:tav>
                                        <p:tav tm="100000">
                                          <p:val>
                                            <p:strVal val="ppt_y+.1"/>
                                          </p:val>
                                        </p:tav>
                                      </p:tavLst>
                                    </p:anim>
                                    <p:set>
                                      <p:cBhvr>
                                        <p:cTn id="39" dur="1" fill="hold">
                                          <p:stCondLst>
                                            <p:cond delay="999"/>
                                          </p:stCondLst>
                                        </p:cTn>
                                        <p:tgtEl>
                                          <p:spTgt spid="87"/>
                                        </p:tgtEl>
                                        <p:attrNameLst>
                                          <p:attrName>style.visibility</p:attrName>
                                        </p:attrNameLst>
                                      </p:cBhvr>
                                      <p:to>
                                        <p:strVal val="hidden"/>
                                      </p:to>
                                    </p:set>
                                  </p:childTnLst>
                                </p:cTn>
                              </p:par>
                              <p:par>
                                <p:cTn id="40" presetID="42" presetClass="exit" presetSubtype="0" fill="hold" nodeType="withEffect">
                                  <p:stCondLst>
                                    <p:cond delay="3000"/>
                                  </p:stCondLst>
                                  <p:childTnLst>
                                    <p:animEffect transition="out" filter="fade">
                                      <p:cBhvr>
                                        <p:cTn id="41" dur="1000"/>
                                        <p:tgtEl>
                                          <p:spTgt spid="38"/>
                                        </p:tgtEl>
                                      </p:cBhvr>
                                    </p:animEffect>
                                    <p:anim calcmode="lin" valueType="num">
                                      <p:cBhvr>
                                        <p:cTn id="42" dur="1000"/>
                                        <p:tgtEl>
                                          <p:spTgt spid="38"/>
                                        </p:tgtEl>
                                        <p:attrNameLst>
                                          <p:attrName>ppt_x</p:attrName>
                                        </p:attrNameLst>
                                      </p:cBhvr>
                                      <p:tavLst>
                                        <p:tav tm="0">
                                          <p:val>
                                            <p:strVal val="ppt_x"/>
                                          </p:val>
                                        </p:tav>
                                        <p:tav tm="100000">
                                          <p:val>
                                            <p:strVal val="ppt_x"/>
                                          </p:val>
                                        </p:tav>
                                      </p:tavLst>
                                    </p:anim>
                                    <p:anim calcmode="lin" valueType="num">
                                      <p:cBhvr>
                                        <p:cTn id="43" dur="1000"/>
                                        <p:tgtEl>
                                          <p:spTgt spid="38"/>
                                        </p:tgtEl>
                                        <p:attrNameLst>
                                          <p:attrName>ppt_y</p:attrName>
                                        </p:attrNameLst>
                                      </p:cBhvr>
                                      <p:tavLst>
                                        <p:tav tm="0">
                                          <p:val>
                                            <p:strVal val="ppt_y"/>
                                          </p:val>
                                        </p:tav>
                                        <p:tav tm="100000">
                                          <p:val>
                                            <p:strVal val="ppt_y+.1"/>
                                          </p:val>
                                        </p:tav>
                                      </p:tavLst>
                                    </p:anim>
                                    <p:set>
                                      <p:cBhvr>
                                        <p:cTn id="44" dur="1" fill="hold">
                                          <p:stCondLst>
                                            <p:cond delay="999"/>
                                          </p:stCondLst>
                                        </p:cTn>
                                        <p:tgtEl>
                                          <p:spTgt spid="38"/>
                                        </p:tgtEl>
                                        <p:attrNameLst>
                                          <p:attrName>style.visibility</p:attrName>
                                        </p:attrNameLst>
                                      </p:cBhvr>
                                      <p:to>
                                        <p:strVal val="hidden"/>
                                      </p:to>
                                    </p:set>
                                  </p:childTnLst>
                                </p:cTn>
                              </p:par>
                              <p:par>
                                <p:cTn id="45" presetID="42" presetClass="exit" presetSubtype="0" fill="hold" nodeType="withEffect">
                                  <p:stCondLst>
                                    <p:cond delay="3000"/>
                                  </p:stCondLst>
                                  <p:childTnLst>
                                    <p:animEffect transition="out" filter="fade">
                                      <p:cBhvr>
                                        <p:cTn id="46" dur="1000"/>
                                        <p:tgtEl>
                                          <p:spTgt spid="84"/>
                                        </p:tgtEl>
                                      </p:cBhvr>
                                    </p:animEffect>
                                    <p:anim calcmode="lin" valueType="num">
                                      <p:cBhvr>
                                        <p:cTn id="47" dur="1000"/>
                                        <p:tgtEl>
                                          <p:spTgt spid="84"/>
                                        </p:tgtEl>
                                        <p:attrNameLst>
                                          <p:attrName>ppt_x</p:attrName>
                                        </p:attrNameLst>
                                      </p:cBhvr>
                                      <p:tavLst>
                                        <p:tav tm="0">
                                          <p:val>
                                            <p:strVal val="ppt_x"/>
                                          </p:val>
                                        </p:tav>
                                        <p:tav tm="100000">
                                          <p:val>
                                            <p:strVal val="ppt_x"/>
                                          </p:val>
                                        </p:tav>
                                      </p:tavLst>
                                    </p:anim>
                                    <p:anim calcmode="lin" valueType="num">
                                      <p:cBhvr>
                                        <p:cTn id="48" dur="1000"/>
                                        <p:tgtEl>
                                          <p:spTgt spid="84"/>
                                        </p:tgtEl>
                                        <p:attrNameLst>
                                          <p:attrName>ppt_y</p:attrName>
                                        </p:attrNameLst>
                                      </p:cBhvr>
                                      <p:tavLst>
                                        <p:tav tm="0">
                                          <p:val>
                                            <p:strVal val="ppt_y"/>
                                          </p:val>
                                        </p:tav>
                                        <p:tav tm="100000">
                                          <p:val>
                                            <p:strVal val="ppt_y+.1"/>
                                          </p:val>
                                        </p:tav>
                                      </p:tavLst>
                                    </p:anim>
                                    <p:set>
                                      <p:cBhvr>
                                        <p:cTn id="49" dur="1" fill="hold">
                                          <p:stCondLst>
                                            <p:cond delay="999"/>
                                          </p:stCondLst>
                                        </p:cTn>
                                        <p:tgtEl>
                                          <p:spTgt spid="84"/>
                                        </p:tgtEl>
                                        <p:attrNameLst>
                                          <p:attrName>style.visibility</p:attrName>
                                        </p:attrNameLst>
                                      </p:cBhvr>
                                      <p:to>
                                        <p:strVal val="hidden"/>
                                      </p:to>
                                    </p:set>
                                  </p:childTnLst>
                                </p:cTn>
                              </p:par>
                              <p:par>
                                <p:cTn id="50" presetID="42" presetClass="exit" presetSubtype="0" fill="hold" nodeType="withEffect">
                                  <p:stCondLst>
                                    <p:cond delay="3000"/>
                                  </p:stCondLst>
                                  <p:childTnLst>
                                    <p:animEffect transition="out" filter="fade">
                                      <p:cBhvr>
                                        <p:cTn id="51" dur="1000"/>
                                        <p:tgtEl>
                                          <p:spTgt spid="53"/>
                                        </p:tgtEl>
                                      </p:cBhvr>
                                    </p:animEffect>
                                    <p:anim calcmode="lin" valueType="num">
                                      <p:cBhvr>
                                        <p:cTn id="52" dur="1000"/>
                                        <p:tgtEl>
                                          <p:spTgt spid="53"/>
                                        </p:tgtEl>
                                        <p:attrNameLst>
                                          <p:attrName>ppt_x</p:attrName>
                                        </p:attrNameLst>
                                      </p:cBhvr>
                                      <p:tavLst>
                                        <p:tav tm="0">
                                          <p:val>
                                            <p:strVal val="ppt_x"/>
                                          </p:val>
                                        </p:tav>
                                        <p:tav tm="100000">
                                          <p:val>
                                            <p:strVal val="ppt_x"/>
                                          </p:val>
                                        </p:tav>
                                      </p:tavLst>
                                    </p:anim>
                                    <p:anim calcmode="lin" valueType="num">
                                      <p:cBhvr>
                                        <p:cTn id="53" dur="1000"/>
                                        <p:tgtEl>
                                          <p:spTgt spid="53"/>
                                        </p:tgtEl>
                                        <p:attrNameLst>
                                          <p:attrName>ppt_y</p:attrName>
                                        </p:attrNameLst>
                                      </p:cBhvr>
                                      <p:tavLst>
                                        <p:tav tm="0">
                                          <p:val>
                                            <p:strVal val="ppt_y"/>
                                          </p:val>
                                        </p:tav>
                                        <p:tav tm="100000">
                                          <p:val>
                                            <p:strVal val="ppt_y+.1"/>
                                          </p:val>
                                        </p:tav>
                                      </p:tavLst>
                                    </p:anim>
                                    <p:set>
                                      <p:cBhvr>
                                        <p:cTn id="54" dur="1" fill="hold">
                                          <p:stCondLst>
                                            <p:cond delay="999"/>
                                          </p:stCondLst>
                                        </p:cTn>
                                        <p:tgtEl>
                                          <p:spTgt spid="53"/>
                                        </p:tgtEl>
                                        <p:attrNameLst>
                                          <p:attrName>style.visibility</p:attrName>
                                        </p:attrNameLst>
                                      </p:cBhvr>
                                      <p:to>
                                        <p:strVal val="hidden"/>
                                      </p:to>
                                    </p:set>
                                  </p:childTnLst>
                                </p:cTn>
                              </p:par>
                              <p:par>
                                <p:cTn id="55" presetID="42" presetClass="exit" presetSubtype="0" fill="hold" nodeType="withEffect">
                                  <p:stCondLst>
                                    <p:cond delay="3000"/>
                                  </p:stCondLst>
                                  <p:childTnLst>
                                    <p:animEffect transition="out" filter="fade">
                                      <p:cBhvr>
                                        <p:cTn id="56" dur="1000"/>
                                        <p:tgtEl>
                                          <p:spTgt spid="66"/>
                                        </p:tgtEl>
                                      </p:cBhvr>
                                    </p:animEffect>
                                    <p:anim calcmode="lin" valueType="num">
                                      <p:cBhvr>
                                        <p:cTn id="57" dur="1000"/>
                                        <p:tgtEl>
                                          <p:spTgt spid="66"/>
                                        </p:tgtEl>
                                        <p:attrNameLst>
                                          <p:attrName>ppt_x</p:attrName>
                                        </p:attrNameLst>
                                      </p:cBhvr>
                                      <p:tavLst>
                                        <p:tav tm="0">
                                          <p:val>
                                            <p:strVal val="ppt_x"/>
                                          </p:val>
                                        </p:tav>
                                        <p:tav tm="100000">
                                          <p:val>
                                            <p:strVal val="ppt_x"/>
                                          </p:val>
                                        </p:tav>
                                      </p:tavLst>
                                    </p:anim>
                                    <p:anim calcmode="lin" valueType="num">
                                      <p:cBhvr>
                                        <p:cTn id="58" dur="1000"/>
                                        <p:tgtEl>
                                          <p:spTgt spid="66"/>
                                        </p:tgtEl>
                                        <p:attrNameLst>
                                          <p:attrName>ppt_y</p:attrName>
                                        </p:attrNameLst>
                                      </p:cBhvr>
                                      <p:tavLst>
                                        <p:tav tm="0">
                                          <p:val>
                                            <p:strVal val="ppt_y"/>
                                          </p:val>
                                        </p:tav>
                                        <p:tav tm="100000">
                                          <p:val>
                                            <p:strVal val="ppt_y+.1"/>
                                          </p:val>
                                        </p:tav>
                                      </p:tavLst>
                                    </p:anim>
                                    <p:set>
                                      <p:cBhvr>
                                        <p:cTn id="59" dur="1" fill="hold">
                                          <p:stCondLst>
                                            <p:cond delay="999"/>
                                          </p:stCondLst>
                                        </p:cTn>
                                        <p:tgtEl>
                                          <p:spTgt spid="66"/>
                                        </p:tgtEl>
                                        <p:attrNameLst>
                                          <p:attrName>style.visibility</p:attrName>
                                        </p:attrNameLst>
                                      </p:cBhvr>
                                      <p:to>
                                        <p:strVal val="hidden"/>
                                      </p:to>
                                    </p:set>
                                  </p:childTnLst>
                                </p:cTn>
                              </p:par>
                              <p:par>
                                <p:cTn id="60" presetID="42" presetClass="exit" presetSubtype="0" fill="hold" nodeType="withEffect">
                                  <p:stCondLst>
                                    <p:cond delay="3000"/>
                                  </p:stCondLst>
                                  <p:childTnLst>
                                    <p:animEffect transition="out" filter="fade">
                                      <p:cBhvr>
                                        <p:cTn id="61" dur="1000"/>
                                        <p:tgtEl>
                                          <p:spTgt spid="85"/>
                                        </p:tgtEl>
                                      </p:cBhvr>
                                    </p:animEffect>
                                    <p:anim calcmode="lin" valueType="num">
                                      <p:cBhvr>
                                        <p:cTn id="62" dur="1000"/>
                                        <p:tgtEl>
                                          <p:spTgt spid="85"/>
                                        </p:tgtEl>
                                        <p:attrNameLst>
                                          <p:attrName>ppt_x</p:attrName>
                                        </p:attrNameLst>
                                      </p:cBhvr>
                                      <p:tavLst>
                                        <p:tav tm="0">
                                          <p:val>
                                            <p:strVal val="ppt_x"/>
                                          </p:val>
                                        </p:tav>
                                        <p:tav tm="100000">
                                          <p:val>
                                            <p:strVal val="ppt_x"/>
                                          </p:val>
                                        </p:tav>
                                      </p:tavLst>
                                    </p:anim>
                                    <p:anim calcmode="lin" valueType="num">
                                      <p:cBhvr>
                                        <p:cTn id="63" dur="1000"/>
                                        <p:tgtEl>
                                          <p:spTgt spid="85"/>
                                        </p:tgtEl>
                                        <p:attrNameLst>
                                          <p:attrName>ppt_y</p:attrName>
                                        </p:attrNameLst>
                                      </p:cBhvr>
                                      <p:tavLst>
                                        <p:tav tm="0">
                                          <p:val>
                                            <p:strVal val="ppt_y"/>
                                          </p:val>
                                        </p:tav>
                                        <p:tav tm="100000">
                                          <p:val>
                                            <p:strVal val="ppt_y+.1"/>
                                          </p:val>
                                        </p:tav>
                                      </p:tavLst>
                                    </p:anim>
                                    <p:set>
                                      <p:cBhvr>
                                        <p:cTn id="64" dur="1" fill="hold">
                                          <p:stCondLst>
                                            <p:cond delay="999"/>
                                          </p:stCondLst>
                                        </p:cTn>
                                        <p:tgtEl>
                                          <p:spTgt spid="85"/>
                                        </p:tgtEl>
                                        <p:attrNameLst>
                                          <p:attrName>style.visibility</p:attrName>
                                        </p:attrNameLst>
                                      </p:cBhvr>
                                      <p:to>
                                        <p:strVal val="hidden"/>
                                      </p:to>
                                    </p:set>
                                  </p:childTnLst>
                                </p:cTn>
                              </p:par>
                              <p:par>
                                <p:cTn id="65" presetID="42" presetClass="exit" presetSubtype="0" fill="hold" nodeType="withEffect">
                                  <p:stCondLst>
                                    <p:cond delay="3000"/>
                                  </p:stCondLst>
                                  <p:childTnLst>
                                    <p:animEffect transition="out" filter="fade">
                                      <p:cBhvr>
                                        <p:cTn id="66" dur="1000"/>
                                        <p:tgtEl>
                                          <p:spTgt spid="83"/>
                                        </p:tgtEl>
                                      </p:cBhvr>
                                    </p:animEffect>
                                    <p:anim calcmode="lin" valueType="num">
                                      <p:cBhvr>
                                        <p:cTn id="67" dur="1000"/>
                                        <p:tgtEl>
                                          <p:spTgt spid="83"/>
                                        </p:tgtEl>
                                        <p:attrNameLst>
                                          <p:attrName>ppt_x</p:attrName>
                                        </p:attrNameLst>
                                      </p:cBhvr>
                                      <p:tavLst>
                                        <p:tav tm="0">
                                          <p:val>
                                            <p:strVal val="ppt_x"/>
                                          </p:val>
                                        </p:tav>
                                        <p:tav tm="100000">
                                          <p:val>
                                            <p:strVal val="ppt_x"/>
                                          </p:val>
                                        </p:tav>
                                      </p:tavLst>
                                    </p:anim>
                                    <p:anim calcmode="lin" valueType="num">
                                      <p:cBhvr>
                                        <p:cTn id="68" dur="1000"/>
                                        <p:tgtEl>
                                          <p:spTgt spid="83"/>
                                        </p:tgtEl>
                                        <p:attrNameLst>
                                          <p:attrName>ppt_y</p:attrName>
                                        </p:attrNameLst>
                                      </p:cBhvr>
                                      <p:tavLst>
                                        <p:tav tm="0">
                                          <p:val>
                                            <p:strVal val="ppt_y"/>
                                          </p:val>
                                        </p:tav>
                                        <p:tav tm="100000">
                                          <p:val>
                                            <p:strVal val="ppt_y+.1"/>
                                          </p:val>
                                        </p:tav>
                                      </p:tavLst>
                                    </p:anim>
                                    <p:set>
                                      <p:cBhvr>
                                        <p:cTn id="69" dur="1" fill="hold">
                                          <p:stCondLst>
                                            <p:cond delay="999"/>
                                          </p:stCondLst>
                                        </p:cTn>
                                        <p:tgtEl>
                                          <p:spTgt spid="83"/>
                                        </p:tgtEl>
                                        <p:attrNameLst>
                                          <p:attrName>style.visibility</p:attrName>
                                        </p:attrNameLst>
                                      </p:cBhvr>
                                      <p:to>
                                        <p:strVal val="hidden"/>
                                      </p:to>
                                    </p:set>
                                  </p:childTnLst>
                                </p:cTn>
                              </p:par>
                              <p:par>
                                <p:cTn id="70" presetID="42" presetClass="exit" presetSubtype="0" fill="hold" nodeType="withEffect">
                                  <p:stCondLst>
                                    <p:cond delay="3000"/>
                                  </p:stCondLst>
                                  <p:childTnLst>
                                    <p:animEffect transition="out" filter="fade">
                                      <p:cBhvr>
                                        <p:cTn id="71" dur="1000"/>
                                        <p:tgtEl>
                                          <p:spTgt spid="88"/>
                                        </p:tgtEl>
                                      </p:cBhvr>
                                    </p:animEffect>
                                    <p:anim calcmode="lin" valueType="num">
                                      <p:cBhvr>
                                        <p:cTn id="72" dur="1000"/>
                                        <p:tgtEl>
                                          <p:spTgt spid="88"/>
                                        </p:tgtEl>
                                        <p:attrNameLst>
                                          <p:attrName>ppt_x</p:attrName>
                                        </p:attrNameLst>
                                      </p:cBhvr>
                                      <p:tavLst>
                                        <p:tav tm="0">
                                          <p:val>
                                            <p:strVal val="ppt_x"/>
                                          </p:val>
                                        </p:tav>
                                        <p:tav tm="100000">
                                          <p:val>
                                            <p:strVal val="ppt_x"/>
                                          </p:val>
                                        </p:tav>
                                      </p:tavLst>
                                    </p:anim>
                                    <p:anim calcmode="lin" valueType="num">
                                      <p:cBhvr>
                                        <p:cTn id="73" dur="1000"/>
                                        <p:tgtEl>
                                          <p:spTgt spid="88"/>
                                        </p:tgtEl>
                                        <p:attrNameLst>
                                          <p:attrName>ppt_y</p:attrName>
                                        </p:attrNameLst>
                                      </p:cBhvr>
                                      <p:tavLst>
                                        <p:tav tm="0">
                                          <p:val>
                                            <p:strVal val="ppt_y"/>
                                          </p:val>
                                        </p:tav>
                                        <p:tav tm="100000">
                                          <p:val>
                                            <p:strVal val="ppt_y+.1"/>
                                          </p:val>
                                        </p:tav>
                                      </p:tavLst>
                                    </p:anim>
                                    <p:set>
                                      <p:cBhvr>
                                        <p:cTn id="74" dur="1" fill="hold">
                                          <p:stCondLst>
                                            <p:cond delay="999"/>
                                          </p:stCondLst>
                                        </p:cTn>
                                        <p:tgtEl>
                                          <p:spTgt spid="88"/>
                                        </p:tgtEl>
                                        <p:attrNameLst>
                                          <p:attrName>style.visibility</p:attrName>
                                        </p:attrNameLst>
                                      </p:cBhvr>
                                      <p:to>
                                        <p:strVal val="hidden"/>
                                      </p:to>
                                    </p:set>
                                  </p:childTnLst>
                                </p:cTn>
                              </p:par>
                              <p:par>
                                <p:cTn id="75" presetID="42" presetClass="exit" presetSubtype="0" fill="hold" nodeType="withEffect">
                                  <p:stCondLst>
                                    <p:cond delay="3000"/>
                                  </p:stCondLst>
                                  <p:childTnLst>
                                    <p:animEffect transition="out" filter="fade">
                                      <p:cBhvr>
                                        <p:cTn id="76" dur="1000"/>
                                        <p:tgtEl>
                                          <p:spTgt spid="31"/>
                                        </p:tgtEl>
                                      </p:cBhvr>
                                    </p:animEffect>
                                    <p:anim calcmode="lin" valueType="num">
                                      <p:cBhvr>
                                        <p:cTn id="77" dur="1000"/>
                                        <p:tgtEl>
                                          <p:spTgt spid="31"/>
                                        </p:tgtEl>
                                        <p:attrNameLst>
                                          <p:attrName>ppt_x</p:attrName>
                                        </p:attrNameLst>
                                      </p:cBhvr>
                                      <p:tavLst>
                                        <p:tav tm="0">
                                          <p:val>
                                            <p:strVal val="ppt_x"/>
                                          </p:val>
                                        </p:tav>
                                        <p:tav tm="100000">
                                          <p:val>
                                            <p:strVal val="ppt_x"/>
                                          </p:val>
                                        </p:tav>
                                      </p:tavLst>
                                    </p:anim>
                                    <p:anim calcmode="lin" valueType="num">
                                      <p:cBhvr>
                                        <p:cTn id="78" dur="1000"/>
                                        <p:tgtEl>
                                          <p:spTgt spid="31"/>
                                        </p:tgtEl>
                                        <p:attrNameLst>
                                          <p:attrName>ppt_y</p:attrName>
                                        </p:attrNameLst>
                                      </p:cBhvr>
                                      <p:tavLst>
                                        <p:tav tm="0">
                                          <p:val>
                                            <p:strVal val="ppt_y"/>
                                          </p:val>
                                        </p:tav>
                                        <p:tav tm="100000">
                                          <p:val>
                                            <p:strVal val="ppt_y+.1"/>
                                          </p:val>
                                        </p:tav>
                                      </p:tavLst>
                                    </p:anim>
                                    <p:set>
                                      <p:cBhvr>
                                        <p:cTn id="79" dur="1" fill="hold">
                                          <p:stCondLst>
                                            <p:cond delay="999"/>
                                          </p:stCondLst>
                                        </p:cTn>
                                        <p:tgtEl>
                                          <p:spTgt spid="31"/>
                                        </p:tgtEl>
                                        <p:attrNameLst>
                                          <p:attrName>style.visibility</p:attrName>
                                        </p:attrNameLst>
                                      </p:cBhvr>
                                      <p:to>
                                        <p:strVal val="hidden"/>
                                      </p:to>
                                    </p:set>
                                  </p:childTnLst>
                                </p:cTn>
                              </p:par>
                              <p:par>
                                <p:cTn id="80" presetID="42" presetClass="exit" presetSubtype="0" fill="hold" nodeType="withEffect">
                                  <p:stCondLst>
                                    <p:cond delay="3000"/>
                                  </p:stCondLst>
                                  <p:childTnLst>
                                    <p:animEffect transition="out" filter="fade">
                                      <p:cBhvr>
                                        <p:cTn id="81" dur="1000"/>
                                        <p:tgtEl>
                                          <p:spTgt spid="29"/>
                                        </p:tgtEl>
                                      </p:cBhvr>
                                    </p:animEffect>
                                    <p:anim calcmode="lin" valueType="num">
                                      <p:cBhvr>
                                        <p:cTn id="82" dur="1000"/>
                                        <p:tgtEl>
                                          <p:spTgt spid="29"/>
                                        </p:tgtEl>
                                        <p:attrNameLst>
                                          <p:attrName>ppt_x</p:attrName>
                                        </p:attrNameLst>
                                      </p:cBhvr>
                                      <p:tavLst>
                                        <p:tav tm="0">
                                          <p:val>
                                            <p:strVal val="ppt_x"/>
                                          </p:val>
                                        </p:tav>
                                        <p:tav tm="100000">
                                          <p:val>
                                            <p:strVal val="ppt_x"/>
                                          </p:val>
                                        </p:tav>
                                      </p:tavLst>
                                    </p:anim>
                                    <p:anim calcmode="lin" valueType="num">
                                      <p:cBhvr>
                                        <p:cTn id="83" dur="1000"/>
                                        <p:tgtEl>
                                          <p:spTgt spid="29"/>
                                        </p:tgtEl>
                                        <p:attrNameLst>
                                          <p:attrName>ppt_y</p:attrName>
                                        </p:attrNameLst>
                                      </p:cBhvr>
                                      <p:tavLst>
                                        <p:tav tm="0">
                                          <p:val>
                                            <p:strVal val="ppt_y"/>
                                          </p:val>
                                        </p:tav>
                                        <p:tav tm="100000">
                                          <p:val>
                                            <p:strVal val="ppt_y+.1"/>
                                          </p:val>
                                        </p:tav>
                                      </p:tavLst>
                                    </p:anim>
                                    <p:set>
                                      <p:cBhvr>
                                        <p:cTn id="84" dur="1" fill="hold">
                                          <p:stCondLst>
                                            <p:cond delay="999"/>
                                          </p:stCondLst>
                                        </p:cTn>
                                        <p:tgtEl>
                                          <p:spTgt spid="29"/>
                                        </p:tgtEl>
                                        <p:attrNameLst>
                                          <p:attrName>style.visibility</p:attrName>
                                        </p:attrNameLst>
                                      </p:cBhvr>
                                      <p:to>
                                        <p:strVal val="hidden"/>
                                      </p:to>
                                    </p:set>
                                  </p:childTnLst>
                                </p:cTn>
                              </p:par>
                              <p:par>
                                <p:cTn id="85" presetID="42" presetClass="exit" presetSubtype="0" fill="hold" nodeType="withEffect">
                                  <p:stCondLst>
                                    <p:cond delay="3000"/>
                                  </p:stCondLst>
                                  <p:childTnLst>
                                    <p:animEffect transition="out" filter="fade">
                                      <p:cBhvr>
                                        <p:cTn id="86" dur="1000"/>
                                        <p:tgtEl>
                                          <p:spTgt spid="40"/>
                                        </p:tgtEl>
                                      </p:cBhvr>
                                    </p:animEffect>
                                    <p:anim calcmode="lin" valueType="num">
                                      <p:cBhvr>
                                        <p:cTn id="87" dur="1000"/>
                                        <p:tgtEl>
                                          <p:spTgt spid="40"/>
                                        </p:tgtEl>
                                        <p:attrNameLst>
                                          <p:attrName>ppt_x</p:attrName>
                                        </p:attrNameLst>
                                      </p:cBhvr>
                                      <p:tavLst>
                                        <p:tav tm="0">
                                          <p:val>
                                            <p:strVal val="ppt_x"/>
                                          </p:val>
                                        </p:tav>
                                        <p:tav tm="100000">
                                          <p:val>
                                            <p:strVal val="ppt_x"/>
                                          </p:val>
                                        </p:tav>
                                      </p:tavLst>
                                    </p:anim>
                                    <p:anim calcmode="lin" valueType="num">
                                      <p:cBhvr>
                                        <p:cTn id="88" dur="1000"/>
                                        <p:tgtEl>
                                          <p:spTgt spid="40"/>
                                        </p:tgtEl>
                                        <p:attrNameLst>
                                          <p:attrName>ppt_y</p:attrName>
                                        </p:attrNameLst>
                                      </p:cBhvr>
                                      <p:tavLst>
                                        <p:tav tm="0">
                                          <p:val>
                                            <p:strVal val="ppt_y"/>
                                          </p:val>
                                        </p:tav>
                                        <p:tav tm="100000">
                                          <p:val>
                                            <p:strVal val="ppt_y+.1"/>
                                          </p:val>
                                        </p:tav>
                                      </p:tavLst>
                                    </p:anim>
                                    <p:set>
                                      <p:cBhvr>
                                        <p:cTn id="89" dur="1" fill="hold">
                                          <p:stCondLst>
                                            <p:cond delay="999"/>
                                          </p:stCondLst>
                                        </p:cTn>
                                        <p:tgtEl>
                                          <p:spTgt spid="40"/>
                                        </p:tgtEl>
                                        <p:attrNameLst>
                                          <p:attrName>style.visibility</p:attrName>
                                        </p:attrNameLst>
                                      </p:cBhvr>
                                      <p:to>
                                        <p:strVal val="hidden"/>
                                      </p:to>
                                    </p:set>
                                  </p:childTnLst>
                                </p:cTn>
                              </p:par>
                              <p:par>
                                <p:cTn id="90" presetID="42" presetClass="exit" presetSubtype="0" fill="hold" nodeType="withEffect">
                                  <p:stCondLst>
                                    <p:cond delay="3000"/>
                                  </p:stCondLst>
                                  <p:childTnLst>
                                    <p:animEffect transition="out" filter="fade">
                                      <p:cBhvr>
                                        <p:cTn id="91" dur="1000"/>
                                        <p:tgtEl>
                                          <p:spTgt spid="78"/>
                                        </p:tgtEl>
                                      </p:cBhvr>
                                    </p:animEffect>
                                    <p:anim calcmode="lin" valueType="num">
                                      <p:cBhvr>
                                        <p:cTn id="92" dur="1000"/>
                                        <p:tgtEl>
                                          <p:spTgt spid="78"/>
                                        </p:tgtEl>
                                        <p:attrNameLst>
                                          <p:attrName>ppt_x</p:attrName>
                                        </p:attrNameLst>
                                      </p:cBhvr>
                                      <p:tavLst>
                                        <p:tav tm="0">
                                          <p:val>
                                            <p:strVal val="ppt_x"/>
                                          </p:val>
                                        </p:tav>
                                        <p:tav tm="100000">
                                          <p:val>
                                            <p:strVal val="ppt_x"/>
                                          </p:val>
                                        </p:tav>
                                      </p:tavLst>
                                    </p:anim>
                                    <p:anim calcmode="lin" valueType="num">
                                      <p:cBhvr>
                                        <p:cTn id="93" dur="1000"/>
                                        <p:tgtEl>
                                          <p:spTgt spid="78"/>
                                        </p:tgtEl>
                                        <p:attrNameLst>
                                          <p:attrName>ppt_y</p:attrName>
                                        </p:attrNameLst>
                                      </p:cBhvr>
                                      <p:tavLst>
                                        <p:tav tm="0">
                                          <p:val>
                                            <p:strVal val="ppt_y"/>
                                          </p:val>
                                        </p:tav>
                                        <p:tav tm="100000">
                                          <p:val>
                                            <p:strVal val="ppt_y+.1"/>
                                          </p:val>
                                        </p:tav>
                                      </p:tavLst>
                                    </p:anim>
                                    <p:set>
                                      <p:cBhvr>
                                        <p:cTn id="94" dur="1" fill="hold">
                                          <p:stCondLst>
                                            <p:cond delay="999"/>
                                          </p:stCondLst>
                                        </p:cTn>
                                        <p:tgtEl>
                                          <p:spTgt spid="7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xit" presetSubtype="0" fill="hold" nodeType="clickEffect">
                                  <p:stCondLst>
                                    <p:cond delay="0"/>
                                  </p:stCondLst>
                                  <p:childTnLst>
                                    <p:anim calcmode="lin" valueType="num">
                                      <p:cBhvr>
                                        <p:cTn id="98" dur="3000"/>
                                        <p:tgtEl>
                                          <p:spTgt spid="10"/>
                                        </p:tgtEl>
                                        <p:attrNameLst>
                                          <p:attrName>ppt_w</p:attrName>
                                        </p:attrNameLst>
                                      </p:cBhvr>
                                      <p:tavLst>
                                        <p:tav tm="0">
                                          <p:val>
                                            <p:strVal val="ppt_w"/>
                                          </p:val>
                                        </p:tav>
                                        <p:tav tm="100000">
                                          <p:val>
                                            <p:fltVal val="0"/>
                                          </p:val>
                                        </p:tav>
                                      </p:tavLst>
                                    </p:anim>
                                    <p:anim calcmode="lin" valueType="num">
                                      <p:cBhvr>
                                        <p:cTn id="99" dur="3000"/>
                                        <p:tgtEl>
                                          <p:spTgt spid="10"/>
                                        </p:tgtEl>
                                        <p:attrNameLst>
                                          <p:attrName>ppt_h</p:attrName>
                                        </p:attrNameLst>
                                      </p:cBhvr>
                                      <p:tavLst>
                                        <p:tav tm="0">
                                          <p:val>
                                            <p:strVal val="ppt_h"/>
                                          </p:val>
                                        </p:tav>
                                        <p:tav tm="100000">
                                          <p:val>
                                            <p:fltVal val="0"/>
                                          </p:val>
                                        </p:tav>
                                      </p:tavLst>
                                    </p:anim>
                                    <p:animEffect transition="out" filter="fade">
                                      <p:cBhvr>
                                        <p:cTn id="100" dur="3000"/>
                                        <p:tgtEl>
                                          <p:spTgt spid="10"/>
                                        </p:tgtEl>
                                      </p:cBhvr>
                                    </p:animEffect>
                                    <p:set>
                                      <p:cBhvr>
                                        <p:cTn id="101" dur="1" fill="hold">
                                          <p:stCondLst>
                                            <p:cond delay="2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909"/>
        </a:solidFill>
        <a:effectLst/>
      </p:bgPr>
    </p:bg>
    <p:spTree>
      <p:nvGrpSpPr>
        <p:cNvPr id="1" name=""/>
        <p:cNvGrpSpPr/>
        <p:nvPr/>
      </p:nvGrpSpPr>
      <p:grpSpPr>
        <a:xfrm>
          <a:off x="0" y="0"/>
          <a:ext cx="0" cy="0"/>
          <a:chOff x="0" y="0"/>
          <a:chExt cx="0" cy="0"/>
        </a:xfrm>
      </p:grpSpPr>
      <p:grpSp>
        <p:nvGrpSpPr>
          <p:cNvPr id="186" name="Group 185"/>
          <p:cNvGrpSpPr/>
          <p:nvPr/>
        </p:nvGrpSpPr>
        <p:grpSpPr>
          <a:xfrm>
            <a:off x="-2209800" y="1143000"/>
            <a:ext cx="2057400" cy="3051011"/>
            <a:chOff x="1524000" y="304800"/>
            <a:chExt cx="2276098" cy="3279611"/>
          </a:xfrm>
        </p:grpSpPr>
        <p:sp>
          <p:nvSpPr>
            <p:cNvPr id="22" name="Freeform 21"/>
            <p:cNvSpPr/>
            <p:nvPr/>
          </p:nvSpPr>
          <p:spPr>
            <a:xfrm>
              <a:off x="2202287" y="3090930"/>
              <a:ext cx="1597811" cy="191934"/>
            </a:xfrm>
            <a:custGeom>
              <a:avLst/>
              <a:gdLst>
                <a:gd name="connsiteX0" fmla="*/ 1081826 w 1597811"/>
                <a:gd name="connsiteY0" fmla="*/ 25757 h 191934"/>
                <a:gd name="connsiteX1" fmla="*/ 643944 w 1597811"/>
                <a:gd name="connsiteY1" fmla="*/ 115909 h 191934"/>
                <a:gd name="connsiteX2" fmla="*/ 1236372 w 1597811"/>
                <a:gd name="connsiteY2" fmla="*/ 90152 h 191934"/>
                <a:gd name="connsiteX3" fmla="*/ 850006 w 1597811"/>
                <a:gd name="connsiteY3" fmla="*/ 77273 h 191934"/>
                <a:gd name="connsiteX4" fmla="*/ 0 w 1597811"/>
                <a:gd name="connsiteY4" fmla="*/ 0 h 191934"/>
                <a:gd name="connsiteX5" fmla="*/ 1197736 w 1597811"/>
                <a:gd name="connsiteY5" fmla="*/ 77273 h 19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7811" h="191934">
                  <a:moveTo>
                    <a:pt x="1081826" y="25757"/>
                  </a:moveTo>
                  <a:cubicBezTo>
                    <a:pt x="935865" y="55808"/>
                    <a:pt x="506385" y="58592"/>
                    <a:pt x="643944" y="115909"/>
                  </a:cubicBezTo>
                  <a:cubicBezTo>
                    <a:pt x="826401" y="191934"/>
                    <a:pt x="1042095" y="126578"/>
                    <a:pt x="1236372" y="90152"/>
                  </a:cubicBezTo>
                  <a:cubicBezTo>
                    <a:pt x="1363025" y="66405"/>
                    <a:pt x="978795" y="81566"/>
                    <a:pt x="850006" y="77273"/>
                  </a:cubicBezTo>
                  <a:lnTo>
                    <a:pt x="0" y="0"/>
                  </a:lnTo>
                  <a:cubicBezTo>
                    <a:pt x="399263" y="25485"/>
                    <a:pt x="1597811" y="77273"/>
                    <a:pt x="1197736" y="77273"/>
                  </a:cubicBezTo>
                </a:path>
              </a:pathLst>
            </a:custGeom>
            <a:ln w="38100">
              <a:solidFill>
                <a:srgbClr val="99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5" name="Group 184"/>
            <p:cNvGrpSpPr/>
            <p:nvPr/>
          </p:nvGrpSpPr>
          <p:grpSpPr>
            <a:xfrm>
              <a:off x="1524000" y="304800"/>
              <a:ext cx="2057400" cy="3279611"/>
              <a:chOff x="1447800" y="304800"/>
              <a:chExt cx="2057400" cy="3279611"/>
            </a:xfrm>
          </p:grpSpPr>
          <p:sp>
            <p:nvSpPr>
              <p:cNvPr id="47" name="Rectangle 46"/>
              <p:cNvSpPr/>
              <p:nvPr/>
            </p:nvSpPr>
            <p:spPr>
              <a:xfrm>
                <a:off x="1600200" y="990600"/>
                <a:ext cx="1752600" cy="2209800"/>
              </a:xfrm>
              <a:prstGeom prst="rect">
                <a:avLst/>
              </a:prstGeom>
              <a:solidFill>
                <a:schemeClr val="bg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447800" y="914399"/>
                <a:ext cx="2057400" cy="2514601"/>
              </a:xfrm>
              <a:custGeom>
                <a:avLst/>
                <a:gdLst>
                  <a:gd name="connsiteX0" fmla="*/ 1948815 w 2133412"/>
                  <a:gd name="connsiteY0" fmla="*/ 352022 h 2974350"/>
                  <a:gd name="connsiteX1" fmla="*/ 1935936 w 2133412"/>
                  <a:gd name="connsiteY1" fmla="*/ 2464157 h 2974350"/>
                  <a:gd name="connsiteX2" fmla="*/ 1910178 w 2133412"/>
                  <a:gd name="connsiteY2" fmla="*/ 2567188 h 2974350"/>
                  <a:gd name="connsiteX3" fmla="*/ 1897299 w 2133412"/>
                  <a:gd name="connsiteY3" fmla="*/ 2039154 h 2974350"/>
                  <a:gd name="connsiteX4" fmla="*/ 1884420 w 2133412"/>
                  <a:gd name="connsiteY4" fmla="*/ 1936123 h 2974350"/>
                  <a:gd name="connsiteX5" fmla="*/ 1858663 w 2133412"/>
                  <a:gd name="connsiteY5" fmla="*/ 1433847 h 2974350"/>
                  <a:gd name="connsiteX6" fmla="*/ 1871542 w 2133412"/>
                  <a:gd name="connsiteY6" fmla="*/ 1833092 h 2974350"/>
                  <a:gd name="connsiteX7" fmla="*/ 1897299 w 2133412"/>
                  <a:gd name="connsiteY7" fmla="*/ 1897487 h 2974350"/>
                  <a:gd name="connsiteX8" fmla="*/ 1910178 w 2133412"/>
                  <a:gd name="connsiteY8" fmla="*/ 1949002 h 2974350"/>
                  <a:gd name="connsiteX9" fmla="*/ 622291 w 2133412"/>
                  <a:gd name="connsiteY9" fmla="*/ 2554309 h 2974350"/>
                  <a:gd name="connsiteX10" fmla="*/ 532139 w 2133412"/>
                  <a:gd name="connsiteY10" fmla="*/ 2528551 h 2974350"/>
                  <a:gd name="connsiteX11" fmla="*/ 429108 w 2133412"/>
                  <a:gd name="connsiteY11" fmla="*/ 2489915 h 2974350"/>
                  <a:gd name="connsiteX12" fmla="*/ 351835 w 2133412"/>
                  <a:gd name="connsiteY12" fmla="*/ 2464157 h 2974350"/>
                  <a:gd name="connsiteX13" fmla="*/ 300319 w 2133412"/>
                  <a:gd name="connsiteY13" fmla="*/ 2451278 h 2974350"/>
                  <a:gd name="connsiteX14" fmla="*/ 68499 w 2133412"/>
                  <a:gd name="connsiteY14" fmla="*/ 2464157 h 2974350"/>
                  <a:gd name="connsiteX15" fmla="*/ 132894 w 2133412"/>
                  <a:gd name="connsiteY15" fmla="*/ 2489915 h 2974350"/>
                  <a:gd name="connsiteX16" fmla="*/ 326077 w 2133412"/>
                  <a:gd name="connsiteY16" fmla="*/ 2541430 h 2974350"/>
                  <a:gd name="connsiteX17" fmla="*/ 918505 w 2133412"/>
                  <a:gd name="connsiteY17" fmla="*/ 2554309 h 2974350"/>
                  <a:gd name="connsiteX18" fmla="*/ 635170 w 2133412"/>
                  <a:gd name="connsiteY18" fmla="*/ 2541430 h 2974350"/>
                  <a:gd name="connsiteX19" fmla="*/ 223046 w 2133412"/>
                  <a:gd name="connsiteY19" fmla="*/ 2515672 h 2974350"/>
                  <a:gd name="connsiteX20" fmla="*/ 184409 w 2133412"/>
                  <a:gd name="connsiteY20" fmla="*/ 2438399 h 2974350"/>
                  <a:gd name="connsiteX21" fmla="*/ 81378 w 2133412"/>
                  <a:gd name="connsiteY21" fmla="*/ 2335368 h 2974350"/>
                  <a:gd name="connsiteX22" fmla="*/ 68499 w 2133412"/>
                  <a:gd name="connsiteY22" fmla="*/ 2296732 h 2974350"/>
                  <a:gd name="connsiteX23" fmla="*/ 68499 w 2133412"/>
                  <a:gd name="connsiteY23" fmla="*/ 1562636 h 2974350"/>
                  <a:gd name="connsiteX24" fmla="*/ 81378 w 2133412"/>
                  <a:gd name="connsiteY24" fmla="*/ 1305058 h 2974350"/>
                  <a:gd name="connsiteX25" fmla="*/ 107136 w 2133412"/>
                  <a:gd name="connsiteY25" fmla="*/ 1176270 h 2974350"/>
                  <a:gd name="connsiteX26" fmla="*/ 120015 w 2133412"/>
                  <a:gd name="connsiteY26" fmla="*/ 1086118 h 2974350"/>
                  <a:gd name="connsiteX27" fmla="*/ 132894 w 2133412"/>
                  <a:gd name="connsiteY27" fmla="*/ 648236 h 2974350"/>
                  <a:gd name="connsiteX28" fmla="*/ 94257 w 2133412"/>
                  <a:gd name="connsiteY28" fmla="*/ 1420968 h 2974350"/>
                  <a:gd name="connsiteX29" fmla="*/ 81378 w 2133412"/>
                  <a:gd name="connsiteY29" fmla="*/ 1266422 h 2974350"/>
                  <a:gd name="connsiteX30" fmla="*/ 94257 w 2133412"/>
                  <a:gd name="connsiteY30" fmla="*/ 326264 h 2974350"/>
                  <a:gd name="connsiteX31" fmla="*/ 197288 w 2133412"/>
                  <a:gd name="connsiteY31" fmla="*/ 339143 h 2974350"/>
                  <a:gd name="connsiteX32" fmla="*/ 828353 w 2133412"/>
                  <a:gd name="connsiteY32" fmla="*/ 352022 h 2974350"/>
                  <a:gd name="connsiteX33" fmla="*/ 1948815 w 2133412"/>
                  <a:gd name="connsiteY33" fmla="*/ 352022 h 297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33412" h="2974350">
                    <a:moveTo>
                      <a:pt x="1948815" y="352022"/>
                    </a:moveTo>
                    <a:cubicBezTo>
                      <a:pt x="2133412" y="704044"/>
                      <a:pt x="1948214" y="1760206"/>
                      <a:pt x="1935936" y="2464157"/>
                    </a:cubicBezTo>
                    <a:cubicBezTo>
                      <a:pt x="1935319" y="2499552"/>
                      <a:pt x="1910178" y="2567188"/>
                      <a:pt x="1910178" y="2567188"/>
                    </a:cubicBezTo>
                    <a:cubicBezTo>
                      <a:pt x="1905885" y="2391177"/>
                      <a:pt x="1904479" y="2215071"/>
                      <a:pt x="1897299" y="2039154"/>
                    </a:cubicBezTo>
                    <a:cubicBezTo>
                      <a:pt x="1895887" y="2004572"/>
                      <a:pt x="1885992" y="1970698"/>
                      <a:pt x="1884420" y="1936123"/>
                    </a:cubicBezTo>
                    <a:cubicBezTo>
                      <a:pt x="1861397" y="1429610"/>
                      <a:pt x="1921290" y="1621729"/>
                      <a:pt x="1858663" y="1433847"/>
                    </a:cubicBezTo>
                    <a:cubicBezTo>
                      <a:pt x="1862956" y="1566929"/>
                      <a:pt x="1860485" y="1700401"/>
                      <a:pt x="1871542" y="1833092"/>
                    </a:cubicBezTo>
                    <a:cubicBezTo>
                      <a:pt x="1873462" y="1856131"/>
                      <a:pt x="1889988" y="1875555"/>
                      <a:pt x="1897299" y="1897487"/>
                    </a:cubicBezTo>
                    <a:cubicBezTo>
                      <a:pt x="1902896" y="1914279"/>
                      <a:pt x="1905885" y="1931830"/>
                      <a:pt x="1910178" y="1949002"/>
                    </a:cubicBezTo>
                    <a:cubicBezTo>
                      <a:pt x="1867455" y="2974350"/>
                      <a:pt x="2089528" y="2596230"/>
                      <a:pt x="622291" y="2554309"/>
                    </a:cubicBezTo>
                    <a:cubicBezTo>
                      <a:pt x="591051" y="2553416"/>
                      <a:pt x="562190" y="2537137"/>
                      <a:pt x="532139" y="2528551"/>
                    </a:cubicBezTo>
                    <a:cubicBezTo>
                      <a:pt x="464900" y="2483727"/>
                      <a:pt x="523371" y="2515624"/>
                      <a:pt x="429108" y="2489915"/>
                    </a:cubicBezTo>
                    <a:cubicBezTo>
                      <a:pt x="402914" y="2482771"/>
                      <a:pt x="378175" y="2470742"/>
                      <a:pt x="351835" y="2464157"/>
                    </a:cubicBezTo>
                    <a:lnTo>
                      <a:pt x="300319" y="2451278"/>
                    </a:lnTo>
                    <a:cubicBezTo>
                      <a:pt x="223046" y="2455571"/>
                      <a:pt x="143910" y="2446754"/>
                      <a:pt x="68499" y="2464157"/>
                    </a:cubicBezTo>
                    <a:cubicBezTo>
                      <a:pt x="45973" y="2469355"/>
                      <a:pt x="111167" y="2482014"/>
                      <a:pt x="132894" y="2489915"/>
                    </a:cubicBezTo>
                    <a:cubicBezTo>
                      <a:pt x="183457" y="2508301"/>
                      <a:pt x="277334" y="2538771"/>
                      <a:pt x="326077" y="2541430"/>
                    </a:cubicBezTo>
                    <a:cubicBezTo>
                      <a:pt x="523306" y="2552188"/>
                      <a:pt x="721029" y="2550016"/>
                      <a:pt x="918505" y="2554309"/>
                    </a:cubicBezTo>
                    <a:lnTo>
                      <a:pt x="635170" y="2541430"/>
                    </a:lnTo>
                    <a:cubicBezTo>
                      <a:pt x="241886" y="2526007"/>
                      <a:pt x="380538" y="2568171"/>
                      <a:pt x="223046" y="2515672"/>
                    </a:cubicBezTo>
                    <a:cubicBezTo>
                      <a:pt x="211419" y="2480791"/>
                      <a:pt x="210689" y="2467307"/>
                      <a:pt x="184409" y="2438399"/>
                    </a:cubicBezTo>
                    <a:cubicBezTo>
                      <a:pt x="151738" y="2402461"/>
                      <a:pt x="81378" y="2335368"/>
                      <a:pt x="81378" y="2335368"/>
                    </a:cubicBezTo>
                    <a:cubicBezTo>
                      <a:pt x="77085" y="2322489"/>
                      <a:pt x="72228" y="2309785"/>
                      <a:pt x="68499" y="2296732"/>
                    </a:cubicBezTo>
                    <a:cubicBezTo>
                      <a:pt x="0" y="2056988"/>
                      <a:pt x="60776" y="1844509"/>
                      <a:pt x="68499" y="1562636"/>
                    </a:cubicBezTo>
                    <a:cubicBezTo>
                      <a:pt x="70853" y="1476702"/>
                      <a:pt x="72824" y="1390598"/>
                      <a:pt x="81378" y="1305058"/>
                    </a:cubicBezTo>
                    <a:cubicBezTo>
                      <a:pt x="85734" y="1261496"/>
                      <a:pt x="99528" y="1219383"/>
                      <a:pt x="107136" y="1176270"/>
                    </a:cubicBezTo>
                    <a:cubicBezTo>
                      <a:pt x="112411" y="1146376"/>
                      <a:pt x="115722" y="1116169"/>
                      <a:pt x="120015" y="1086118"/>
                    </a:cubicBezTo>
                    <a:cubicBezTo>
                      <a:pt x="124308" y="940157"/>
                      <a:pt x="132894" y="502212"/>
                      <a:pt x="132894" y="648236"/>
                    </a:cubicBezTo>
                    <a:cubicBezTo>
                      <a:pt x="132894" y="830072"/>
                      <a:pt x="168536" y="2015197"/>
                      <a:pt x="94257" y="1420968"/>
                    </a:cubicBezTo>
                    <a:cubicBezTo>
                      <a:pt x="87845" y="1369673"/>
                      <a:pt x="85671" y="1317937"/>
                      <a:pt x="81378" y="1266422"/>
                    </a:cubicBezTo>
                    <a:cubicBezTo>
                      <a:pt x="85671" y="953036"/>
                      <a:pt x="55383" y="637259"/>
                      <a:pt x="94257" y="326264"/>
                    </a:cubicBezTo>
                    <a:cubicBezTo>
                      <a:pt x="98550" y="291920"/>
                      <a:pt x="162698" y="337929"/>
                      <a:pt x="197288" y="339143"/>
                    </a:cubicBezTo>
                    <a:cubicBezTo>
                      <a:pt x="407557" y="346521"/>
                      <a:pt x="617991" y="348090"/>
                      <a:pt x="828353" y="352022"/>
                    </a:cubicBezTo>
                    <a:cubicBezTo>
                      <a:pt x="1632192" y="367047"/>
                      <a:pt x="1764218" y="0"/>
                      <a:pt x="1948815" y="352022"/>
                    </a:cubicBezTo>
                    <a:close/>
                  </a:path>
                </a:pathLst>
              </a:cu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600200" y="1143000"/>
                <a:ext cx="1676400" cy="2057400"/>
              </a:xfrm>
              <a:prstGeom prst="rect">
                <a:avLst/>
              </a:prstGeom>
              <a:solidFill>
                <a:schemeClr val="bg2"/>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466908" y="957665"/>
                <a:ext cx="2036719" cy="2292634"/>
              </a:xfrm>
              <a:custGeom>
                <a:avLst/>
                <a:gdLst>
                  <a:gd name="connsiteX0" fmla="*/ 142951 w 2036719"/>
                  <a:gd name="connsiteY0" fmla="*/ 201434 h 2292634"/>
                  <a:gd name="connsiteX1" fmla="*/ 130072 w 2036719"/>
                  <a:gd name="connsiteY1" fmla="*/ 1592352 h 2292634"/>
                  <a:gd name="connsiteX2" fmla="*/ 220224 w 2036719"/>
                  <a:gd name="connsiteY2" fmla="*/ 2017355 h 2292634"/>
                  <a:gd name="connsiteX3" fmla="*/ 902805 w 2036719"/>
                  <a:gd name="connsiteY3" fmla="*/ 2068870 h 2292634"/>
                  <a:gd name="connsiteX4" fmla="*/ 902805 w 2036719"/>
                  <a:gd name="connsiteY4" fmla="*/ 2068870 h 2292634"/>
                  <a:gd name="connsiteX5" fmla="*/ 567954 w 2036719"/>
                  <a:gd name="connsiteY5" fmla="*/ 1978718 h 2292634"/>
                  <a:gd name="connsiteX6" fmla="*/ 220224 w 2036719"/>
                  <a:gd name="connsiteY6" fmla="*/ 2030234 h 2292634"/>
                  <a:gd name="connsiteX7" fmla="*/ 233103 w 2036719"/>
                  <a:gd name="connsiteY7" fmla="*/ 2159022 h 2292634"/>
                  <a:gd name="connsiteX8" fmla="*/ 1314929 w 2036719"/>
                  <a:gd name="connsiteY8" fmla="*/ 2184780 h 2292634"/>
                  <a:gd name="connsiteX9" fmla="*/ 709622 w 2036719"/>
                  <a:gd name="connsiteY9" fmla="*/ 2171901 h 2292634"/>
                  <a:gd name="connsiteX10" fmla="*/ 426286 w 2036719"/>
                  <a:gd name="connsiteY10" fmla="*/ 2159022 h 2292634"/>
                  <a:gd name="connsiteX11" fmla="*/ 400529 w 2036719"/>
                  <a:gd name="connsiteY11" fmla="*/ 2159022 h 2292634"/>
                  <a:gd name="connsiteX12" fmla="*/ 915684 w 2036719"/>
                  <a:gd name="connsiteY12" fmla="*/ 2210538 h 2292634"/>
                  <a:gd name="connsiteX13" fmla="*/ 1572506 w 2036719"/>
                  <a:gd name="connsiteY13" fmla="*/ 1811293 h 2292634"/>
                  <a:gd name="connsiteX14" fmla="*/ 1289171 w 2036719"/>
                  <a:gd name="connsiteY14" fmla="*/ 98403 h 2292634"/>
                  <a:gd name="connsiteX15" fmla="*/ 774016 w 2036719"/>
                  <a:gd name="connsiteY15" fmla="*/ 85524 h 2292634"/>
                  <a:gd name="connsiteX16" fmla="*/ 155830 w 2036719"/>
                  <a:gd name="connsiteY16" fmla="*/ 98403 h 2292634"/>
                  <a:gd name="connsiteX17" fmla="*/ 477802 w 2036719"/>
                  <a:gd name="connsiteY17" fmla="*/ 162797 h 2292634"/>
                  <a:gd name="connsiteX18" fmla="*/ 1417960 w 2036719"/>
                  <a:gd name="connsiteY18" fmla="*/ 149918 h 2292634"/>
                  <a:gd name="connsiteX19" fmla="*/ 567954 w 2036719"/>
                  <a:gd name="connsiteY19" fmla="*/ 72645 h 2292634"/>
                  <a:gd name="connsiteX20" fmla="*/ 117193 w 2036719"/>
                  <a:gd name="connsiteY20" fmla="*/ 59766 h 2292634"/>
                  <a:gd name="connsiteX21" fmla="*/ 181588 w 2036719"/>
                  <a:gd name="connsiteY21" fmla="*/ 240070 h 2292634"/>
                  <a:gd name="connsiteX22" fmla="*/ 181588 w 2036719"/>
                  <a:gd name="connsiteY22" fmla="*/ 124160 h 229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6719" h="2292634">
                    <a:moveTo>
                      <a:pt x="142951" y="201434"/>
                    </a:moveTo>
                    <a:cubicBezTo>
                      <a:pt x="138658" y="665073"/>
                      <a:pt x="136213" y="1128733"/>
                      <a:pt x="130072" y="1592352"/>
                    </a:cubicBezTo>
                    <a:cubicBezTo>
                      <a:pt x="122112" y="2193359"/>
                      <a:pt x="0" y="2292634"/>
                      <a:pt x="220224" y="2017355"/>
                    </a:cubicBezTo>
                    <a:cubicBezTo>
                      <a:pt x="1177829" y="2100625"/>
                      <a:pt x="1403903" y="2131508"/>
                      <a:pt x="902805" y="2068870"/>
                    </a:cubicBezTo>
                    <a:lnTo>
                      <a:pt x="902805" y="2068870"/>
                    </a:lnTo>
                    <a:lnTo>
                      <a:pt x="567954" y="1978718"/>
                    </a:lnTo>
                    <a:cubicBezTo>
                      <a:pt x="452044" y="1995890"/>
                      <a:pt x="323393" y="1974681"/>
                      <a:pt x="220224" y="2030234"/>
                    </a:cubicBezTo>
                    <a:cubicBezTo>
                      <a:pt x="182237" y="2050688"/>
                      <a:pt x="190383" y="2152991"/>
                      <a:pt x="233103" y="2159022"/>
                    </a:cubicBezTo>
                    <a:cubicBezTo>
                      <a:pt x="590272" y="2209446"/>
                      <a:pt x="954350" y="2175035"/>
                      <a:pt x="1314929" y="2184780"/>
                    </a:cubicBezTo>
                    <a:lnTo>
                      <a:pt x="709622" y="2171901"/>
                    </a:lnTo>
                    <a:lnTo>
                      <a:pt x="426286" y="2159022"/>
                    </a:lnTo>
                    <a:cubicBezTo>
                      <a:pt x="417708" y="2158665"/>
                      <a:pt x="391986" y="2158168"/>
                      <a:pt x="400529" y="2159022"/>
                    </a:cubicBezTo>
                    <a:lnTo>
                      <a:pt x="915684" y="2210538"/>
                    </a:lnTo>
                    <a:cubicBezTo>
                      <a:pt x="1134625" y="2077456"/>
                      <a:pt x="1495646" y="2055707"/>
                      <a:pt x="1572506" y="1811293"/>
                    </a:cubicBezTo>
                    <a:cubicBezTo>
                      <a:pt x="1899742" y="770680"/>
                      <a:pt x="2036719" y="171932"/>
                      <a:pt x="1289171" y="98403"/>
                    </a:cubicBezTo>
                    <a:cubicBezTo>
                      <a:pt x="1118224" y="81589"/>
                      <a:pt x="945734" y="89817"/>
                      <a:pt x="774016" y="85524"/>
                    </a:cubicBezTo>
                    <a:cubicBezTo>
                      <a:pt x="567954" y="89817"/>
                      <a:pt x="355262" y="46377"/>
                      <a:pt x="155830" y="98403"/>
                    </a:cubicBezTo>
                    <a:cubicBezTo>
                      <a:pt x="49925" y="126030"/>
                      <a:pt x="368444" y="158333"/>
                      <a:pt x="477802" y="162797"/>
                    </a:cubicBezTo>
                    <a:cubicBezTo>
                      <a:pt x="790957" y="175579"/>
                      <a:pt x="1104574" y="154211"/>
                      <a:pt x="1417960" y="149918"/>
                    </a:cubicBezTo>
                    <a:cubicBezTo>
                      <a:pt x="1134625" y="124160"/>
                      <a:pt x="851777" y="92316"/>
                      <a:pt x="567954" y="72645"/>
                    </a:cubicBezTo>
                    <a:cubicBezTo>
                      <a:pt x="417999" y="62252"/>
                      <a:pt x="255115" y="0"/>
                      <a:pt x="117193" y="59766"/>
                    </a:cubicBezTo>
                    <a:cubicBezTo>
                      <a:pt x="58635" y="85141"/>
                      <a:pt x="136461" y="194943"/>
                      <a:pt x="181588" y="240070"/>
                    </a:cubicBezTo>
                    <a:lnTo>
                      <a:pt x="181588" y="124160"/>
                    </a:lnTo>
                  </a:path>
                </a:pathLst>
              </a:custGeom>
              <a:ln w="38100">
                <a:solidFill>
                  <a:srgbClr val="99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185523" y="875437"/>
                <a:ext cx="1227747" cy="2318524"/>
              </a:xfrm>
              <a:custGeom>
                <a:avLst/>
                <a:gdLst>
                  <a:gd name="connsiteX0" fmla="*/ 634950 w 1227747"/>
                  <a:gd name="connsiteY0" fmla="*/ 219267 h 2318524"/>
                  <a:gd name="connsiteX1" fmla="*/ 1124347 w 1227747"/>
                  <a:gd name="connsiteY1" fmla="*/ 463966 h 2318524"/>
                  <a:gd name="connsiteX2" fmla="*/ 1111469 w 1227747"/>
                  <a:gd name="connsiteY2" fmla="*/ 914726 h 2318524"/>
                  <a:gd name="connsiteX3" fmla="*/ 1008438 w 1227747"/>
                  <a:gd name="connsiteY3" fmla="*/ 2138219 h 2318524"/>
                  <a:gd name="connsiteX4" fmla="*/ 982680 w 1227747"/>
                  <a:gd name="connsiteY4" fmla="*/ 2189735 h 2318524"/>
                  <a:gd name="connsiteX5" fmla="*/ 969801 w 1227747"/>
                  <a:gd name="connsiteY5" fmla="*/ 2254129 h 2318524"/>
                  <a:gd name="connsiteX6" fmla="*/ 944043 w 1227747"/>
                  <a:gd name="connsiteY6" fmla="*/ 2292766 h 2318524"/>
                  <a:gd name="connsiteX7" fmla="*/ 1072832 w 1227747"/>
                  <a:gd name="connsiteY7" fmla="*/ 1996552 h 2318524"/>
                  <a:gd name="connsiteX8" fmla="*/ 1227378 w 1227747"/>
                  <a:gd name="connsiteY8" fmla="*/ 1301093 h 2318524"/>
                  <a:gd name="connsiteX9" fmla="*/ 1137226 w 1227747"/>
                  <a:gd name="connsiteY9" fmla="*/ 245025 h 2318524"/>
                  <a:gd name="connsiteX10" fmla="*/ 351615 w 1227747"/>
                  <a:gd name="connsiteY10" fmla="*/ 180631 h 2318524"/>
                  <a:gd name="connsiteX11" fmla="*/ 956922 w 1227747"/>
                  <a:gd name="connsiteY11" fmla="*/ 206388 h 2318524"/>
                  <a:gd name="connsiteX12" fmla="*/ 1034195 w 1227747"/>
                  <a:gd name="connsiteY12" fmla="*/ 2318524 h 231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7747" h="2318524">
                    <a:moveTo>
                      <a:pt x="634950" y="219267"/>
                    </a:moveTo>
                    <a:cubicBezTo>
                      <a:pt x="798082" y="300833"/>
                      <a:pt x="1021256" y="313509"/>
                      <a:pt x="1124347" y="463966"/>
                    </a:cubicBezTo>
                    <a:cubicBezTo>
                      <a:pt x="1209310" y="587965"/>
                      <a:pt x="1114359" y="764439"/>
                      <a:pt x="1111469" y="914726"/>
                    </a:cubicBezTo>
                    <a:cubicBezTo>
                      <a:pt x="1095185" y="1761501"/>
                      <a:pt x="1176281" y="1578744"/>
                      <a:pt x="1008438" y="2138219"/>
                    </a:cubicBezTo>
                    <a:cubicBezTo>
                      <a:pt x="1002921" y="2156608"/>
                      <a:pt x="991266" y="2172563"/>
                      <a:pt x="982680" y="2189735"/>
                    </a:cubicBezTo>
                    <a:cubicBezTo>
                      <a:pt x="978387" y="2211200"/>
                      <a:pt x="977487" y="2233633"/>
                      <a:pt x="969801" y="2254129"/>
                    </a:cubicBezTo>
                    <a:cubicBezTo>
                      <a:pt x="964366" y="2268622"/>
                      <a:pt x="938294" y="2307138"/>
                      <a:pt x="944043" y="2292766"/>
                    </a:cubicBezTo>
                    <a:cubicBezTo>
                      <a:pt x="984030" y="2192800"/>
                      <a:pt x="1043254" y="2100076"/>
                      <a:pt x="1072832" y="1996552"/>
                    </a:cubicBezTo>
                    <a:cubicBezTo>
                      <a:pt x="1138071" y="1768214"/>
                      <a:pt x="1175863" y="1532913"/>
                      <a:pt x="1227378" y="1301093"/>
                    </a:cubicBezTo>
                    <a:cubicBezTo>
                      <a:pt x="1197327" y="949070"/>
                      <a:pt x="1227747" y="586535"/>
                      <a:pt x="1137226" y="245025"/>
                    </a:cubicBezTo>
                    <a:cubicBezTo>
                      <a:pt x="1074558" y="8594"/>
                      <a:pt x="0" y="883861"/>
                      <a:pt x="351615" y="180631"/>
                    </a:cubicBezTo>
                    <a:cubicBezTo>
                      <a:pt x="441930" y="0"/>
                      <a:pt x="755153" y="197802"/>
                      <a:pt x="956922" y="206388"/>
                    </a:cubicBezTo>
                    <a:cubicBezTo>
                      <a:pt x="1186692" y="895699"/>
                      <a:pt x="1034195" y="1539797"/>
                      <a:pt x="1034195" y="2318524"/>
                    </a:cubicBezTo>
                  </a:path>
                </a:pathLst>
              </a:custGeom>
              <a:ln w="38100">
                <a:solidFill>
                  <a:srgbClr val="99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918952" y="2081663"/>
                <a:ext cx="1074398" cy="1502748"/>
              </a:xfrm>
              <a:custGeom>
                <a:avLst/>
                <a:gdLst>
                  <a:gd name="connsiteX0" fmla="*/ 0 w 1074398"/>
                  <a:gd name="connsiteY0" fmla="*/ 931993 h 1502748"/>
                  <a:gd name="connsiteX1" fmla="*/ 386366 w 1074398"/>
                  <a:gd name="connsiteY1" fmla="*/ 288050 h 1502748"/>
                  <a:gd name="connsiteX2" fmla="*/ 180304 w 1074398"/>
                  <a:gd name="connsiteY2" fmla="*/ 197898 h 1502748"/>
                  <a:gd name="connsiteX3" fmla="*/ 64394 w 1074398"/>
                  <a:gd name="connsiteY3" fmla="*/ 378202 h 1502748"/>
                  <a:gd name="connsiteX4" fmla="*/ 115910 w 1074398"/>
                  <a:gd name="connsiteY4" fmla="*/ 442596 h 1502748"/>
                  <a:gd name="connsiteX5" fmla="*/ 283335 w 1074398"/>
                  <a:gd name="connsiteY5" fmla="*/ 275171 h 1502748"/>
                  <a:gd name="connsiteX6" fmla="*/ 721217 w 1074398"/>
                  <a:gd name="connsiteY6" fmla="*/ 352444 h 1502748"/>
                  <a:gd name="connsiteX7" fmla="*/ 875763 w 1074398"/>
                  <a:gd name="connsiteY7" fmla="*/ 1073661 h 1502748"/>
                  <a:gd name="connsiteX8" fmla="*/ 940158 w 1074398"/>
                  <a:gd name="connsiteY8" fmla="*/ 764568 h 1502748"/>
                  <a:gd name="connsiteX9" fmla="*/ 708338 w 1074398"/>
                  <a:gd name="connsiteY9" fmla="*/ 365323 h 1502748"/>
                  <a:gd name="connsiteX10" fmla="*/ 553792 w 1074398"/>
                  <a:gd name="connsiteY10" fmla="*/ 275171 h 1502748"/>
                  <a:gd name="connsiteX11" fmla="*/ 103031 w 1074398"/>
                  <a:gd name="connsiteY11" fmla="*/ 571385 h 1502748"/>
                  <a:gd name="connsiteX12" fmla="*/ 64394 w 1074398"/>
                  <a:gd name="connsiteY12" fmla="*/ 635779 h 1502748"/>
                  <a:gd name="connsiteX13" fmla="*/ 218941 w 1074398"/>
                  <a:gd name="connsiteY13" fmla="*/ 339565 h 1502748"/>
                  <a:gd name="connsiteX14" fmla="*/ 643944 w 1074398"/>
                  <a:gd name="connsiteY14" fmla="*/ 300929 h 1502748"/>
                  <a:gd name="connsiteX15" fmla="*/ 953037 w 1074398"/>
                  <a:gd name="connsiteY15" fmla="*/ 648658 h 1502748"/>
                  <a:gd name="connsiteX16" fmla="*/ 1004552 w 1074398"/>
                  <a:gd name="connsiteY16" fmla="*/ 880478 h 1502748"/>
                  <a:gd name="connsiteX17" fmla="*/ 759854 w 1074398"/>
                  <a:gd name="connsiteY17" fmla="*/ 751689 h 1502748"/>
                  <a:gd name="connsiteX18" fmla="*/ 734096 w 1074398"/>
                  <a:gd name="connsiteY18" fmla="*/ 468354 h 1502748"/>
                  <a:gd name="connsiteX19" fmla="*/ 721217 w 1074398"/>
                  <a:gd name="connsiteY19" fmla="*/ 751689 h 1502748"/>
                  <a:gd name="connsiteX20" fmla="*/ 592428 w 1074398"/>
                  <a:gd name="connsiteY20" fmla="*/ 494112 h 1502748"/>
                  <a:gd name="connsiteX21" fmla="*/ 360609 w 1074398"/>
                  <a:gd name="connsiteY21" fmla="*/ 455475 h 1502748"/>
                  <a:gd name="connsiteX22" fmla="*/ 270456 w 1074398"/>
                  <a:gd name="connsiteY22" fmla="*/ 713052 h 1502748"/>
                  <a:gd name="connsiteX23" fmla="*/ 231820 w 1074398"/>
                  <a:gd name="connsiteY23" fmla="*/ 661537 h 1502748"/>
                  <a:gd name="connsiteX24" fmla="*/ 347730 w 1074398"/>
                  <a:gd name="connsiteY24" fmla="*/ 468354 h 1502748"/>
                  <a:gd name="connsiteX25" fmla="*/ 218941 w 1074398"/>
                  <a:gd name="connsiteY25" fmla="*/ 661537 h 1502748"/>
                  <a:gd name="connsiteX26" fmla="*/ 193183 w 1074398"/>
                  <a:gd name="connsiteY26" fmla="*/ 919114 h 1502748"/>
                  <a:gd name="connsiteX27" fmla="*/ 296214 w 1074398"/>
                  <a:gd name="connsiteY27" fmla="*/ 468354 h 1502748"/>
                  <a:gd name="connsiteX28" fmla="*/ 553792 w 1074398"/>
                  <a:gd name="connsiteY28" fmla="*/ 455475 h 1502748"/>
                  <a:gd name="connsiteX29" fmla="*/ 708338 w 1074398"/>
                  <a:gd name="connsiteY29" fmla="*/ 841841 h 1502748"/>
                  <a:gd name="connsiteX30" fmla="*/ 502276 w 1074398"/>
                  <a:gd name="connsiteY30" fmla="*/ 635779 h 1502748"/>
                  <a:gd name="connsiteX31" fmla="*/ 592428 w 1074398"/>
                  <a:gd name="connsiteY31" fmla="*/ 957751 h 1502748"/>
                  <a:gd name="connsiteX32" fmla="*/ 837127 w 1074398"/>
                  <a:gd name="connsiteY32" fmla="*/ 931993 h 1502748"/>
                  <a:gd name="connsiteX33" fmla="*/ 347730 w 1074398"/>
                  <a:gd name="connsiteY33" fmla="*/ 867599 h 1502748"/>
                  <a:gd name="connsiteX34" fmla="*/ 798490 w 1074398"/>
                  <a:gd name="connsiteY34" fmla="*/ 854720 h 1502748"/>
                  <a:gd name="connsiteX35" fmla="*/ 270456 w 1074398"/>
                  <a:gd name="connsiteY35" fmla="*/ 661537 h 1502748"/>
                  <a:gd name="connsiteX36" fmla="*/ 618186 w 1074398"/>
                  <a:gd name="connsiteY36" fmla="*/ 674416 h 1502748"/>
                  <a:gd name="connsiteX37" fmla="*/ 643944 w 1074398"/>
                  <a:gd name="connsiteY37" fmla="*/ 532748 h 1502748"/>
                  <a:gd name="connsiteX38" fmla="*/ 347730 w 1074398"/>
                  <a:gd name="connsiteY38" fmla="*/ 506991 h 1502748"/>
                  <a:gd name="connsiteX39" fmla="*/ 553792 w 1074398"/>
                  <a:gd name="connsiteY39" fmla="*/ 468354 h 1502748"/>
                  <a:gd name="connsiteX40" fmla="*/ 643944 w 1074398"/>
                  <a:gd name="connsiteY40" fmla="*/ 365323 h 1502748"/>
                  <a:gd name="connsiteX41" fmla="*/ 167425 w 1074398"/>
                  <a:gd name="connsiteY41" fmla="*/ 429717 h 1502748"/>
                  <a:gd name="connsiteX42" fmla="*/ 386366 w 1074398"/>
                  <a:gd name="connsiteY42" fmla="*/ 545627 h 1502748"/>
                  <a:gd name="connsiteX43" fmla="*/ 463640 w 1074398"/>
                  <a:gd name="connsiteY43" fmla="*/ 494112 h 1502748"/>
                  <a:gd name="connsiteX44" fmla="*/ 682580 w 1074398"/>
                  <a:gd name="connsiteY44" fmla="*/ 468354 h 1502748"/>
                  <a:gd name="connsiteX45" fmla="*/ 785611 w 1074398"/>
                  <a:gd name="connsiteY45" fmla="*/ 597143 h 1502748"/>
                  <a:gd name="connsiteX46" fmla="*/ 888642 w 1074398"/>
                  <a:gd name="connsiteY46" fmla="*/ 906236 h 1502748"/>
                  <a:gd name="connsiteX47" fmla="*/ 888642 w 1074398"/>
                  <a:gd name="connsiteY47" fmla="*/ 1047903 h 150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74398" h="1502748">
                    <a:moveTo>
                      <a:pt x="0" y="931993"/>
                    </a:moveTo>
                    <a:cubicBezTo>
                      <a:pt x="216589" y="311106"/>
                      <a:pt x="16019" y="460879"/>
                      <a:pt x="386366" y="288050"/>
                    </a:cubicBezTo>
                    <a:cubicBezTo>
                      <a:pt x="432103" y="242313"/>
                      <a:pt x="702035" y="0"/>
                      <a:pt x="180304" y="197898"/>
                    </a:cubicBezTo>
                    <a:cubicBezTo>
                      <a:pt x="113499" y="223238"/>
                      <a:pt x="103031" y="318101"/>
                      <a:pt x="64394" y="378202"/>
                    </a:cubicBezTo>
                    <a:cubicBezTo>
                      <a:pt x="39044" y="885234"/>
                      <a:pt x="31503" y="573897"/>
                      <a:pt x="115910" y="442596"/>
                    </a:cubicBezTo>
                    <a:cubicBezTo>
                      <a:pt x="158589" y="376206"/>
                      <a:pt x="227527" y="330979"/>
                      <a:pt x="283335" y="275171"/>
                    </a:cubicBezTo>
                    <a:cubicBezTo>
                      <a:pt x="429296" y="300929"/>
                      <a:pt x="591795" y="280209"/>
                      <a:pt x="721217" y="352444"/>
                    </a:cubicBezTo>
                    <a:cubicBezTo>
                      <a:pt x="887793" y="445416"/>
                      <a:pt x="872976" y="1038359"/>
                      <a:pt x="875763" y="1073661"/>
                    </a:cubicBezTo>
                    <a:cubicBezTo>
                      <a:pt x="972576" y="976848"/>
                      <a:pt x="980901" y="991565"/>
                      <a:pt x="940158" y="764568"/>
                    </a:cubicBezTo>
                    <a:cubicBezTo>
                      <a:pt x="916214" y="631165"/>
                      <a:pt x="814143" y="456700"/>
                      <a:pt x="708338" y="365323"/>
                    </a:cubicBezTo>
                    <a:cubicBezTo>
                      <a:pt x="663201" y="326341"/>
                      <a:pt x="605307" y="305222"/>
                      <a:pt x="553792" y="275171"/>
                    </a:cubicBezTo>
                    <a:cubicBezTo>
                      <a:pt x="403538" y="373909"/>
                      <a:pt x="201496" y="420952"/>
                      <a:pt x="103031" y="571385"/>
                    </a:cubicBezTo>
                    <a:cubicBezTo>
                      <a:pt x="53045" y="647752"/>
                      <a:pt x="128614" y="1502748"/>
                      <a:pt x="64394" y="635779"/>
                    </a:cubicBezTo>
                    <a:cubicBezTo>
                      <a:pt x="115910" y="537041"/>
                      <a:pt x="122510" y="395280"/>
                      <a:pt x="218941" y="339565"/>
                    </a:cubicBezTo>
                    <a:cubicBezTo>
                      <a:pt x="342112" y="268400"/>
                      <a:pt x="643944" y="300929"/>
                      <a:pt x="643944" y="300929"/>
                    </a:cubicBezTo>
                    <a:cubicBezTo>
                      <a:pt x="857709" y="416033"/>
                      <a:pt x="842561" y="368786"/>
                      <a:pt x="953037" y="648658"/>
                    </a:cubicBezTo>
                    <a:cubicBezTo>
                      <a:pt x="982101" y="722287"/>
                      <a:pt x="1074398" y="843227"/>
                      <a:pt x="1004552" y="880478"/>
                    </a:cubicBezTo>
                    <a:lnTo>
                      <a:pt x="759854" y="751689"/>
                    </a:lnTo>
                    <a:cubicBezTo>
                      <a:pt x="751268" y="657244"/>
                      <a:pt x="828930" y="468354"/>
                      <a:pt x="734096" y="468354"/>
                    </a:cubicBezTo>
                    <a:cubicBezTo>
                      <a:pt x="639553" y="468354"/>
                      <a:pt x="814235" y="734777"/>
                      <a:pt x="721217" y="751689"/>
                    </a:cubicBezTo>
                    <a:cubicBezTo>
                      <a:pt x="626772" y="768861"/>
                      <a:pt x="635358" y="579971"/>
                      <a:pt x="592428" y="494112"/>
                    </a:cubicBezTo>
                    <a:cubicBezTo>
                      <a:pt x="621112" y="1325929"/>
                      <a:pt x="655696" y="591669"/>
                      <a:pt x="360609" y="455475"/>
                    </a:cubicBezTo>
                    <a:cubicBezTo>
                      <a:pt x="278016" y="417355"/>
                      <a:pt x="300507" y="627193"/>
                      <a:pt x="270456" y="713052"/>
                    </a:cubicBezTo>
                    <a:cubicBezTo>
                      <a:pt x="257577" y="695880"/>
                      <a:pt x="229312" y="682855"/>
                      <a:pt x="231820" y="661537"/>
                    </a:cubicBezTo>
                    <a:cubicBezTo>
                      <a:pt x="250533" y="502479"/>
                      <a:pt x="259613" y="512412"/>
                      <a:pt x="347730" y="468354"/>
                    </a:cubicBezTo>
                    <a:cubicBezTo>
                      <a:pt x="304800" y="532748"/>
                      <a:pt x="244041" y="588328"/>
                      <a:pt x="218941" y="661537"/>
                    </a:cubicBezTo>
                    <a:cubicBezTo>
                      <a:pt x="190956" y="743160"/>
                      <a:pt x="202712" y="1004873"/>
                      <a:pt x="193183" y="919114"/>
                    </a:cubicBezTo>
                    <a:cubicBezTo>
                      <a:pt x="186516" y="859114"/>
                      <a:pt x="118125" y="514525"/>
                      <a:pt x="296214" y="468354"/>
                    </a:cubicBezTo>
                    <a:cubicBezTo>
                      <a:pt x="379429" y="446780"/>
                      <a:pt x="467933" y="459768"/>
                      <a:pt x="553792" y="455475"/>
                    </a:cubicBezTo>
                    <a:cubicBezTo>
                      <a:pt x="602856" y="504539"/>
                      <a:pt x="888950" y="751536"/>
                      <a:pt x="708338" y="841841"/>
                    </a:cubicBezTo>
                    <a:cubicBezTo>
                      <a:pt x="621455" y="885282"/>
                      <a:pt x="570963" y="704466"/>
                      <a:pt x="502276" y="635779"/>
                    </a:cubicBezTo>
                    <a:cubicBezTo>
                      <a:pt x="532327" y="743103"/>
                      <a:pt x="508951" y="883906"/>
                      <a:pt x="592428" y="957751"/>
                    </a:cubicBezTo>
                    <a:cubicBezTo>
                      <a:pt x="653858" y="1012093"/>
                      <a:pt x="914087" y="960347"/>
                      <a:pt x="837127" y="931993"/>
                    </a:cubicBezTo>
                    <a:cubicBezTo>
                      <a:pt x="682734" y="875111"/>
                      <a:pt x="510862" y="889064"/>
                      <a:pt x="347730" y="867599"/>
                    </a:cubicBezTo>
                    <a:cubicBezTo>
                      <a:pt x="497983" y="863306"/>
                      <a:pt x="807317" y="1004775"/>
                      <a:pt x="798490" y="854720"/>
                    </a:cubicBezTo>
                    <a:cubicBezTo>
                      <a:pt x="780369" y="546663"/>
                      <a:pt x="440436" y="627541"/>
                      <a:pt x="270456" y="661537"/>
                    </a:cubicBezTo>
                    <a:cubicBezTo>
                      <a:pt x="386366" y="665830"/>
                      <a:pt x="508533" y="712227"/>
                      <a:pt x="618186" y="674416"/>
                    </a:cubicBezTo>
                    <a:cubicBezTo>
                      <a:pt x="663561" y="658769"/>
                      <a:pt x="684754" y="558011"/>
                      <a:pt x="643944" y="532748"/>
                    </a:cubicBezTo>
                    <a:cubicBezTo>
                      <a:pt x="559674" y="480581"/>
                      <a:pt x="446468" y="515577"/>
                      <a:pt x="347730" y="506991"/>
                    </a:cubicBezTo>
                    <a:cubicBezTo>
                      <a:pt x="416417" y="494112"/>
                      <a:pt x="490747" y="498506"/>
                      <a:pt x="553792" y="468354"/>
                    </a:cubicBezTo>
                    <a:cubicBezTo>
                      <a:pt x="594961" y="448665"/>
                      <a:pt x="689352" y="369864"/>
                      <a:pt x="643944" y="365323"/>
                    </a:cubicBezTo>
                    <a:cubicBezTo>
                      <a:pt x="484456" y="349374"/>
                      <a:pt x="326265" y="408252"/>
                      <a:pt x="167425" y="429717"/>
                    </a:cubicBezTo>
                    <a:cubicBezTo>
                      <a:pt x="240405" y="468354"/>
                      <a:pt x="305674" y="528085"/>
                      <a:pt x="386366" y="545627"/>
                    </a:cubicBezTo>
                    <a:cubicBezTo>
                      <a:pt x="416617" y="552203"/>
                      <a:pt x="433685" y="501926"/>
                      <a:pt x="463640" y="494112"/>
                    </a:cubicBezTo>
                    <a:cubicBezTo>
                      <a:pt x="534744" y="475563"/>
                      <a:pt x="609600" y="476940"/>
                      <a:pt x="682580" y="468354"/>
                    </a:cubicBezTo>
                    <a:cubicBezTo>
                      <a:pt x="716924" y="511284"/>
                      <a:pt x="756674" y="550398"/>
                      <a:pt x="785611" y="597143"/>
                    </a:cubicBezTo>
                    <a:cubicBezTo>
                      <a:pt x="839479" y="684161"/>
                      <a:pt x="876135" y="806181"/>
                      <a:pt x="888642" y="906236"/>
                    </a:cubicBezTo>
                    <a:cubicBezTo>
                      <a:pt x="894499" y="953094"/>
                      <a:pt x="888642" y="1000681"/>
                      <a:pt x="888642" y="1047903"/>
                    </a:cubicBezTo>
                  </a:path>
                </a:pathLst>
              </a:cu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884576" y="2279561"/>
                <a:ext cx="362092" cy="948329"/>
              </a:xfrm>
              <a:custGeom>
                <a:avLst/>
                <a:gdLst>
                  <a:gd name="connsiteX0" fmla="*/ 180596 w 362092"/>
                  <a:gd name="connsiteY0" fmla="*/ 347729 h 948329"/>
                  <a:gd name="connsiteX1" fmla="*/ 141959 w 362092"/>
                  <a:gd name="connsiteY1" fmla="*/ 360608 h 948329"/>
                  <a:gd name="connsiteX2" fmla="*/ 129080 w 362092"/>
                  <a:gd name="connsiteY2" fmla="*/ 463639 h 948329"/>
                  <a:gd name="connsiteX3" fmla="*/ 116201 w 362092"/>
                  <a:gd name="connsiteY3" fmla="*/ 347729 h 948329"/>
                  <a:gd name="connsiteX4" fmla="*/ 103323 w 362092"/>
                  <a:gd name="connsiteY4" fmla="*/ 244698 h 948329"/>
                  <a:gd name="connsiteX5" fmla="*/ 77565 w 362092"/>
                  <a:gd name="connsiteY5" fmla="*/ 115909 h 948329"/>
                  <a:gd name="connsiteX6" fmla="*/ 51807 w 362092"/>
                  <a:gd name="connsiteY6" fmla="*/ 154546 h 948329"/>
                  <a:gd name="connsiteX7" fmla="*/ 13170 w 362092"/>
                  <a:gd name="connsiteY7" fmla="*/ 128788 h 948329"/>
                  <a:gd name="connsiteX8" fmla="*/ 292 w 362092"/>
                  <a:gd name="connsiteY8" fmla="*/ 167425 h 948329"/>
                  <a:gd name="connsiteX9" fmla="*/ 13170 w 362092"/>
                  <a:gd name="connsiteY9" fmla="*/ 270456 h 948329"/>
                  <a:gd name="connsiteX10" fmla="*/ 292 w 362092"/>
                  <a:gd name="connsiteY10" fmla="*/ 193183 h 948329"/>
                  <a:gd name="connsiteX11" fmla="*/ 13170 w 362092"/>
                  <a:gd name="connsiteY11" fmla="*/ 231819 h 948329"/>
                  <a:gd name="connsiteX12" fmla="*/ 38928 w 362092"/>
                  <a:gd name="connsiteY12" fmla="*/ 347729 h 948329"/>
                  <a:gd name="connsiteX13" fmla="*/ 51807 w 362092"/>
                  <a:gd name="connsiteY13" fmla="*/ 437881 h 948329"/>
                  <a:gd name="connsiteX14" fmla="*/ 64686 w 362092"/>
                  <a:gd name="connsiteY14" fmla="*/ 489397 h 948329"/>
                  <a:gd name="connsiteX15" fmla="*/ 103323 w 362092"/>
                  <a:gd name="connsiteY15" fmla="*/ 502276 h 948329"/>
                  <a:gd name="connsiteX16" fmla="*/ 129080 w 362092"/>
                  <a:gd name="connsiteY16" fmla="*/ 631064 h 948329"/>
                  <a:gd name="connsiteX17" fmla="*/ 141959 w 362092"/>
                  <a:gd name="connsiteY17" fmla="*/ 721216 h 948329"/>
                  <a:gd name="connsiteX18" fmla="*/ 103323 w 362092"/>
                  <a:gd name="connsiteY18" fmla="*/ 682580 h 948329"/>
                  <a:gd name="connsiteX19" fmla="*/ 90444 w 362092"/>
                  <a:gd name="connsiteY19" fmla="*/ 759853 h 948329"/>
                  <a:gd name="connsiteX20" fmla="*/ 51807 w 362092"/>
                  <a:gd name="connsiteY20" fmla="*/ 824247 h 948329"/>
                  <a:gd name="connsiteX21" fmla="*/ 38928 w 362092"/>
                  <a:gd name="connsiteY21" fmla="*/ 772732 h 948329"/>
                  <a:gd name="connsiteX22" fmla="*/ 77565 w 362092"/>
                  <a:gd name="connsiteY22" fmla="*/ 759853 h 948329"/>
                  <a:gd name="connsiteX23" fmla="*/ 154838 w 362092"/>
                  <a:gd name="connsiteY23" fmla="*/ 875763 h 948329"/>
                  <a:gd name="connsiteX24" fmla="*/ 180596 w 362092"/>
                  <a:gd name="connsiteY24" fmla="*/ 811369 h 948329"/>
                  <a:gd name="connsiteX25" fmla="*/ 219232 w 362092"/>
                  <a:gd name="connsiteY25" fmla="*/ 656822 h 948329"/>
                  <a:gd name="connsiteX26" fmla="*/ 257869 w 362092"/>
                  <a:gd name="connsiteY26" fmla="*/ 540912 h 948329"/>
                  <a:gd name="connsiteX27" fmla="*/ 283627 w 362092"/>
                  <a:gd name="connsiteY27" fmla="*/ 412124 h 948329"/>
                  <a:gd name="connsiteX28" fmla="*/ 296506 w 362092"/>
                  <a:gd name="connsiteY28" fmla="*/ 502276 h 948329"/>
                  <a:gd name="connsiteX29" fmla="*/ 283627 w 362092"/>
                  <a:gd name="connsiteY29" fmla="*/ 231819 h 948329"/>
                  <a:gd name="connsiteX30" fmla="*/ 270748 w 362092"/>
                  <a:gd name="connsiteY30" fmla="*/ 283335 h 948329"/>
                  <a:gd name="connsiteX31" fmla="*/ 257869 w 362092"/>
                  <a:gd name="connsiteY31" fmla="*/ 347729 h 948329"/>
                  <a:gd name="connsiteX32" fmla="*/ 219232 w 362092"/>
                  <a:gd name="connsiteY32" fmla="*/ 425002 h 948329"/>
                  <a:gd name="connsiteX33" fmla="*/ 193475 w 362092"/>
                  <a:gd name="connsiteY33" fmla="*/ 373487 h 948329"/>
                  <a:gd name="connsiteX34" fmla="*/ 154838 w 362092"/>
                  <a:gd name="connsiteY34" fmla="*/ 154546 h 948329"/>
                  <a:gd name="connsiteX35" fmla="*/ 116201 w 362092"/>
                  <a:gd name="connsiteY35" fmla="*/ 231819 h 948329"/>
                  <a:gd name="connsiteX36" fmla="*/ 90444 w 362092"/>
                  <a:gd name="connsiteY36" fmla="*/ 347729 h 948329"/>
                  <a:gd name="connsiteX37" fmla="*/ 77565 w 362092"/>
                  <a:gd name="connsiteY37" fmla="*/ 386366 h 948329"/>
                  <a:gd name="connsiteX38" fmla="*/ 64686 w 362092"/>
                  <a:gd name="connsiteY38" fmla="*/ 347729 h 948329"/>
                  <a:gd name="connsiteX39" fmla="*/ 51807 w 362092"/>
                  <a:gd name="connsiteY39" fmla="*/ 167425 h 948329"/>
                  <a:gd name="connsiteX40" fmla="*/ 26049 w 362092"/>
                  <a:gd name="connsiteY40" fmla="*/ 296214 h 948329"/>
                  <a:gd name="connsiteX41" fmla="*/ 13170 w 362092"/>
                  <a:gd name="connsiteY41" fmla="*/ 77273 h 948329"/>
                  <a:gd name="connsiteX42" fmla="*/ 292 w 362092"/>
                  <a:gd name="connsiteY42" fmla="*/ 141667 h 948329"/>
                  <a:gd name="connsiteX43" fmla="*/ 13170 w 362092"/>
                  <a:gd name="connsiteY43" fmla="*/ 180304 h 948329"/>
                  <a:gd name="connsiteX44" fmla="*/ 90444 w 362092"/>
                  <a:gd name="connsiteY44" fmla="*/ 193183 h 948329"/>
                  <a:gd name="connsiteX45" fmla="*/ 154838 w 362092"/>
                  <a:gd name="connsiteY45" fmla="*/ 270456 h 948329"/>
                  <a:gd name="connsiteX46" fmla="*/ 219232 w 362092"/>
                  <a:gd name="connsiteY46" fmla="*/ 476518 h 948329"/>
                  <a:gd name="connsiteX47" fmla="*/ 232111 w 362092"/>
                  <a:gd name="connsiteY47" fmla="*/ 0 h 9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092" h="948329">
                    <a:moveTo>
                      <a:pt x="180596" y="347729"/>
                    </a:moveTo>
                    <a:cubicBezTo>
                      <a:pt x="180596" y="303757"/>
                      <a:pt x="186667" y="315900"/>
                      <a:pt x="141959" y="360608"/>
                    </a:cubicBezTo>
                    <a:cubicBezTo>
                      <a:pt x="137666" y="394952"/>
                      <a:pt x="160037" y="479117"/>
                      <a:pt x="129080" y="463639"/>
                    </a:cubicBezTo>
                    <a:cubicBezTo>
                      <a:pt x="94310" y="446254"/>
                      <a:pt x="120743" y="386337"/>
                      <a:pt x="116201" y="347729"/>
                    </a:cubicBezTo>
                    <a:cubicBezTo>
                      <a:pt x="112157" y="313355"/>
                      <a:pt x="107616" y="279042"/>
                      <a:pt x="103323" y="244698"/>
                    </a:cubicBezTo>
                    <a:cubicBezTo>
                      <a:pt x="70231" y="377064"/>
                      <a:pt x="110763" y="237636"/>
                      <a:pt x="77565" y="115909"/>
                    </a:cubicBezTo>
                    <a:cubicBezTo>
                      <a:pt x="73492" y="100976"/>
                      <a:pt x="60393" y="141667"/>
                      <a:pt x="51807" y="154546"/>
                    </a:cubicBezTo>
                    <a:cubicBezTo>
                      <a:pt x="38928" y="145960"/>
                      <a:pt x="28186" y="125034"/>
                      <a:pt x="13170" y="128788"/>
                    </a:cubicBezTo>
                    <a:cubicBezTo>
                      <a:pt x="0" y="132081"/>
                      <a:pt x="292" y="153849"/>
                      <a:pt x="292" y="167425"/>
                    </a:cubicBezTo>
                    <a:cubicBezTo>
                      <a:pt x="292" y="202036"/>
                      <a:pt x="13170" y="235845"/>
                      <a:pt x="13170" y="270456"/>
                    </a:cubicBezTo>
                    <a:cubicBezTo>
                      <a:pt x="13170" y="296569"/>
                      <a:pt x="292" y="219296"/>
                      <a:pt x="292" y="193183"/>
                    </a:cubicBezTo>
                    <a:cubicBezTo>
                      <a:pt x="292" y="179608"/>
                      <a:pt x="10225" y="218567"/>
                      <a:pt x="13170" y="231819"/>
                    </a:cubicBezTo>
                    <a:cubicBezTo>
                      <a:pt x="43388" y="367804"/>
                      <a:pt x="9937" y="260759"/>
                      <a:pt x="38928" y="347729"/>
                    </a:cubicBezTo>
                    <a:cubicBezTo>
                      <a:pt x="43221" y="377780"/>
                      <a:pt x="46377" y="408015"/>
                      <a:pt x="51807" y="437881"/>
                    </a:cubicBezTo>
                    <a:cubicBezTo>
                      <a:pt x="54973" y="455296"/>
                      <a:pt x="53629" y="475575"/>
                      <a:pt x="64686" y="489397"/>
                    </a:cubicBezTo>
                    <a:cubicBezTo>
                      <a:pt x="73167" y="499998"/>
                      <a:pt x="90444" y="497983"/>
                      <a:pt x="103323" y="502276"/>
                    </a:cubicBezTo>
                    <a:cubicBezTo>
                      <a:pt x="111909" y="545205"/>
                      <a:pt x="122889" y="587725"/>
                      <a:pt x="129080" y="631064"/>
                    </a:cubicBezTo>
                    <a:cubicBezTo>
                      <a:pt x="133373" y="661115"/>
                      <a:pt x="155534" y="694065"/>
                      <a:pt x="141959" y="721216"/>
                    </a:cubicBezTo>
                    <a:cubicBezTo>
                      <a:pt x="133814" y="737506"/>
                      <a:pt x="116202" y="695459"/>
                      <a:pt x="103323" y="682580"/>
                    </a:cubicBezTo>
                    <a:cubicBezTo>
                      <a:pt x="99030" y="708338"/>
                      <a:pt x="93683" y="733942"/>
                      <a:pt x="90444" y="759853"/>
                    </a:cubicBezTo>
                    <a:cubicBezTo>
                      <a:pt x="76049" y="875014"/>
                      <a:pt x="93168" y="948329"/>
                      <a:pt x="51807" y="824247"/>
                    </a:cubicBezTo>
                    <a:cubicBezTo>
                      <a:pt x="46210" y="807455"/>
                      <a:pt x="43221" y="789904"/>
                      <a:pt x="38928" y="772732"/>
                    </a:cubicBezTo>
                    <a:cubicBezTo>
                      <a:pt x="51807" y="768439"/>
                      <a:pt x="67418" y="750834"/>
                      <a:pt x="77565" y="759853"/>
                    </a:cubicBezTo>
                    <a:cubicBezTo>
                      <a:pt x="112271" y="790703"/>
                      <a:pt x="154838" y="875763"/>
                      <a:pt x="154838" y="875763"/>
                    </a:cubicBezTo>
                    <a:cubicBezTo>
                      <a:pt x="163424" y="854298"/>
                      <a:pt x="175398" y="833895"/>
                      <a:pt x="180596" y="811369"/>
                    </a:cubicBezTo>
                    <a:cubicBezTo>
                      <a:pt x="219838" y="641322"/>
                      <a:pt x="164694" y="765902"/>
                      <a:pt x="219232" y="656822"/>
                    </a:cubicBezTo>
                    <a:cubicBezTo>
                      <a:pt x="246098" y="791152"/>
                      <a:pt x="223244" y="714032"/>
                      <a:pt x="257869" y="540912"/>
                    </a:cubicBezTo>
                    <a:lnTo>
                      <a:pt x="283627" y="412124"/>
                    </a:lnTo>
                    <a:cubicBezTo>
                      <a:pt x="287920" y="442175"/>
                      <a:pt x="292959" y="532424"/>
                      <a:pt x="296506" y="502276"/>
                    </a:cubicBezTo>
                    <a:cubicBezTo>
                      <a:pt x="339974" y="132802"/>
                      <a:pt x="362092" y="114124"/>
                      <a:pt x="283627" y="231819"/>
                    </a:cubicBezTo>
                    <a:cubicBezTo>
                      <a:pt x="279334" y="248991"/>
                      <a:pt x="274588" y="266056"/>
                      <a:pt x="270748" y="283335"/>
                    </a:cubicBezTo>
                    <a:cubicBezTo>
                      <a:pt x="265999" y="304703"/>
                      <a:pt x="265350" y="327157"/>
                      <a:pt x="257869" y="347729"/>
                    </a:cubicBezTo>
                    <a:cubicBezTo>
                      <a:pt x="248027" y="374793"/>
                      <a:pt x="232111" y="399244"/>
                      <a:pt x="219232" y="425002"/>
                    </a:cubicBezTo>
                    <a:cubicBezTo>
                      <a:pt x="210646" y="407830"/>
                      <a:pt x="196631" y="392424"/>
                      <a:pt x="193475" y="373487"/>
                    </a:cubicBezTo>
                    <a:cubicBezTo>
                      <a:pt x="154638" y="140461"/>
                      <a:pt x="220404" y="252895"/>
                      <a:pt x="154838" y="154546"/>
                    </a:cubicBezTo>
                    <a:cubicBezTo>
                      <a:pt x="141959" y="180304"/>
                      <a:pt x="126896" y="205081"/>
                      <a:pt x="116201" y="231819"/>
                    </a:cubicBezTo>
                    <a:cubicBezTo>
                      <a:pt x="107391" y="253844"/>
                      <a:pt x="95198" y="328712"/>
                      <a:pt x="90444" y="347729"/>
                    </a:cubicBezTo>
                    <a:cubicBezTo>
                      <a:pt x="87151" y="360899"/>
                      <a:pt x="81858" y="373487"/>
                      <a:pt x="77565" y="386366"/>
                    </a:cubicBezTo>
                    <a:cubicBezTo>
                      <a:pt x="73272" y="373487"/>
                      <a:pt x="66272" y="361212"/>
                      <a:pt x="64686" y="347729"/>
                    </a:cubicBezTo>
                    <a:cubicBezTo>
                      <a:pt x="57646" y="287887"/>
                      <a:pt x="87960" y="215628"/>
                      <a:pt x="51807" y="167425"/>
                    </a:cubicBezTo>
                    <a:cubicBezTo>
                      <a:pt x="25539" y="132401"/>
                      <a:pt x="26049" y="296214"/>
                      <a:pt x="26049" y="296214"/>
                    </a:cubicBezTo>
                    <a:cubicBezTo>
                      <a:pt x="21756" y="223234"/>
                      <a:pt x="25188" y="149385"/>
                      <a:pt x="13170" y="77273"/>
                    </a:cubicBezTo>
                    <a:cubicBezTo>
                      <a:pt x="9571" y="55681"/>
                      <a:pt x="292" y="119777"/>
                      <a:pt x="292" y="141667"/>
                    </a:cubicBezTo>
                    <a:cubicBezTo>
                      <a:pt x="292" y="155243"/>
                      <a:pt x="1383" y="173569"/>
                      <a:pt x="13170" y="180304"/>
                    </a:cubicBezTo>
                    <a:cubicBezTo>
                      <a:pt x="35843" y="193260"/>
                      <a:pt x="64686" y="188890"/>
                      <a:pt x="90444" y="193183"/>
                    </a:cubicBezTo>
                    <a:cubicBezTo>
                      <a:pt x="111909" y="218941"/>
                      <a:pt x="138400" y="241233"/>
                      <a:pt x="154838" y="270456"/>
                    </a:cubicBezTo>
                    <a:cubicBezTo>
                      <a:pt x="205583" y="360668"/>
                      <a:pt x="204666" y="389117"/>
                      <a:pt x="219232" y="476518"/>
                    </a:cubicBezTo>
                    <a:cubicBezTo>
                      <a:pt x="233295" y="68708"/>
                      <a:pt x="232111" y="227601"/>
                      <a:pt x="232111" y="0"/>
                    </a:cubicBezTo>
                  </a:path>
                </a:pathLst>
              </a:cu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2819400" y="2286000"/>
                <a:ext cx="362092" cy="948329"/>
              </a:xfrm>
              <a:custGeom>
                <a:avLst/>
                <a:gdLst>
                  <a:gd name="connsiteX0" fmla="*/ 180596 w 362092"/>
                  <a:gd name="connsiteY0" fmla="*/ 347729 h 948329"/>
                  <a:gd name="connsiteX1" fmla="*/ 141959 w 362092"/>
                  <a:gd name="connsiteY1" fmla="*/ 360608 h 948329"/>
                  <a:gd name="connsiteX2" fmla="*/ 129080 w 362092"/>
                  <a:gd name="connsiteY2" fmla="*/ 463639 h 948329"/>
                  <a:gd name="connsiteX3" fmla="*/ 116201 w 362092"/>
                  <a:gd name="connsiteY3" fmla="*/ 347729 h 948329"/>
                  <a:gd name="connsiteX4" fmla="*/ 103323 w 362092"/>
                  <a:gd name="connsiteY4" fmla="*/ 244698 h 948329"/>
                  <a:gd name="connsiteX5" fmla="*/ 77565 w 362092"/>
                  <a:gd name="connsiteY5" fmla="*/ 115909 h 948329"/>
                  <a:gd name="connsiteX6" fmla="*/ 51807 w 362092"/>
                  <a:gd name="connsiteY6" fmla="*/ 154546 h 948329"/>
                  <a:gd name="connsiteX7" fmla="*/ 13170 w 362092"/>
                  <a:gd name="connsiteY7" fmla="*/ 128788 h 948329"/>
                  <a:gd name="connsiteX8" fmla="*/ 292 w 362092"/>
                  <a:gd name="connsiteY8" fmla="*/ 167425 h 948329"/>
                  <a:gd name="connsiteX9" fmla="*/ 13170 w 362092"/>
                  <a:gd name="connsiteY9" fmla="*/ 270456 h 948329"/>
                  <a:gd name="connsiteX10" fmla="*/ 292 w 362092"/>
                  <a:gd name="connsiteY10" fmla="*/ 193183 h 948329"/>
                  <a:gd name="connsiteX11" fmla="*/ 13170 w 362092"/>
                  <a:gd name="connsiteY11" fmla="*/ 231819 h 948329"/>
                  <a:gd name="connsiteX12" fmla="*/ 38928 w 362092"/>
                  <a:gd name="connsiteY12" fmla="*/ 347729 h 948329"/>
                  <a:gd name="connsiteX13" fmla="*/ 51807 w 362092"/>
                  <a:gd name="connsiteY13" fmla="*/ 437881 h 948329"/>
                  <a:gd name="connsiteX14" fmla="*/ 64686 w 362092"/>
                  <a:gd name="connsiteY14" fmla="*/ 489397 h 948329"/>
                  <a:gd name="connsiteX15" fmla="*/ 103323 w 362092"/>
                  <a:gd name="connsiteY15" fmla="*/ 502276 h 948329"/>
                  <a:gd name="connsiteX16" fmla="*/ 129080 w 362092"/>
                  <a:gd name="connsiteY16" fmla="*/ 631064 h 948329"/>
                  <a:gd name="connsiteX17" fmla="*/ 141959 w 362092"/>
                  <a:gd name="connsiteY17" fmla="*/ 721216 h 948329"/>
                  <a:gd name="connsiteX18" fmla="*/ 103323 w 362092"/>
                  <a:gd name="connsiteY18" fmla="*/ 682580 h 948329"/>
                  <a:gd name="connsiteX19" fmla="*/ 90444 w 362092"/>
                  <a:gd name="connsiteY19" fmla="*/ 759853 h 948329"/>
                  <a:gd name="connsiteX20" fmla="*/ 51807 w 362092"/>
                  <a:gd name="connsiteY20" fmla="*/ 824247 h 948329"/>
                  <a:gd name="connsiteX21" fmla="*/ 38928 w 362092"/>
                  <a:gd name="connsiteY21" fmla="*/ 772732 h 948329"/>
                  <a:gd name="connsiteX22" fmla="*/ 77565 w 362092"/>
                  <a:gd name="connsiteY22" fmla="*/ 759853 h 948329"/>
                  <a:gd name="connsiteX23" fmla="*/ 154838 w 362092"/>
                  <a:gd name="connsiteY23" fmla="*/ 875763 h 948329"/>
                  <a:gd name="connsiteX24" fmla="*/ 180596 w 362092"/>
                  <a:gd name="connsiteY24" fmla="*/ 811369 h 948329"/>
                  <a:gd name="connsiteX25" fmla="*/ 219232 w 362092"/>
                  <a:gd name="connsiteY25" fmla="*/ 656822 h 948329"/>
                  <a:gd name="connsiteX26" fmla="*/ 257869 w 362092"/>
                  <a:gd name="connsiteY26" fmla="*/ 540912 h 948329"/>
                  <a:gd name="connsiteX27" fmla="*/ 283627 w 362092"/>
                  <a:gd name="connsiteY27" fmla="*/ 412124 h 948329"/>
                  <a:gd name="connsiteX28" fmla="*/ 296506 w 362092"/>
                  <a:gd name="connsiteY28" fmla="*/ 502276 h 948329"/>
                  <a:gd name="connsiteX29" fmla="*/ 283627 w 362092"/>
                  <a:gd name="connsiteY29" fmla="*/ 231819 h 948329"/>
                  <a:gd name="connsiteX30" fmla="*/ 270748 w 362092"/>
                  <a:gd name="connsiteY30" fmla="*/ 283335 h 948329"/>
                  <a:gd name="connsiteX31" fmla="*/ 257869 w 362092"/>
                  <a:gd name="connsiteY31" fmla="*/ 347729 h 948329"/>
                  <a:gd name="connsiteX32" fmla="*/ 219232 w 362092"/>
                  <a:gd name="connsiteY32" fmla="*/ 425002 h 948329"/>
                  <a:gd name="connsiteX33" fmla="*/ 193475 w 362092"/>
                  <a:gd name="connsiteY33" fmla="*/ 373487 h 948329"/>
                  <a:gd name="connsiteX34" fmla="*/ 154838 w 362092"/>
                  <a:gd name="connsiteY34" fmla="*/ 154546 h 948329"/>
                  <a:gd name="connsiteX35" fmla="*/ 116201 w 362092"/>
                  <a:gd name="connsiteY35" fmla="*/ 231819 h 948329"/>
                  <a:gd name="connsiteX36" fmla="*/ 90444 w 362092"/>
                  <a:gd name="connsiteY36" fmla="*/ 347729 h 948329"/>
                  <a:gd name="connsiteX37" fmla="*/ 77565 w 362092"/>
                  <a:gd name="connsiteY37" fmla="*/ 386366 h 948329"/>
                  <a:gd name="connsiteX38" fmla="*/ 64686 w 362092"/>
                  <a:gd name="connsiteY38" fmla="*/ 347729 h 948329"/>
                  <a:gd name="connsiteX39" fmla="*/ 51807 w 362092"/>
                  <a:gd name="connsiteY39" fmla="*/ 167425 h 948329"/>
                  <a:gd name="connsiteX40" fmla="*/ 26049 w 362092"/>
                  <a:gd name="connsiteY40" fmla="*/ 296214 h 948329"/>
                  <a:gd name="connsiteX41" fmla="*/ 13170 w 362092"/>
                  <a:gd name="connsiteY41" fmla="*/ 77273 h 948329"/>
                  <a:gd name="connsiteX42" fmla="*/ 292 w 362092"/>
                  <a:gd name="connsiteY42" fmla="*/ 141667 h 948329"/>
                  <a:gd name="connsiteX43" fmla="*/ 13170 w 362092"/>
                  <a:gd name="connsiteY43" fmla="*/ 180304 h 948329"/>
                  <a:gd name="connsiteX44" fmla="*/ 90444 w 362092"/>
                  <a:gd name="connsiteY44" fmla="*/ 193183 h 948329"/>
                  <a:gd name="connsiteX45" fmla="*/ 154838 w 362092"/>
                  <a:gd name="connsiteY45" fmla="*/ 270456 h 948329"/>
                  <a:gd name="connsiteX46" fmla="*/ 219232 w 362092"/>
                  <a:gd name="connsiteY46" fmla="*/ 476518 h 948329"/>
                  <a:gd name="connsiteX47" fmla="*/ 232111 w 362092"/>
                  <a:gd name="connsiteY47" fmla="*/ 0 h 9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092" h="948329">
                    <a:moveTo>
                      <a:pt x="180596" y="347729"/>
                    </a:moveTo>
                    <a:cubicBezTo>
                      <a:pt x="180596" y="303757"/>
                      <a:pt x="186667" y="315900"/>
                      <a:pt x="141959" y="360608"/>
                    </a:cubicBezTo>
                    <a:cubicBezTo>
                      <a:pt x="137666" y="394952"/>
                      <a:pt x="160037" y="479117"/>
                      <a:pt x="129080" y="463639"/>
                    </a:cubicBezTo>
                    <a:cubicBezTo>
                      <a:pt x="94310" y="446254"/>
                      <a:pt x="120743" y="386337"/>
                      <a:pt x="116201" y="347729"/>
                    </a:cubicBezTo>
                    <a:cubicBezTo>
                      <a:pt x="112157" y="313355"/>
                      <a:pt x="107616" y="279042"/>
                      <a:pt x="103323" y="244698"/>
                    </a:cubicBezTo>
                    <a:cubicBezTo>
                      <a:pt x="70231" y="377064"/>
                      <a:pt x="110763" y="237636"/>
                      <a:pt x="77565" y="115909"/>
                    </a:cubicBezTo>
                    <a:cubicBezTo>
                      <a:pt x="73492" y="100976"/>
                      <a:pt x="60393" y="141667"/>
                      <a:pt x="51807" y="154546"/>
                    </a:cubicBezTo>
                    <a:cubicBezTo>
                      <a:pt x="38928" y="145960"/>
                      <a:pt x="28186" y="125034"/>
                      <a:pt x="13170" y="128788"/>
                    </a:cubicBezTo>
                    <a:cubicBezTo>
                      <a:pt x="0" y="132081"/>
                      <a:pt x="292" y="153849"/>
                      <a:pt x="292" y="167425"/>
                    </a:cubicBezTo>
                    <a:cubicBezTo>
                      <a:pt x="292" y="202036"/>
                      <a:pt x="13170" y="235845"/>
                      <a:pt x="13170" y="270456"/>
                    </a:cubicBezTo>
                    <a:cubicBezTo>
                      <a:pt x="13170" y="296569"/>
                      <a:pt x="292" y="219296"/>
                      <a:pt x="292" y="193183"/>
                    </a:cubicBezTo>
                    <a:cubicBezTo>
                      <a:pt x="292" y="179608"/>
                      <a:pt x="10225" y="218567"/>
                      <a:pt x="13170" y="231819"/>
                    </a:cubicBezTo>
                    <a:cubicBezTo>
                      <a:pt x="43388" y="367804"/>
                      <a:pt x="9937" y="260759"/>
                      <a:pt x="38928" y="347729"/>
                    </a:cubicBezTo>
                    <a:cubicBezTo>
                      <a:pt x="43221" y="377780"/>
                      <a:pt x="46377" y="408015"/>
                      <a:pt x="51807" y="437881"/>
                    </a:cubicBezTo>
                    <a:cubicBezTo>
                      <a:pt x="54973" y="455296"/>
                      <a:pt x="53629" y="475575"/>
                      <a:pt x="64686" y="489397"/>
                    </a:cubicBezTo>
                    <a:cubicBezTo>
                      <a:pt x="73167" y="499998"/>
                      <a:pt x="90444" y="497983"/>
                      <a:pt x="103323" y="502276"/>
                    </a:cubicBezTo>
                    <a:cubicBezTo>
                      <a:pt x="111909" y="545205"/>
                      <a:pt x="122889" y="587725"/>
                      <a:pt x="129080" y="631064"/>
                    </a:cubicBezTo>
                    <a:cubicBezTo>
                      <a:pt x="133373" y="661115"/>
                      <a:pt x="155534" y="694065"/>
                      <a:pt x="141959" y="721216"/>
                    </a:cubicBezTo>
                    <a:cubicBezTo>
                      <a:pt x="133814" y="737506"/>
                      <a:pt x="116202" y="695459"/>
                      <a:pt x="103323" y="682580"/>
                    </a:cubicBezTo>
                    <a:cubicBezTo>
                      <a:pt x="99030" y="708338"/>
                      <a:pt x="93683" y="733942"/>
                      <a:pt x="90444" y="759853"/>
                    </a:cubicBezTo>
                    <a:cubicBezTo>
                      <a:pt x="76049" y="875014"/>
                      <a:pt x="93168" y="948329"/>
                      <a:pt x="51807" y="824247"/>
                    </a:cubicBezTo>
                    <a:cubicBezTo>
                      <a:pt x="46210" y="807455"/>
                      <a:pt x="43221" y="789904"/>
                      <a:pt x="38928" y="772732"/>
                    </a:cubicBezTo>
                    <a:cubicBezTo>
                      <a:pt x="51807" y="768439"/>
                      <a:pt x="67418" y="750834"/>
                      <a:pt x="77565" y="759853"/>
                    </a:cubicBezTo>
                    <a:cubicBezTo>
                      <a:pt x="112271" y="790703"/>
                      <a:pt x="154838" y="875763"/>
                      <a:pt x="154838" y="875763"/>
                    </a:cubicBezTo>
                    <a:cubicBezTo>
                      <a:pt x="163424" y="854298"/>
                      <a:pt x="175398" y="833895"/>
                      <a:pt x="180596" y="811369"/>
                    </a:cubicBezTo>
                    <a:cubicBezTo>
                      <a:pt x="219838" y="641322"/>
                      <a:pt x="164694" y="765902"/>
                      <a:pt x="219232" y="656822"/>
                    </a:cubicBezTo>
                    <a:cubicBezTo>
                      <a:pt x="246098" y="791152"/>
                      <a:pt x="223244" y="714032"/>
                      <a:pt x="257869" y="540912"/>
                    </a:cubicBezTo>
                    <a:lnTo>
                      <a:pt x="283627" y="412124"/>
                    </a:lnTo>
                    <a:cubicBezTo>
                      <a:pt x="287920" y="442175"/>
                      <a:pt x="292959" y="532424"/>
                      <a:pt x="296506" y="502276"/>
                    </a:cubicBezTo>
                    <a:cubicBezTo>
                      <a:pt x="339974" y="132802"/>
                      <a:pt x="362092" y="114124"/>
                      <a:pt x="283627" y="231819"/>
                    </a:cubicBezTo>
                    <a:cubicBezTo>
                      <a:pt x="279334" y="248991"/>
                      <a:pt x="274588" y="266056"/>
                      <a:pt x="270748" y="283335"/>
                    </a:cubicBezTo>
                    <a:cubicBezTo>
                      <a:pt x="265999" y="304703"/>
                      <a:pt x="265350" y="327157"/>
                      <a:pt x="257869" y="347729"/>
                    </a:cubicBezTo>
                    <a:cubicBezTo>
                      <a:pt x="248027" y="374793"/>
                      <a:pt x="232111" y="399244"/>
                      <a:pt x="219232" y="425002"/>
                    </a:cubicBezTo>
                    <a:cubicBezTo>
                      <a:pt x="210646" y="407830"/>
                      <a:pt x="196631" y="392424"/>
                      <a:pt x="193475" y="373487"/>
                    </a:cubicBezTo>
                    <a:cubicBezTo>
                      <a:pt x="154638" y="140461"/>
                      <a:pt x="220404" y="252895"/>
                      <a:pt x="154838" y="154546"/>
                    </a:cubicBezTo>
                    <a:cubicBezTo>
                      <a:pt x="141959" y="180304"/>
                      <a:pt x="126896" y="205081"/>
                      <a:pt x="116201" y="231819"/>
                    </a:cubicBezTo>
                    <a:cubicBezTo>
                      <a:pt x="107391" y="253844"/>
                      <a:pt x="95198" y="328712"/>
                      <a:pt x="90444" y="347729"/>
                    </a:cubicBezTo>
                    <a:cubicBezTo>
                      <a:pt x="87151" y="360899"/>
                      <a:pt x="81858" y="373487"/>
                      <a:pt x="77565" y="386366"/>
                    </a:cubicBezTo>
                    <a:cubicBezTo>
                      <a:pt x="73272" y="373487"/>
                      <a:pt x="66272" y="361212"/>
                      <a:pt x="64686" y="347729"/>
                    </a:cubicBezTo>
                    <a:cubicBezTo>
                      <a:pt x="57646" y="287887"/>
                      <a:pt x="87960" y="215628"/>
                      <a:pt x="51807" y="167425"/>
                    </a:cubicBezTo>
                    <a:cubicBezTo>
                      <a:pt x="25539" y="132401"/>
                      <a:pt x="26049" y="296214"/>
                      <a:pt x="26049" y="296214"/>
                    </a:cubicBezTo>
                    <a:cubicBezTo>
                      <a:pt x="21756" y="223234"/>
                      <a:pt x="25188" y="149385"/>
                      <a:pt x="13170" y="77273"/>
                    </a:cubicBezTo>
                    <a:cubicBezTo>
                      <a:pt x="9571" y="55681"/>
                      <a:pt x="292" y="119777"/>
                      <a:pt x="292" y="141667"/>
                    </a:cubicBezTo>
                    <a:cubicBezTo>
                      <a:pt x="292" y="155243"/>
                      <a:pt x="1383" y="173569"/>
                      <a:pt x="13170" y="180304"/>
                    </a:cubicBezTo>
                    <a:cubicBezTo>
                      <a:pt x="35843" y="193260"/>
                      <a:pt x="64686" y="188890"/>
                      <a:pt x="90444" y="193183"/>
                    </a:cubicBezTo>
                    <a:cubicBezTo>
                      <a:pt x="111909" y="218941"/>
                      <a:pt x="138400" y="241233"/>
                      <a:pt x="154838" y="270456"/>
                    </a:cubicBezTo>
                    <a:cubicBezTo>
                      <a:pt x="205583" y="360668"/>
                      <a:pt x="204666" y="389117"/>
                      <a:pt x="219232" y="476518"/>
                    </a:cubicBezTo>
                    <a:cubicBezTo>
                      <a:pt x="233295" y="68708"/>
                      <a:pt x="232111" y="227601"/>
                      <a:pt x="232111" y="0"/>
                    </a:cubicBezTo>
                  </a:path>
                </a:pathLst>
              </a:custGeom>
              <a:ln w="349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4" name="Group 183"/>
              <p:cNvGrpSpPr/>
              <p:nvPr/>
            </p:nvGrpSpPr>
            <p:grpSpPr>
              <a:xfrm>
                <a:off x="1600200" y="304800"/>
                <a:ext cx="1687132" cy="2772348"/>
                <a:chOff x="1571223" y="362822"/>
                <a:chExt cx="1687132" cy="2772348"/>
              </a:xfrm>
            </p:grpSpPr>
            <p:sp>
              <p:nvSpPr>
                <p:cNvPr id="36" name="Freeform 35"/>
                <p:cNvSpPr/>
                <p:nvPr/>
              </p:nvSpPr>
              <p:spPr>
                <a:xfrm flipH="1">
                  <a:off x="1828800" y="1066800"/>
                  <a:ext cx="1382959" cy="2068370"/>
                </a:xfrm>
                <a:custGeom>
                  <a:avLst/>
                  <a:gdLst>
                    <a:gd name="connsiteX0" fmla="*/ 66135 w 1360241"/>
                    <a:gd name="connsiteY0" fmla="*/ 583215 h 2068370"/>
                    <a:gd name="connsiteX1" fmla="*/ 27498 w 1360241"/>
                    <a:gd name="connsiteY1" fmla="*/ 1046854 h 2068370"/>
                    <a:gd name="connsiteX2" fmla="*/ 14619 w 1360241"/>
                    <a:gd name="connsiteY2" fmla="*/ 1124128 h 2068370"/>
                    <a:gd name="connsiteX3" fmla="*/ 1740 w 1360241"/>
                    <a:gd name="connsiteY3" fmla="*/ 905187 h 2068370"/>
                    <a:gd name="connsiteX4" fmla="*/ 27498 w 1360241"/>
                    <a:gd name="connsiteY4" fmla="*/ 1665040 h 2068370"/>
                    <a:gd name="connsiteX5" fmla="*/ 66135 w 1360241"/>
                    <a:gd name="connsiteY5" fmla="*/ 1381705 h 2068370"/>
                    <a:gd name="connsiteX6" fmla="*/ 79013 w 1360241"/>
                    <a:gd name="connsiteY6" fmla="*/ 1175643 h 2068370"/>
                    <a:gd name="connsiteX7" fmla="*/ 130529 w 1360241"/>
                    <a:gd name="connsiteY7" fmla="*/ 1587767 h 2068370"/>
                    <a:gd name="connsiteX8" fmla="*/ 156287 w 1360241"/>
                    <a:gd name="connsiteY8" fmla="*/ 1677919 h 2068370"/>
                    <a:gd name="connsiteX9" fmla="*/ 169165 w 1360241"/>
                    <a:gd name="connsiteY9" fmla="*/ 1742313 h 2068370"/>
                    <a:gd name="connsiteX10" fmla="*/ 194923 w 1360241"/>
                    <a:gd name="connsiteY10" fmla="*/ 1677919 h 2068370"/>
                    <a:gd name="connsiteX11" fmla="*/ 259318 w 1360241"/>
                    <a:gd name="connsiteY11" fmla="*/ 1948375 h 2068370"/>
                    <a:gd name="connsiteX12" fmla="*/ 246439 w 1360241"/>
                    <a:gd name="connsiteY12" fmla="*/ 1922618 h 2068370"/>
                    <a:gd name="connsiteX13" fmla="*/ 233560 w 1360241"/>
                    <a:gd name="connsiteY13" fmla="*/ 1652161 h 2068370"/>
                    <a:gd name="connsiteX14" fmla="*/ 207802 w 1360241"/>
                    <a:gd name="connsiteY14" fmla="*/ 1600646 h 2068370"/>
                    <a:gd name="connsiteX15" fmla="*/ 233560 w 1360241"/>
                    <a:gd name="connsiteY15" fmla="*/ 1278674 h 2068370"/>
                    <a:gd name="connsiteX16" fmla="*/ 246439 w 1360241"/>
                    <a:gd name="connsiteY16" fmla="*/ 1355947 h 2068370"/>
                    <a:gd name="connsiteX17" fmla="*/ 285075 w 1360241"/>
                    <a:gd name="connsiteY17" fmla="*/ 1317311 h 2068370"/>
                    <a:gd name="connsiteX18" fmla="*/ 297954 w 1360241"/>
                    <a:gd name="connsiteY18" fmla="*/ 1407463 h 2068370"/>
                    <a:gd name="connsiteX19" fmla="*/ 310833 w 1360241"/>
                    <a:gd name="connsiteY19" fmla="*/ 1343068 h 2068370"/>
                    <a:gd name="connsiteX20" fmla="*/ 323712 w 1360241"/>
                    <a:gd name="connsiteY20" fmla="*/ 1304432 h 2068370"/>
                    <a:gd name="connsiteX21" fmla="*/ 336591 w 1360241"/>
                    <a:gd name="connsiteY21" fmla="*/ 1240037 h 2068370"/>
                    <a:gd name="connsiteX22" fmla="*/ 323712 w 1360241"/>
                    <a:gd name="connsiteY22" fmla="*/ 918066 h 2068370"/>
                    <a:gd name="connsiteX23" fmla="*/ 310833 w 1360241"/>
                    <a:gd name="connsiteY23" fmla="*/ 1008218 h 2068370"/>
                    <a:gd name="connsiteX24" fmla="*/ 272196 w 1360241"/>
                    <a:gd name="connsiteY24" fmla="*/ 660488 h 2068370"/>
                    <a:gd name="connsiteX25" fmla="*/ 259318 w 1360241"/>
                    <a:gd name="connsiteY25" fmla="*/ 1021097 h 2068370"/>
                    <a:gd name="connsiteX26" fmla="*/ 233560 w 1360241"/>
                    <a:gd name="connsiteY26" fmla="*/ 943823 h 2068370"/>
                    <a:gd name="connsiteX27" fmla="*/ 220681 w 1360241"/>
                    <a:gd name="connsiteY27" fmla="*/ 827913 h 2068370"/>
                    <a:gd name="connsiteX28" fmla="*/ 182044 w 1360241"/>
                    <a:gd name="connsiteY28" fmla="*/ 660488 h 2068370"/>
                    <a:gd name="connsiteX29" fmla="*/ 130529 w 1360241"/>
                    <a:gd name="connsiteY29" fmla="*/ 699125 h 2068370"/>
                    <a:gd name="connsiteX30" fmla="*/ 104771 w 1360241"/>
                    <a:gd name="connsiteY30" fmla="*/ 840792 h 2068370"/>
                    <a:gd name="connsiteX31" fmla="*/ 66135 w 1360241"/>
                    <a:gd name="connsiteY31" fmla="*/ 1008218 h 2068370"/>
                    <a:gd name="connsiteX32" fmla="*/ 79013 w 1360241"/>
                    <a:gd name="connsiteY32" fmla="*/ 763519 h 2068370"/>
                    <a:gd name="connsiteX33" fmla="*/ 104771 w 1360241"/>
                    <a:gd name="connsiteY33" fmla="*/ 557457 h 2068370"/>
                    <a:gd name="connsiteX34" fmla="*/ 143408 w 1360241"/>
                    <a:gd name="connsiteY34" fmla="*/ 724883 h 2068370"/>
                    <a:gd name="connsiteX35" fmla="*/ 169165 w 1360241"/>
                    <a:gd name="connsiteY35" fmla="*/ 1008218 h 2068370"/>
                    <a:gd name="connsiteX36" fmla="*/ 182044 w 1360241"/>
                    <a:gd name="connsiteY36" fmla="*/ 1124128 h 2068370"/>
                    <a:gd name="connsiteX37" fmla="*/ 169165 w 1360241"/>
                    <a:gd name="connsiteY37" fmla="*/ 634730 h 2068370"/>
                    <a:gd name="connsiteX38" fmla="*/ 143408 w 1360241"/>
                    <a:gd name="connsiteY38" fmla="*/ 158212 h 2068370"/>
                    <a:gd name="connsiteX39" fmla="*/ 27498 w 1360241"/>
                    <a:gd name="connsiteY39" fmla="*/ 390032 h 2068370"/>
                    <a:gd name="connsiteX40" fmla="*/ 14619 w 1360241"/>
                    <a:gd name="connsiteY40" fmla="*/ 454426 h 2068370"/>
                    <a:gd name="connsiteX41" fmla="*/ 27498 w 1360241"/>
                    <a:gd name="connsiteY41" fmla="*/ 518821 h 2068370"/>
                    <a:gd name="connsiteX42" fmla="*/ 156287 w 1360241"/>
                    <a:gd name="connsiteY42" fmla="*/ 209728 h 2068370"/>
                    <a:gd name="connsiteX43" fmla="*/ 169165 w 1360241"/>
                    <a:gd name="connsiteY43" fmla="*/ 287001 h 2068370"/>
                    <a:gd name="connsiteX44" fmla="*/ 182044 w 1360241"/>
                    <a:gd name="connsiteY44" fmla="*/ 596094 h 2068370"/>
                    <a:gd name="connsiteX45" fmla="*/ 233560 w 1360241"/>
                    <a:gd name="connsiteY45" fmla="*/ 390032 h 2068370"/>
                    <a:gd name="connsiteX46" fmla="*/ 297954 w 1360241"/>
                    <a:gd name="connsiteY46" fmla="*/ 196849 h 2068370"/>
                    <a:gd name="connsiteX47" fmla="*/ 310833 w 1360241"/>
                    <a:gd name="connsiteY47" fmla="*/ 158212 h 2068370"/>
                    <a:gd name="connsiteX48" fmla="*/ 323712 w 1360241"/>
                    <a:gd name="connsiteY48" fmla="*/ 815035 h 2068370"/>
                    <a:gd name="connsiteX49" fmla="*/ 297954 w 1360241"/>
                    <a:gd name="connsiteY49" fmla="*/ 660488 h 2068370"/>
                    <a:gd name="connsiteX50" fmla="*/ 272196 w 1360241"/>
                    <a:gd name="connsiteY50" fmla="*/ 583215 h 2068370"/>
                    <a:gd name="connsiteX51" fmla="*/ 233560 w 1360241"/>
                    <a:gd name="connsiteY51" fmla="*/ 428668 h 2068370"/>
                    <a:gd name="connsiteX52" fmla="*/ 194923 w 1360241"/>
                    <a:gd name="connsiteY52" fmla="*/ 287001 h 2068370"/>
                    <a:gd name="connsiteX53" fmla="*/ 182044 w 1360241"/>
                    <a:gd name="connsiteY53" fmla="*/ 557457 h 2068370"/>
                    <a:gd name="connsiteX54" fmla="*/ 220681 w 1360241"/>
                    <a:gd name="connsiteY54" fmla="*/ 802156 h 2068370"/>
                    <a:gd name="connsiteX55" fmla="*/ 233560 w 1360241"/>
                    <a:gd name="connsiteY55" fmla="*/ 493063 h 2068370"/>
                    <a:gd name="connsiteX56" fmla="*/ 259318 w 1360241"/>
                    <a:gd name="connsiteY56" fmla="*/ 364274 h 2068370"/>
                    <a:gd name="connsiteX57" fmla="*/ 272196 w 1360241"/>
                    <a:gd name="connsiteY57" fmla="*/ 287001 h 2068370"/>
                    <a:gd name="connsiteX58" fmla="*/ 310833 w 1360241"/>
                    <a:gd name="connsiteY58" fmla="*/ 364274 h 2068370"/>
                    <a:gd name="connsiteX59" fmla="*/ 323712 w 1360241"/>
                    <a:gd name="connsiteY59" fmla="*/ 505942 h 2068370"/>
                    <a:gd name="connsiteX60" fmla="*/ 349470 w 1360241"/>
                    <a:gd name="connsiteY60" fmla="*/ 879429 h 2068370"/>
                    <a:gd name="connsiteX61" fmla="*/ 388106 w 1360241"/>
                    <a:gd name="connsiteY61" fmla="*/ 789277 h 2068370"/>
                    <a:gd name="connsiteX62" fmla="*/ 400985 w 1360241"/>
                    <a:gd name="connsiteY62" fmla="*/ 634730 h 2068370"/>
                    <a:gd name="connsiteX63" fmla="*/ 375227 w 1360241"/>
                    <a:gd name="connsiteY63" fmla="*/ 196849 h 2068370"/>
                    <a:gd name="connsiteX64" fmla="*/ 349470 w 1360241"/>
                    <a:gd name="connsiteY64" fmla="*/ 621852 h 2068370"/>
                    <a:gd name="connsiteX65" fmla="*/ 362349 w 1360241"/>
                    <a:gd name="connsiteY65" fmla="*/ 724883 h 2068370"/>
                    <a:gd name="connsiteX66" fmla="*/ 375227 w 1360241"/>
                    <a:gd name="connsiteY66" fmla="*/ 351395 h 2068370"/>
                    <a:gd name="connsiteX67" fmla="*/ 400985 w 1360241"/>
                    <a:gd name="connsiteY67" fmla="*/ 454426 h 2068370"/>
                    <a:gd name="connsiteX68" fmla="*/ 452501 w 1360241"/>
                    <a:gd name="connsiteY68" fmla="*/ 621852 h 2068370"/>
                    <a:gd name="connsiteX69" fmla="*/ 491137 w 1360241"/>
                    <a:gd name="connsiteY69" fmla="*/ 802156 h 2068370"/>
                    <a:gd name="connsiteX70" fmla="*/ 542653 w 1360241"/>
                    <a:gd name="connsiteY70" fmla="*/ 248364 h 2068370"/>
                    <a:gd name="connsiteX71" fmla="*/ 504016 w 1360241"/>
                    <a:gd name="connsiteY71" fmla="*/ 596094 h 2068370"/>
                    <a:gd name="connsiteX72" fmla="*/ 491137 w 1360241"/>
                    <a:gd name="connsiteY72" fmla="*/ 544578 h 2068370"/>
                    <a:gd name="connsiteX73" fmla="*/ 478258 w 1360241"/>
                    <a:gd name="connsiteY73" fmla="*/ 222606 h 2068370"/>
                    <a:gd name="connsiteX74" fmla="*/ 413864 w 1360241"/>
                    <a:gd name="connsiteY74" fmla="*/ 299880 h 2068370"/>
                    <a:gd name="connsiteX75" fmla="*/ 336591 w 1360241"/>
                    <a:gd name="connsiteY75" fmla="*/ 493063 h 2068370"/>
                    <a:gd name="connsiteX76" fmla="*/ 297954 w 1360241"/>
                    <a:gd name="connsiteY76" fmla="*/ 634730 h 2068370"/>
                    <a:gd name="connsiteX77" fmla="*/ 310833 w 1360241"/>
                    <a:gd name="connsiteY77" fmla="*/ 544578 h 2068370"/>
                    <a:gd name="connsiteX78" fmla="*/ 336591 w 1360241"/>
                    <a:gd name="connsiteY78" fmla="*/ 441547 h 2068370"/>
                    <a:gd name="connsiteX79" fmla="*/ 323712 w 1360241"/>
                    <a:gd name="connsiteY79" fmla="*/ 183970 h 2068370"/>
                    <a:gd name="connsiteX80" fmla="*/ 285075 w 1360241"/>
                    <a:gd name="connsiteY80" fmla="*/ 222606 h 2068370"/>
                    <a:gd name="connsiteX81" fmla="*/ 207802 w 1360241"/>
                    <a:gd name="connsiteY81" fmla="*/ 312759 h 2068370"/>
                    <a:gd name="connsiteX82" fmla="*/ 53256 w 1360241"/>
                    <a:gd name="connsiteY82" fmla="*/ 505942 h 2068370"/>
                    <a:gd name="connsiteX83" fmla="*/ 66135 w 1360241"/>
                    <a:gd name="connsiteY83" fmla="*/ 312759 h 2068370"/>
                    <a:gd name="connsiteX84" fmla="*/ 91892 w 1360241"/>
                    <a:gd name="connsiteY84" fmla="*/ 364274 h 2068370"/>
                    <a:gd name="connsiteX85" fmla="*/ 246439 w 1360241"/>
                    <a:gd name="connsiteY85" fmla="*/ 312759 h 2068370"/>
                    <a:gd name="connsiteX86" fmla="*/ 323712 w 1360241"/>
                    <a:gd name="connsiteY86" fmla="*/ 299880 h 2068370"/>
                    <a:gd name="connsiteX87" fmla="*/ 375227 w 1360241"/>
                    <a:gd name="connsiteY87" fmla="*/ 312759 h 2068370"/>
                    <a:gd name="connsiteX88" fmla="*/ 452501 w 1360241"/>
                    <a:gd name="connsiteY88" fmla="*/ 377153 h 2068370"/>
                    <a:gd name="connsiteX89" fmla="*/ 555532 w 1360241"/>
                    <a:gd name="connsiteY89" fmla="*/ 557457 h 2068370"/>
                    <a:gd name="connsiteX90" fmla="*/ 581289 w 1360241"/>
                    <a:gd name="connsiteY90" fmla="*/ 364274 h 2068370"/>
                    <a:gd name="connsiteX91" fmla="*/ 594168 w 1360241"/>
                    <a:gd name="connsiteY91" fmla="*/ 312759 h 2068370"/>
                    <a:gd name="connsiteX92" fmla="*/ 607047 w 1360241"/>
                    <a:gd name="connsiteY92" fmla="*/ 377153 h 2068370"/>
                    <a:gd name="connsiteX93" fmla="*/ 619926 w 1360241"/>
                    <a:gd name="connsiteY93" fmla="*/ 505942 h 2068370"/>
                    <a:gd name="connsiteX94" fmla="*/ 658563 w 1360241"/>
                    <a:gd name="connsiteY94" fmla="*/ 415790 h 2068370"/>
                    <a:gd name="connsiteX95" fmla="*/ 671442 w 1360241"/>
                    <a:gd name="connsiteY95" fmla="*/ 815035 h 2068370"/>
                    <a:gd name="connsiteX96" fmla="*/ 684320 w 1360241"/>
                    <a:gd name="connsiteY96" fmla="*/ 930944 h 2068370"/>
                    <a:gd name="connsiteX97" fmla="*/ 697199 w 1360241"/>
                    <a:gd name="connsiteY97" fmla="*/ 261243 h 2068370"/>
                    <a:gd name="connsiteX98" fmla="*/ 710078 w 1360241"/>
                    <a:gd name="connsiteY98" fmla="*/ 338516 h 2068370"/>
                    <a:gd name="connsiteX99" fmla="*/ 774473 w 1360241"/>
                    <a:gd name="connsiteY99" fmla="*/ 596094 h 2068370"/>
                    <a:gd name="connsiteX100" fmla="*/ 787351 w 1360241"/>
                    <a:gd name="connsiteY100" fmla="*/ 686246 h 2068370"/>
                    <a:gd name="connsiteX101" fmla="*/ 851746 w 1360241"/>
                    <a:gd name="connsiteY101" fmla="*/ 583215 h 2068370"/>
                    <a:gd name="connsiteX102" fmla="*/ 1019171 w 1360241"/>
                    <a:gd name="connsiteY102" fmla="*/ 287001 h 2068370"/>
                    <a:gd name="connsiteX103" fmla="*/ 1032050 w 1360241"/>
                    <a:gd name="connsiteY103" fmla="*/ 377153 h 2068370"/>
                    <a:gd name="connsiteX104" fmla="*/ 1006292 w 1360241"/>
                    <a:gd name="connsiteY104" fmla="*/ 171091 h 2068370"/>
                    <a:gd name="connsiteX105" fmla="*/ 980535 w 1360241"/>
                    <a:gd name="connsiteY105" fmla="*/ 222606 h 2068370"/>
                    <a:gd name="connsiteX106" fmla="*/ 838867 w 1360241"/>
                    <a:gd name="connsiteY106" fmla="*/ 364274 h 2068370"/>
                    <a:gd name="connsiteX107" fmla="*/ 787351 w 1360241"/>
                    <a:gd name="connsiteY107" fmla="*/ 428668 h 2068370"/>
                    <a:gd name="connsiteX108" fmla="*/ 838867 w 1360241"/>
                    <a:gd name="connsiteY108" fmla="*/ 377153 h 2068370"/>
                    <a:gd name="connsiteX109" fmla="*/ 890382 w 1360241"/>
                    <a:gd name="connsiteY109" fmla="*/ 480184 h 2068370"/>
                    <a:gd name="connsiteX110" fmla="*/ 967656 w 1360241"/>
                    <a:gd name="connsiteY110" fmla="*/ 583215 h 2068370"/>
                    <a:gd name="connsiteX111" fmla="*/ 993413 w 1360241"/>
                    <a:gd name="connsiteY111" fmla="*/ 287001 h 2068370"/>
                    <a:gd name="connsiteX112" fmla="*/ 980535 w 1360241"/>
                    <a:gd name="connsiteY112" fmla="*/ 325637 h 2068370"/>
                    <a:gd name="connsiteX113" fmla="*/ 954777 w 1360241"/>
                    <a:gd name="connsiteY113" fmla="*/ 493063 h 2068370"/>
                    <a:gd name="connsiteX114" fmla="*/ 980535 w 1360241"/>
                    <a:gd name="connsiteY114" fmla="*/ 673367 h 2068370"/>
                    <a:gd name="connsiteX115" fmla="*/ 1032050 w 1360241"/>
                    <a:gd name="connsiteY115" fmla="*/ 531699 h 2068370"/>
                    <a:gd name="connsiteX116" fmla="*/ 1096444 w 1360241"/>
                    <a:gd name="connsiteY116" fmla="*/ 312759 h 2068370"/>
                    <a:gd name="connsiteX117" fmla="*/ 1122202 w 1360241"/>
                    <a:gd name="connsiteY117" fmla="*/ 608973 h 2068370"/>
                    <a:gd name="connsiteX118" fmla="*/ 1186596 w 1360241"/>
                    <a:gd name="connsiteY118" fmla="*/ 905187 h 2068370"/>
                    <a:gd name="connsiteX119" fmla="*/ 1212354 w 1360241"/>
                    <a:gd name="connsiteY119" fmla="*/ 712004 h 2068370"/>
                    <a:gd name="connsiteX120" fmla="*/ 1186596 w 1360241"/>
                    <a:gd name="connsiteY120" fmla="*/ 415790 h 2068370"/>
                    <a:gd name="connsiteX121" fmla="*/ 1160839 w 1360241"/>
                    <a:gd name="connsiteY121" fmla="*/ 145333 h 2068370"/>
                    <a:gd name="connsiteX122" fmla="*/ 1122202 w 1360241"/>
                    <a:gd name="connsiteY122" fmla="*/ 171091 h 2068370"/>
                    <a:gd name="connsiteX123" fmla="*/ 1096444 w 1360241"/>
                    <a:gd name="connsiteY123" fmla="*/ 299880 h 2068370"/>
                    <a:gd name="connsiteX124" fmla="*/ 1109323 w 1360241"/>
                    <a:gd name="connsiteY124" fmla="*/ 699125 h 2068370"/>
                    <a:gd name="connsiteX125" fmla="*/ 1147960 w 1360241"/>
                    <a:gd name="connsiteY125" fmla="*/ 956702 h 2068370"/>
                    <a:gd name="connsiteX126" fmla="*/ 1160839 w 1360241"/>
                    <a:gd name="connsiteY126" fmla="*/ 905187 h 2068370"/>
                    <a:gd name="connsiteX127" fmla="*/ 1173718 w 1360241"/>
                    <a:gd name="connsiteY127" fmla="*/ 621852 h 2068370"/>
                    <a:gd name="connsiteX128" fmla="*/ 1199475 w 1360241"/>
                    <a:gd name="connsiteY128" fmla="*/ 956702 h 2068370"/>
                    <a:gd name="connsiteX129" fmla="*/ 1289627 w 1360241"/>
                    <a:gd name="connsiteY129" fmla="*/ 1124128 h 2068370"/>
                    <a:gd name="connsiteX130" fmla="*/ 1315385 w 1360241"/>
                    <a:gd name="connsiteY130" fmla="*/ 1021097 h 2068370"/>
                    <a:gd name="connsiteX131" fmla="*/ 1328264 w 1360241"/>
                    <a:gd name="connsiteY131" fmla="*/ 415790 h 2068370"/>
                    <a:gd name="connsiteX132" fmla="*/ 1315385 w 1360241"/>
                    <a:gd name="connsiteY132" fmla="*/ 364274 h 2068370"/>
                    <a:gd name="connsiteX133" fmla="*/ 1302506 w 1360241"/>
                    <a:gd name="connsiteY133" fmla="*/ 55181 h 2068370"/>
                    <a:gd name="connsiteX134" fmla="*/ 1289627 w 1360241"/>
                    <a:gd name="connsiteY134" fmla="*/ 132454 h 2068370"/>
                    <a:gd name="connsiteX135" fmla="*/ 1276749 w 1360241"/>
                    <a:gd name="connsiteY135" fmla="*/ 853671 h 2068370"/>
                    <a:gd name="connsiteX136" fmla="*/ 1250991 w 1360241"/>
                    <a:gd name="connsiteY136" fmla="*/ 969581 h 2068370"/>
                    <a:gd name="connsiteX137" fmla="*/ 1225233 w 1360241"/>
                    <a:gd name="connsiteY137" fmla="*/ 1021097 h 206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60241" h="2068370">
                      <a:moveTo>
                        <a:pt x="66135" y="583215"/>
                      </a:moveTo>
                      <a:cubicBezTo>
                        <a:pt x="53256" y="737761"/>
                        <a:pt x="42201" y="892471"/>
                        <a:pt x="27498" y="1046854"/>
                      </a:cubicBezTo>
                      <a:cubicBezTo>
                        <a:pt x="25022" y="1072850"/>
                        <a:pt x="19290" y="1149820"/>
                        <a:pt x="14619" y="1124128"/>
                      </a:cubicBezTo>
                      <a:cubicBezTo>
                        <a:pt x="1541" y="1052201"/>
                        <a:pt x="0" y="832101"/>
                        <a:pt x="1740" y="905187"/>
                      </a:cubicBezTo>
                      <a:cubicBezTo>
                        <a:pt x="7772" y="1158545"/>
                        <a:pt x="18912" y="1411756"/>
                        <a:pt x="27498" y="1665040"/>
                      </a:cubicBezTo>
                      <a:cubicBezTo>
                        <a:pt x="40377" y="1570595"/>
                        <a:pt x="56157" y="1476500"/>
                        <a:pt x="66135" y="1381705"/>
                      </a:cubicBezTo>
                      <a:cubicBezTo>
                        <a:pt x="73339" y="1313262"/>
                        <a:pt x="58485" y="1109954"/>
                        <a:pt x="79013" y="1175643"/>
                      </a:cubicBezTo>
                      <a:cubicBezTo>
                        <a:pt x="120307" y="1307785"/>
                        <a:pt x="109477" y="1450933"/>
                        <a:pt x="130529" y="1587767"/>
                      </a:cubicBezTo>
                      <a:cubicBezTo>
                        <a:pt x="135281" y="1618657"/>
                        <a:pt x="148707" y="1647599"/>
                        <a:pt x="156287" y="1677919"/>
                      </a:cubicBezTo>
                      <a:cubicBezTo>
                        <a:pt x="161596" y="1699155"/>
                        <a:pt x="164872" y="1720848"/>
                        <a:pt x="169165" y="1742313"/>
                      </a:cubicBezTo>
                      <a:cubicBezTo>
                        <a:pt x="177751" y="1720848"/>
                        <a:pt x="176871" y="1663477"/>
                        <a:pt x="194923" y="1677919"/>
                      </a:cubicBezTo>
                      <a:cubicBezTo>
                        <a:pt x="227212" y="1703750"/>
                        <a:pt x="256184" y="1932705"/>
                        <a:pt x="259318" y="1948375"/>
                      </a:cubicBezTo>
                      <a:cubicBezTo>
                        <a:pt x="263357" y="1968570"/>
                        <a:pt x="304738" y="2068370"/>
                        <a:pt x="246439" y="1922618"/>
                      </a:cubicBezTo>
                      <a:cubicBezTo>
                        <a:pt x="242146" y="1832466"/>
                        <a:pt x="244313" y="1741773"/>
                        <a:pt x="233560" y="1652161"/>
                      </a:cubicBezTo>
                      <a:cubicBezTo>
                        <a:pt x="231273" y="1633099"/>
                        <a:pt x="207802" y="1619845"/>
                        <a:pt x="207802" y="1600646"/>
                      </a:cubicBezTo>
                      <a:cubicBezTo>
                        <a:pt x="207802" y="1492979"/>
                        <a:pt x="224974" y="1385998"/>
                        <a:pt x="233560" y="1278674"/>
                      </a:cubicBezTo>
                      <a:cubicBezTo>
                        <a:pt x="237853" y="1304432"/>
                        <a:pt x="225549" y="1340279"/>
                        <a:pt x="246439" y="1355947"/>
                      </a:cubicBezTo>
                      <a:cubicBezTo>
                        <a:pt x="261009" y="1366875"/>
                        <a:pt x="272196" y="1304432"/>
                        <a:pt x="285075" y="1317311"/>
                      </a:cubicBezTo>
                      <a:cubicBezTo>
                        <a:pt x="306540" y="1338776"/>
                        <a:pt x="293661" y="1377412"/>
                        <a:pt x="297954" y="1407463"/>
                      </a:cubicBezTo>
                      <a:cubicBezTo>
                        <a:pt x="302247" y="1385998"/>
                        <a:pt x="305524" y="1364304"/>
                        <a:pt x="310833" y="1343068"/>
                      </a:cubicBezTo>
                      <a:cubicBezTo>
                        <a:pt x="314126" y="1329898"/>
                        <a:pt x="320419" y="1317602"/>
                        <a:pt x="323712" y="1304432"/>
                      </a:cubicBezTo>
                      <a:cubicBezTo>
                        <a:pt x="329021" y="1283196"/>
                        <a:pt x="332298" y="1261502"/>
                        <a:pt x="336591" y="1240037"/>
                      </a:cubicBezTo>
                      <a:cubicBezTo>
                        <a:pt x="332298" y="1132713"/>
                        <a:pt x="335574" y="1024819"/>
                        <a:pt x="323712" y="918066"/>
                      </a:cubicBezTo>
                      <a:cubicBezTo>
                        <a:pt x="320360" y="887896"/>
                        <a:pt x="316108" y="1038112"/>
                        <a:pt x="310833" y="1008218"/>
                      </a:cubicBezTo>
                      <a:cubicBezTo>
                        <a:pt x="220094" y="494036"/>
                        <a:pt x="326154" y="822361"/>
                        <a:pt x="272196" y="660488"/>
                      </a:cubicBezTo>
                      <a:cubicBezTo>
                        <a:pt x="267903" y="780691"/>
                        <a:pt x="275569" y="901920"/>
                        <a:pt x="259318" y="1021097"/>
                      </a:cubicBezTo>
                      <a:cubicBezTo>
                        <a:pt x="255650" y="1047999"/>
                        <a:pt x="238885" y="970447"/>
                        <a:pt x="233560" y="943823"/>
                      </a:cubicBezTo>
                      <a:cubicBezTo>
                        <a:pt x="225936" y="905703"/>
                        <a:pt x="227635" y="866160"/>
                        <a:pt x="220681" y="827913"/>
                      </a:cubicBezTo>
                      <a:cubicBezTo>
                        <a:pt x="210435" y="771562"/>
                        <a:pt x="194923" y="716296"/>
                        <a:pt x="182044" y="660488"/>
                      </a:cubicBezTo>
                      <a:cubicBezTo>
                        <a:pt x="164872" y="673367"/>
                        <a:pt x="138984" y="679396"/>
                        <a:pt x="130529" y="699125"/>
                      </a:cubicBezTo>
                      <a:cubicBezTo>
                        <a:pt x="111622" y="743241"/>
                        <a:pt x="114560" y="793804"/>
                        <a:pt x="104771" y="840792"/>
                      </a:cubicBezTo>
                      <a:cubicBezTo>
                        <a:pt x="93090" y="896863"/>
                        <a:pt x="79014" y="952409"/>
                        <a:pt x="66135" y="1008218"/>
                      </a:cubicBezTo>
                      <a:cubicBezTo>
                        <a:pt x="70428" y="926652"/>
                        <a:pt x="72038" y="844900"/>
                        <a:pt x="79013" y="763519"/>
                      </a:cubicBezTo>
                      <a:cubicBezTo>
                        <a:pt x="84925" y="694550"/>
                        <a:pt x="45413" y="593071"/>
                        <a:pt x="104771" y="557457"/>
                      </a:cubicBezTo>
                      <a:cubicBezTo>
                        <a:pt x="153885" y="527990"/>
                        <a:pt x="130529" y="669074"/>
                        <a:pt x="143408" y="724883"/>
                      </a:cubicBezTo>
                      <a:cubicBezTo>
                        <a:pt x="151994" y="819328"/>
                        <a:pt x="160030" y="913825"/>
                        <a:pt x="169165" y="1008218"/>
                      </a:cubicBezTo>
                      <a:cubicBezTo>
                        <a:pt x="172909" y="1046912"/>
                        <a:pt x="182044" y="1163002"/>
                        <a:pt x="182044" y="1124128"/>
                      </a:cubicBezTo>
                      <a:cubicBezTo>
                        <a:pt x="182044" y="960939"/>
                        <a:pt x="174343" y="797837"/>
                        <a:pt x="169165" y="634730"/>
                      </a:cubicBezTo>
                      <a:cubicBezTo>
                        <a:pt x="159202" y="320872"/>
                        <a:pt x="162810" y="391033"/>
                        <a:pt x="143408" y="158212"/>
                      </a:cubicBezTo>
                      <a:cubicBezTo>
                        <a:pt x="52689" y="316971"/>
                        <a:pt x="51772" y="280800"/>
                        <a:pt x="27498" y="390032"/>
                      </a:cubicBezTo>
                      <a:cubicBezTo>
                        <a:pt x="22749" y="411400"/>
                        <a:pt x="18912" y="432961"/>
                        <a:pt x="14619" y="454426"/>
                      </a:cubicBezTo>
                      <a:cubicBezTo>
                        <a:pt x="18912" y="475891"/>
                        <a:pt x="16530" y="537765"/>
                        <a:pt x="27498" y="518821"/>
                      </a:cubicBezTo>
                      <a:cubicBezTo>
                        <a:pt x="83422" y="422225"/>
                        <a:pt x="156287" y="209728"/>
                        <a:pt x="156287" y="209728"/>
                      </a:cubicBezTo>
                      <a:cubicBezTo>
                        <a:pt x="160580" y="235486"/>
                        <a:pt x="167428" y="260946"/>
                        <a:pt x="169165" y="287001"/>
                      </a:cubicBezTo>
                      <a:cubicBezTo>
                        <a:pt x="176024" y="389893"/>
                        <a:pt x="127390" y="508648"/>
                        <a:pt x="182044" y="596094"/>
                      </a:cubicBezTo>
                      <a:cubicBezTo>
                        <a:pt x="219569" y="656133"/>
                        <a:pt x="213820" y="458026"/>
                        <a:pt x="233560" y="390032"/>
                      </a:cubicBezTo>
                      <a:cubicBezTo>
                        <a:pt x="252485" y="324846"/>
                        <a:pt x="276489" y="261243"/>
                        <a:pt x="297954" y="196849"/>
                      </a:cubicBezTo>
                      <a:lnTo>
                        <a:pt x="310833" y="158212"/>
                      </a:lnTo>
                      <a:cubicBezTo>
                        <a:pt x="315126" y="377153"/>
                        <a:pt x="329325" y="596124"/>
                        <a:pt x="323712" y="815035"/>
                      </a:cubicBezTo>
                      <a:cubicBezTo>
                        <a:pt x="322373" y="867244"/>
                        <a:pt x="309284" y="711471"/>
                        <a:pt x="297954" y="660488"/>
                      </a:cubicBezTo>
                      <a:cubicBezTo>
                        <a:pt x="292064" y="633984"/>
                        <a:pt x="279463" y="609375"/>
                        <a:pt x="272196" y="583215"/>
                      </a:cubicBezTo>
                      <a:cubicBezTo>
                        <a:pt x="257984" y="532051"/>
                        <a:pt x="247772" y="479832"/>
                        <a:pt x="233560" y="428668"/>
                      </a:cubicBezTo>
                      <a:cubicBezTo>
                        <a:pt x="186871" y="260588"/>
                        <a:pt x="224421" y="434487"/>
                        <a:pt x="194923" y="287001"/>
                      </a:cubicBezTo>
                      <a:cubicBezTo>
                        <a:pt x="150919" y="419012"/>
                        <a:pt x="162219" y="352602"/>
                        <a:pt x="182044" y="557457"/>
                      </a:cubicBezTo>
                      <a:cubicBezTo>
                        <a:pt x="200754" y="750795"/>
                        <a:pt x="187625" y="702987"/>
                        <a:pt x="220681" y="802156"/>
                      </a:cubicBezTo>
                      <a:cubicBezTo>
                        <a:pt x="224974" y="699125"/>
                        <a:pt x="224496" y="595784"/>
                        <a:pt x="233560" y="493063"/>
                      </a:cubicBezTo>
                      <a:cubicBezTo>
                        <a:pt x="237408" y="449453"/>
                        <a:pt x="251250" y="407304"/>
                        <a:pt x="259318" y="364274"/>
                      </a:cubicBezTo>
                      <a:cubicBezTo>
                        <a:pt x="264130" y="338608"/>
                        <a:pt x="267903" y="312759"/>
                        <a:pt x="272196" y="287001"/>
                      </a:cubicBezTo>
                      <a:cubicBezTo>
                        <a:pt x="285075" y="312759"/>
                        <a:pt x="304237" y="336242"/>
                        <a:pt x="310833" y="364274"/>
                      </a:cubicBezTo>
                      <a:cubicBezTo>
                        <a:pt x="321694" y="410431"/>
                        <a:pt x="320166" y="458657"/>
                        <a:pt x="323712" y="505942"/>
                      </a:cubicBezTo>
                      <a:cubicBezTo>
                        <a:pt x="333045" y="630384"/>
                        <a:pt x="340884" y="754933"/>
                        <a:pt x="349470" y="879429"/>
                      </a:cubicBezTo>
                      <a:cubicBezTo>
                        <a:pt x="362349" y="849378"/>
                        <a:pt x="381371" y="821270"/>
                        <a:pt x="388106" y="789277"/>
                      </a:cubicBezTo>
                      <a:cubicBezTo>
                        <a:pt x="398755" y="738692"/>
                        <a:pt x="400985" y="686424"/>
                        <a:pt x="400985" y="634730"/>
                      </a:cubicBezTo>
                      <a:cubicBezTo>
                        <a:pt x="400985" y="330891"/>
                        <a:pt x="404882" y="374774"/>
                        <a:pt x="375227" y="196849"/>
                      </a:cubicBezTo>
                      <a:cubicBezTo>
                        <a:pt x="356427" y="366058"/>
                        <a:pt x="349470" y="404404"/>
                        <a:pt x="349470" y="621852"/>
                      </a:cubicBezTo>
                      <a:cubicBezTo>
                        <a:pt x="349470" y="656463"/>
                        <a:pt x="358056" y="690539"/>
                        <a:pt x="362349" y="724883"/>
                      </a:cubicBezTo>
                      <a:cubicBezTo>
                        <a:pt x="366642" y="600387"/>
                        <a:pt x="357610" y="474713"/>
                        <a:pt x="375227" y="351395"/>
                      </a:cubicBezTo>
                      <a:cubicBezTo>
                        <a:pt x="380233" y="316350"/>
                        <a:pt x="391260" y="420387"/>
                        <a:pt x="400985" y="454426"/>
                      </a:cubicBezTo>
                      <a:cubicBezTo>
                        <a:pt x="417026" y="510570"/>
                        <a:pt x="437137" y="565519"/>
                        <a:pt x="452501" y="621852"/>
                      </a:cubicBezTo>
                      <a:cubicBezTo>
                        <a:pt x="463938" y="663789"/>
                        <a:pt x="481042" y="751681"/>
                        <a:pt x="491137" y="802156"/>
                      </a:cubicBezTo>
                      <a:cubicBezTo>
                        <a:pt x="557404" y="179248"/>
                        <a:pt x="604745" y="0"/>
                        <a:pt x="542653" y="248364"/>
                      </a:cubicBezTo>
                      <a:cubicBezTo>
                        <a:pt x="540594" y="283367"/>
                        <a:pt x="536092" y="531942"/>
                        <a:pt x="504016" y="596094"/>
                      </a:cubicBezTo>
                      <a:cubicBezTo>
                        <a:pt x="496100" y="611926"/>
                        <a:pt x="495430" y="561750"/>
                        <a:pt x="491137" y="544578"/>
                      </a:cubicBezTo>
                      <a:cubicBezTo>
                        <a:pt x="486844" y="437254"/>
                        <a:pt x="510602" y="325030"/>
                        <a:pt x="478258" y="222606"/>
                      </a:cubicBezTo>
                      <a:cubicBezTo>
                        <a:pt x="468161" y="190633"/>
                        <a:pt x="431437" y="271325"/>
                        <a:pt x="413864" y="299880"/>
                      </a:cubicBezTo>
                      <a:cubicBezTo>
                        <a:pt x="399655" y="322970"/>
                        <a:pt x="343092" y="472477"/>
                        <a:pt x="336591" y="493063"/>
                      </a:cubicBezTo>
                      <a:cubicBezTo>
                        <a:pt x="321852" y="539738"/>
                        <a:pt x="319844" y="590951"/>
                        <a:pt x="297954" y="634730"/>
                      </a:cubicBezTo>
                      <a:cubicBezTo>
                        <a:pt x="284378" y="661881"/>
                        <a:pt x="304880" y="574344"/>
                        <a:pt x="310833" y="544578"/>
                      </a:cubicBezTo>
                      <a:cubicBezTo>
                        <a:pt x="317776" y="509865"/>
                        <a:pt x="328005" y="475891"/>
                        <a:pt x="336591" y="441547"/>
                      </a:cubicBezTo>
                      <a:cubicBezTo>
                        <a:pt x="332298" y="355688"/>
                        <a:pt x="343402" y="267651"/>
                        <a:pt x="323712" y="183970"/>
                      </a:cubicBezTo>
                      <a:cubicBezTo>
                        <a:pt x="319540" y="166241"/>
                        <a:pt x="297259" y="209068"/>
                        <a:pt x="285075" y="222606"/>
                      </a:cubicBezTo>
                      <a:cubicBezTo>
                        <a:pt x="258598" y="252025"/>
                        <a:pt x="232101" y="281517"/>
                        <a:pt x="207802" y="312759"/>
                      </a:cubicBezTo>
                      <a:cubicBezTo>
                        <a:pt x="53828" y="510726"/>
                        <a:pt x="161305" y="397891"/>
                        <a:pt x="53256" y="505942"/>
                      </a:cubicBezTo>
                      <a:cubicBezTo>
                        <a:pt x="57549" y="441548"/>
                        <a:pt x="49154" y="375022"/>
                        <a:pt x="66135" y="312759"/>
                      </a:cubicBezTo>
                      <a:cubicBezTo>
                        <a:pt x="71186" y="294237"/>
                        <a:pt x="72694" y="364274"/>
                        <a:pt x="91892" y="364274"/>
                      </a:cubicBezTo>
                      <a:cubicBezTo>
                        <a:pt x="146194" y="364274"/>
                        <a:pt x="192876" y="321686"/>
                        <a:pt x="246439" y="312759"/>
                      </a:cubicBezTo>
                      <a:lnTo>
                        <a:pt x="323712" y="299880"/>
                      </a:lnTo>
                      <a:cubicBezTo>
                        <a:pt x="340884" y="304173"/>
                        <a:pt x="358958" y="305787"/>
                        <a:pt x="375227" y="312759"/>
                      </a:cubicBezTo>
                      <a:cubicBezTo>
                        <a:pt x="398792" y="322858"/>
                        <a:pt x="438487" y="357884"/>
                        <a:pt x="452501" y="377153"/>
                      </a:cubicBezTo>
                      <a:cubicBezTo>
                        <a:pt x="503479" y="447248"/>
                        <a:pt x="519175" y="484744"/>
                        <a:pt x="555532" y="557457"/>
                      </a:cubicBezTo>
                      <a:cubicBezTo>
                        <a:pt x="585126" y="735019"/>
                        <a:pt x="560681" y="621884"/>
                        <a:pt x="581289" y="364274"/>
                      </a:cubicBezTo>
                      <a:cubicBezTo>
                        <a:pt x="582700" y="346630"/>
                        <a:pt x="589875" y="329931"/>
                        <a:pt x="594168" y="312759"/>
                      </a:cubicBezTo>
                      <a:cubicBezTo>
                        <a:pt x="598461" y="334224"/>
                        <a:pt x="604154" y="355455"/>
                        <a:pt x="607047" y="377153"/>
                      </a:cubicBezTo>
                      <a:cubicBezTo>
                        <a:pt x="612749" y="419918"/>
                        <a:pt x="585411" y="480056"/>
                        <a:pt x="619926" y="505942"/>
                      </a:cubicBezTo>
                      <a:cubicBezTo>
                        <a:pt x="646081" y="525559"/>
                        <a:pt x="645684" y="445841"/>
                        <a:pt x="658563" y="415790"/>
                      </a:cubicBezTo>
                      <a:cubicBezTo>
                        <a:pt x="662856" y="548872"/>
                        <a:pt x="664793" y="682050"/>
                        <a:pt x="671442" y="815035"/>
                      </a:cubicBezTo>
                      <a:cubicBezTo>
                        <a:pt x="673383" y="853861"/>
                        <a:pt x="682514" y="969776"/>
                        <a:pt x="684320" y="930944"/>
                      </a:cubicBezTo>
                      <a:cubicBezTo>
                        <a:pt x="694693" y="707910"/>
                        <a:pt x="692906" y="484477"/>
                        <a:pt x="697199" y="261243"/>
                      </a:cubicBezTo>
                      <a:cubicBezTo>
                        <a:pt x="701492" y="287001"/>
                        <a:pt x="704698" y="312963"/>
                        <a:pt x="710078" y="338516"/>
                      </a:cubicBezTo>
                      <a:cubicBezTo>
                        <a:pt x="740522" y="483122"/>
                        <a:pt x="741286" y="479940"/>
                        <a:pt x="774473" y="596094"/>
                      </a:cubicBezTo>
                      <a:cubicBezTo>
                        <a:pt x="778766" y="626145"/>
                        <a:pt x="757408" y="691237"/>
                        <a:pt x="787351" y="686246"/>
                      </a:cubicBezTo>
                      <a:cubicBezTo>
                        <a:pt x="827300" y="679588"/>
                        <a:pt x="831099" y="618057"/>
                        <a:pt x="851746" y="583215"/>
                      </a:cubicBezTo>
                      <a:cubicBezTo>
                        <a:pt x="983771" y="360423"/>
                        <a:pt x="955186" y="414968"/>
                        <a:pt x="1019171" y="287001"/>
                      </a:cubicBezTo>
                      <a:cubicBezTo>
                        <a:pt x="1023464" y="317052"/>
                        <a:pt x="1035402" y="407323"/>
                        <a:pt x="1032050" y="377153"/>
                      </a:cubicBezTo>
                      <a:cubicBezTo>
                        <a:pt x="1024406" y="308355"/>
                        <a:pt x="1028182" y="236761"/>
                        <a:pt x="1006292" y="171091"/>
                      </a:cubicBezTo>
                      <a:cubicBezTo>
                        <a:pt x="1000221" y="152878"/>
                        <a:pt x="993109" y="208098"/>
                        <a:pt x="980535" y="222606"/>
                      </a:cubicBezTo>
                      <a:cubicBezTo>
                        <a:pt x="936797" y="273073"/>
                        <a:pt x="880586" y="312126"/>
                        <a:pt x="838867" y="364274"/>
                      </a:cubicBezTo>
                      <a:lnTo>
                        <a:pt x="787351" y="428668"/>
                      </a:lnTo>
                      <a:cubicBezTo>
                        <a:pt x="855979" y="108409"/>
                        <a:pt x="805166" y="255829"/>
                        <a:pt x="838867" y="377153"/>
                      </a:cubicBezTo>
                      <a:cubicBezTo>
                        <a:pt x="849144" y="414150"/>
                        <a:pt x="872178" y="446376"/>
                        <a:pt x="890382" y="480184"/>
                      </a:cubicBezTo>
                      <a:cubicBezTo>
                        <a:pt x="927720" y="549526"/>
                        <a:pt x="919082" y="534641"/>
                        <a:pt x="967656" y="583215"/>
                      </a:cubicBezTo>
                      <a:cubicBezTo>
                        <a:pt x="1032609" y="453307"/>
                        <a:pt x="1024171" y="502314"/>
                        <a:pt x="993413" y="287001"/>
                      </a:cubicBezTo>
                      <a:cubicBezTo>
                        <a:pt x="991493" y="273562"/>
                        <a:pt x="983827" y="312467"/>
                        <a:pt x="980535" y="325637"/>
                      </a:cubicBezTo>
                      <a:cubicBezTo>
                        <a:pt x="965785" y="384640"/>
                        <a:pt x="962598" y="430497"/>
                        <a:pt x="954777" y="493063"/>
                      </a:cubicBezTo>
                      <a:cubicBezTo>
                        <a:pt x="963363" y="553164"/>
                        <a:pt x="926233" y="646216"/>
                        <a:pt x="980535" y="673367"/>
                      </a:cubicBezTo>
                      <a:cubicBezTo>
                        <a:pt x="1025478" y="695838"/>
                        <a:pt x="1016674" y="579536"/>
                        <a:pt x="1032050" y="531699"/>
                      </a:cubicBezTo>
                      <a:cubicBezTo>
                        <a:pt x="1055328" y="459277"/>
                        <a:pt x="1074979" y="385739"/>
                        <a:pt x="1096444" y="312759"/>
                      </a:cubicBezTo>
                      <a:cubicBezTo>
                        <a:pt x="1130879" y="484931"/>
                        <a:pt x="1085560" y="242553"/>
                        <a:pt x="1122202" y="608973"/>
                      </a:cubicBezTo>
                      <a:cubicBezTo>
                        <a:pt x="1134656" y="733512"/>
                        <a:pt x="1154229" y="786507"/>
                        <a:pt x="1186596" y="905187"/>
                      </a:cubicBezTo>
                      <a:cubicBezTo>
                        <a:pt x="1204574" y="833276"/>
                        <a:pt x="1215022" y="802702"/>
                        <a:pt x="1212354" y="712004"/>
                      </a:cubicBezTo>
                      <a:cubicBezTo>
                        <a:pt x="1209440" y="612936"/>
                        <a:pt x="1195182" y="514528"/>
                        <a:pt x="1186596" y="415790"/>
                      </a:cubicBezTo>
                      <a:cubicBezTo>
                        <a:pt x="1157495" y="1056051"/>
                        <a:pt x="1191226" y="456798"/>
                        <a:pt x="1160839" y="145333"/>
                      </a:cubicBezTo>
                      <a:cubicBezTo>
                        <a:pt x="1159336" y="129928"/>
                        <a:pt x="1135081" y="162505"/>
                        <a:pt x="1122202" y="171091"/>
                      </a:cubicBezTo>
                      <a:cubicBezTo>
                        <a:pt x="1113616" y="214021"/>
                        <a:pt x="1097511" y="256113"/>
                        <a:pt x="1096444" y="299880"/>
                      </a:cubicBezTo>
                      <a:cubicBezTo>
                        <a:pt x="1093197" y="432991"/>
                        <a:pt x="1100466" y="566269"/>
                        <a:pt x="1109323" y="699125"/>
                      </a:cubicBezTo>
                      <a:cubicBezTo>
                        <a:pt x="1112595" y="748210"/>
                        <a:pt x="1136360" y="887102"/>
                        <a:pt x="1147960" y="956702"/>
                      </a:cubicBezTo>
                      <a:cubicBezTo>
                        <a:pt x="1152253" y="939530"/>
                        <a:pt x="1159481" y="922835"/>
                        <a:pt x="1160839" y="905187"/>
                      </a:cubicBezTo>
                      <a:cubicBezTo>
                        <a:pt x="1168090" y="810923"/>
                        <a:pt x="1116993" y="546218"/>
                        <a:pt x="1173718" y="621852"/>
                      </a:cubicBezTo>
                      <a:cubicBezTo>
                        <a:pt x="1240886" y="711409"/>
                        <a:pt x="1182705" y="846019"/>
                        <a:pt x="1199475" y="956702"/>
                      </a:cubicBezTo>
                      <a:cubicBezTo>
                        <a:pt x="1207780" y="1011517"/>
                        <a:pt x="1260244" y="1080052"/>
                        <a:pt x="1289627" y="1124128"/>
                      </a:cubicBezTo>
                      <a:cubicBezTo>
                        <a:pt x="1298213" y="1089784"/>
                        <a:pt x="1309052" y="1055927"/>
                        <a:pt x="1315385" y="1021097"/>
                      </a:cubicBezTo>
                      <a:cubicBezTo>
                        <a:pt x="1360241" y="774392"/>
                        <a:pt x="1345191" y="728938"/>
                        <a:pt x="1328264" y="415790"/>
                      </a:cubicBezTo>
                      <a:cubicBezTo>
                        <a:pt x="1327309" y="398115"/>
                        <a:pt x="1319678" y="381446"/>
                        <a:pt x="1315385" y="364274"/>
                      </a:cubicBezTo>
                      <a:cubicBezTo>
                        <a:pt x="1311092" y="261243"/>
                        <a:pt x="1313894" y="157671"/>
                        <a:pt x="1302506" y="55181"/>
                      </a:cubicBezTo>
                      <a:cubicBezTo>
                        <a:pt x="1299622" y="29228"/>
                        <a:pt x="1290469" y="106355"/>
                        <a:pt x="1289627" y="132454"/>
                      </a:cubicBezTo>
                      <a:cubicBezTo>
                        <a:pt x="1281875" y="372773"/>
                        <a:pt x="1287834" y="613483"/>
                        <a:pt x="1276749" y="853671"/>
                      </a:cubicBezTo>
                      <a:cubicBezTo>
                        <a:pt x="1274924" y="893208"/>
                        <a:pt x="1259284" y="930880"/>
                        <a:pt x="1250991" y="969581"/>
                      </a:cubicBezTo>
                      <a:cubicBezTo>
                        <a:pt x="1236094" y="1039101"/>
                        <a:pt x="1253821" y="1049682"/>
                        <a:pt x="1225233" y="1021097"/>
                      </a:cubicBez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209800" y="1524000"/>
                  <a:ext cx="491238" cy="971172"/>
                </a:xfrm>
                <a:custGeom>
                  <a:avLst/>
                  <a:gdLst>
                    <a:gd name="connsiteX0" fmla="*/ 210080 w 491238"/>
                    <a:gd name="connsiteY0" fmla="*/ 855262 h 971172"/>
                    <a:gd name="connsiteX1" fmla="*/ 390384 w 491238"/>
                    <a:gd name="connsiteY1" fmla="*/ 327228 h 971172"/>
                    <a:gd name="connsiteX2" fmla="*/ 248716 w 491238"/>
                    <a:gd name="connsiteY2" fmla="*/ 275712 h 971172"/>
                    <a:gd name="connsiteX3" fmla="*/ 42654 w 491238"/>
                    <a:gd name="connsiteY3" fmla="*/ 468895 h 971172"/>
                    <a:gd name="connsiteX4" fmla="*/ 248716 w 491238"/>
                    <a:gd name="connsiteY4" fmla="*/ 842383 h 971172"/>
                    <a:gd name="connsiteX5" fmla="*/ 338868 w 491238"/>
                    <a:gd name="connsiteY5" fmla="*/ 829504 h 971172"/>
                    <a:gd name="connsiteX6" fmla="*/ 274474 w 491238"/>
                    <a:gd name="connsiteY6" fmla="*/ 288591 h 971172"/>
                    <a:gd name="connsiteX7" fmla="*/ 94170 w 491238"/>
                    <a:gd name="connsiteY7" fmla="*/ 262834 h 971172"/>
                    <a:gd name="connsiteX8" fmla="*/ 158564 w 491238"/>
                    <a:gd name="connsiteY8" fmla="*/ 893898 h 971172"/>
                    <a:gd name="connsiteX9" fmla="*/ 416142 w 491238"/>
                    <a:gd name="connsiteY9" fmla="*/ 881019 h 971172"/>
                    <a:gd name="connsiteX10" fmla="*/ 454778 w 491238"/>
                    <a:gd name="connsiteY10" fmla="*/ 610563 h 971172"/>
                    <a:gd name="connsiteX11" fmla="*/ 429021 w 491238"/>
                    <a:gd name="connsiteY11" fmla="*/ 314349 h 971172"/>
                    <a:gd name="connsiteX12" fmla="*/ 42654 w 491238"/>
                    <a:gd name="connsiteY12" fmla="*/ 378743 h 971172"/>
                    <a:gd name="connsiteX13" fmla="*/ 68412 w 491238"/>
                    <a:gd name="connsiteY13" fmla="*/ 855262 h 971172"/>
                    <a:gd name="connsiteX14" fmla="*/ 325990 w 491238"/>
                    <a:gd name="connsiteY14" fmla="*/ 971172 h 971172"/>
                    <a:gd name="connsiteX15" fmla="*/ 364626 w 491238"/>
                    <a:gd name="connsiteY15" fmla="*/ 752231 h 971172"/>
                    <a:gd name="connsiteX16" fmla="*/ 235837 w 491238"/>
                    <a:gd name="connsiteY16" fmla="*/ 430259 h 971172"/>
                    <a:gd name="connsiteX17" fmla="*/ 274474 w 491238"/>
                    <a:gd name="connsiteY17" fmla="*/ 713594 h 971172"/>
                    <a:gd name="connsiteX18" fmla="*/ 313111 w 491238"/>
                    <a:gd name="connsiteY18" fmla="*/ 855262 h 971172"/>
                    <a:gd name="connsiteX19" fmla="*/ 377505 w 491238"/>
                    <a:gd name="connsiteY19" fmla="*/ 571926 h 971172"/>
                    <a:gd name="connsiteX20" fmla="*/ 390384 w 491238"/>
                    <a:gd name="connsiteY20" fmla="*/ 803746 h 971172"/>
                    <a:gd name="connsiteX21" fmla="*/ 235837 w 491238"/>
                    <a:gd name="connsiteY21" fmla="*/ 829504 h 971172"/>
                    <a:gd name="connsiteX22" fmla="*/ 119928 w 491238"/>
                    <a:gd name="connsiteY22" fmla="*/ 649200 h 971172"/>
                    <a:gd name="connsiteX23" fmla="*/ 261595 w 491238"/>
                    <a:gd name="connsiteY23" fmla="*/ 391622 h 971172"/>
                    <a:gd name="connsiteX24" fmla="*/ 235837 w 491238"/>
                    <a:gd name="connsiteY24" fmla="*/ 507532 h 971172"/>
                    <a:gd name="connsiteX25" fmla="*/ 184322 w 491238"/>
                    <a:gd name="connsiteY25" fmla="*/ 700715 h 97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1238" h="971172">
                      <a:moveTo>
                        <a:pt x="210080" y="855262"/>
                      </a:moveTo>
                      <a:cubicBezTo>
                        <a:pt x="270181" y="679251"/>
                        <a:pt x="378012" y="512806"/>
                        <a:pt x="390384" y="327228"/>
                      </a:cubicBezTo>
                      <a:cubicBezTo>
                        <a:pt x="393726" y="277091"/>
                        <a:pt x="295250" y="256754"/>
                        <a:pt x="248716" y="275712"/>
                      </a:cubicBezTo>
                      <a:cubicBezTo>
                        <a:pt x="161523" y="311235"/>
                        <a:pt x="111341" y="404501"/>
                        <a:pt x="42654" y="468895"/>
                      </a:cubicBezTo>
                      <a:cubicBezTo>
                        <a:pt x="111341" y="593391"/>
                        <a:pt x="158464" y="732511"/>
                        <a:pt x="248716" y="842383"/>
                      </a:cubicBezTo>
                      <a:cubicBezTo>
                        <a:pt x="267984" y="865840"/>
                        <a:pt x="337458" y="859827"/>
                        <a:pt x="338868" y="829504"/>
                      </a:cubicBezTo>
                      <a:cubicBezTo>
                        <a:pt x="347304" y="648123"/>
                        <a:pt x="346458" y="455291"/>
                        <a:pt x="274474" y="288591"/>
                      </a:cubicBezTo>
                      <a:cubicBezTo>
                        <a:pt x="250406" y="232854"/>
                        <a:pt x="154271" y="271420"/>
                        <a:pt x="94170" y="262834"/>
                      </a:cubicBezTo>
                      <a:cubicBezTo>
                        <a:pt x="115635" y="473189"/>
                        <a:pt x="60889" y="706363"/>
                        <a:pt x="158564" y="893898"/>
                      </a:cubicBezTo>
                      <a:cubicBezTo>
                        <a:pt x="198275" y="970143"/>
                        <a:pt x="354019" y="940441"/>
                        <a:pt x="416142" y="881019"/>
                      </a:cubicBezTo>
                      <a:cubicBezTo>
                        <a:pt x="481951" y="818071"/>
                        <a:pt x="441899" y="700715"/>
                        <a:pt x="454778" y="610563"/>
                      </a:cubicBezTo>
                      <a:cubicBezTo>
                        <a:pt x="446192" y="511825"/>
                        <a:pt x="491238" y="391498"/>
                        <a:pt x="429021" y="314349"/>
                      </a:cubicBezTo>
                      <a:cubicBezTo>
                        <a:pt x="175514" y="0"/>
                        <a:pt x="120176" y="234773"/>
                        <a:pt x="42654" y="378743"/>
                      </a:cubicBezTo>
                      <a:cubicBezTo>
                        <a:pt x="41683" y="401069"/>
                        <a:pt x="0" y="786850"/>
                        <a:pt x="68412" y="855262"/>
                      </a:cubicBezTo>
                      <a:cubicBezTo>
                        <a:pt x="134988" y="921838"/>
                        <a:pt x="240131" y="932535"/>
                        <a:pt x="325990" y="971172"/>
                      </a:cubicBezTo>
                      <a:cubicBezTo>
                        <a:pt x="338869" y="898192"/>
                        <a:pt x="384546" y="823611"/>
                        <a:pt x="364626" y="752231"/>
                      </a:cubicBezTo>
                      <a:cubicBezTo>
                        <a:pt x="272117" y="420742"/>
                        <a:pt x="26125" y="388316"/>
                        <a:pt x="235837" y="430259"/>
                      </a:cubicBezTo>
                      <a:cubicBezTo>
                        <a:pt x="377442" y="175372"/>
                        <a:pt x="265527" y="337832"/>
                        <a:pt x="274474" y="713594"/>
                      </a:cubicBezTo>
                      <a:cubicBezTo>
                        <a:pt x="275639" y="762528"/>
                        <a:pt x="300232" y="808039"/>
                        <a:pt x="313111" y="855262"/>
                      </a:cubicBezTo>
                      <a:cubicBezTo>
                        <a:pt x="334576" y="760817"/>
                        <a:pt x="296918" y="625651"/>
                        <a:pt x="377505" y="571926"/>
                      </a:cubicBezTo>
                      <a:cubicBezTo>
                        <a:pt x="441899" y="528996"/>
                        <a:pt x="427681" y="735933"/>
                        <a:pt x="390384" y="803746"/>
                      </a:cubicBezTo>
                      <a:cubicBezTo>
                        <a:pt x="365215" y="849507"/>
                        <a:pt x="287353" y="820918"/>
                        <a:pt x="235837" y="829504"/>
                      </a:cubicBezTo>
                      <a:cubicBezTo>
                        <a:pt x="197201" y="769403"/>
                        <a:pt x="124004" y="720532"/>
                        <a:pt x="119928" y="649200"/>
                      </a:cubicBezTo>
                      <a:cubicBezTo>
                        <a:pt x="101889" y="333503"/>
                        <a:pt x="139083" y="360993"/>
                        <a:pt x="261595" y="391622"/>
                      </a:cubicBezTo>
                      <a:cubicBezTo>
                        <a:pt x="253009" y="430259"/>
                        <a:pt x="245828" y="469234"/>
                        <a:pt x="235837" y="507532"/>
                      </a:cubicBezTo>
                      <a:cubicBezTo>
                        <a:pt x="183143" y="709528"/>
                        <a:pt x="184322" y="624123"/>
                        <a:pt x="184322" y="700715"/>
                      </a:cubicBezTo>
                    </a:path>
                  </a:pathLst>
                </a:custGeom>
                <a:ln w="31750">
                  <a:solidFill>
                    <a:srgbClr val="FFF0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828800" y="1066800"/>
                  <a:ext cx="209692" cy="1862729"/>
                </a:xfrm>
                <a:custGeom>
                  <a:avLst/>
                  <a:gdLst>
                    <a:gd name="connsiteX0" fmla="*/ 180596 w 362092"/>
                    <a:gd name="connsiteY0" fmla="*/ 347729 h 948329"/>
                    <a:gd name="connsiteX1" fmla="*/ 141959 w 362092"/>
                    <a:gd name="connsiteY1" fmla="*/ 360608 h 948329"/>
                    <a:gd name="connsiteX2" fmla="*/ 129080 w 362092"/>
                    <a:gd name="connsiteY2" fmla="*/ 463639 h 948329"/>
                    <a:gd name="connsiteX3" fmla="*/ 116201 w 362092"/>
                    <a:gd name="connsiteY3" fmla="*/ 347729 h 948329"/>
                    <a:gd name="connsiteX4" fmla="*/ 103323 w 362092"/>
                    <a:gd name="connsiteY4" fmla="*/ 244698 h 948329"/>
                    <a:gd name="connsiteX5" fmla="*/ 77565 w 362092"/>
                    <a:gd name="connsiteY5" fmla="*/ 115909 h 948329"/>
                    <a:gd name="connsiteX6" fmla="*/ 51807 w 362092"/>
                    <a:gd name="connsiteY6" fmla="*/ 154546 h 948329"/>
                    <a:gd name="connsiteX7" fmla="*/ 13170 w 362092"/>
                    <a:gd name="connsiteY7" fmla="*/ 128788 h 948329"/>
                    <a:gd name="connsiteX8" fmla="*/ 292 w 362092"/>
                    <a:gd name="connsiteY8" fmla="*/ 167425 h 948329"/>
                    <a:gd name="connsiteX9" fmla="*/ 13170 w 362092"/>
                    <a:gd name="connsiteY9" fmla="*/ 270456 h 948329"/>
                    <a:gd name="connsiteX10" fmla="*/ 292 w 362092"/>
                    <a:gd name="connsiteY10" fmla="*/ 193183 h 948329"/>
                    <a:gd name="connsiteX11" fmla="*/ 13170 w 362092"/>
                    <a:gd name="connsiteY11" fmla="*/ 231819 h 948329"/>
                    <a:gd name="connsiteX12" fmla="*/ 38928 w 362092"/>
                    <a:gd name="connsiteY12" fmla="*/ 347729 h 948329"/>
                    <a:gd name="connsiteX13" fmla="*/ 51807 w 362092"/>
                    <a:gd name="connsiteY13" fmla="*/ 437881 h 948329"/>
                    <a:gd name="connsiteX14" fmla="*/ 64686 w 362092"/>
                    <a:gd name="connsiteY14" fmla="*/ 489397 h 948329"/>
                    <a:gd name="connsiteX15" fmla="*/ 103323 w 362092"/>
                    <a:gd name="connsiteY15" fmla="*/ 502276 h 948329"/>
                    <a:gd name="connsiteX16" fmla="*/ 129080 w 362092"/>
                    <a:gd name="connsiteY16" fmla="*/ 631064 h 948329"/>
                    <a:gd name="connsiteX17" fmla="*/ 141959 w 362092"/>
                    <a:gd name="connsiteY17" fmla="*/ 721216 h 948329"/>
                    <a:gd name="connsiteX18" fmla="*/ 103323 w 362092"/>
                    <a:gd name="connsiteY18" fmla="*/ 682580 h 948329"/>
                    <a:gd name="connsiteX19" fmla="*/ 90444 w 362092"/>
                    <a:gd name="connsiteY19" fmla="*/ 759853 h 948329"/>
                    <a:gd name="connsiteX20" fmla="*/ 51807 w 362092"/>
                    <a:gd name="connsiteY20" fmla="*/ 824247 h 948329"/>
                    <a:gd name="connsiteX21" fmla="*/ 38928 w 362092"/>
                    <a:gd name="connsiteY21" fmla="*/ 772732 h 948329"/>
                    <a:gd name="connsiteX22" fmla="*/ 77565 w 362092"/>
                    <a:gd name="connsiteY22" fmla="*/ 759853 h 948329"/>
                    <a:gd name="connsiteX23" fmla="*/ 154838 w 362092"/>
                    <a:gd name="connsiteY23" fmla="*/ 875763 h 948329"/>
                    <a:gd name="connsiteX24" fmla="*/ 180596 w 362092"/>
                    <a:gd name="connsiteY24" fmla="*/ 811369 h 948329"/>
                    <a:gd name="connsiteX25" fmla="*/ 219232 w 362092"/>
                    <a:gd name="connsiteY25" fmla="*/ 656822 h 948329"/>
                    <a:gd name="connsiteX26" fmla="*/ 257869 w 362092"/>
                    <a:gd name="connsiteY26" fmla="*/ 540912 h 948329"/>
                    <a:gd name="connsiteX27" fmla="*/ 283627 w 362092"/>
                    <a:gd name="connsiteY27" fmla="*/ 412124 h 948329"/>
                    <a:gd name="connsiteX28" fmla="*/ 296506 w 362092"/>
                    <a:gd name="connsiteY28" fmla="*/ 502276 h 948329"/>
                    <a:gd name="connsiteX29" fmla="*/ 283627 w 362092"/>
                    <a:gd name="connsiteY29" fmla="*/ 231819 h 948329"/>
                    <a:gd name="connsiteX30" fmla="*/ 270748 w 362092"/>
                    <a:gd name="connsiteY30" fmla="*/ 283335 h 948329"/>
                    <a:gd name="connsiteX31" fmla="*/ 257869 w 362092"/>
                    <a:gd name="connsiteY31" fmla="*/ 347729 h 948329"/>
                    <a:gd name="connsiteX32" fmla="*/ 219232 w 362092"/>
                    <a:gd name="connsiteY32" fmla="*/ 425002 h 948329"/>
                    <a:gd name="connsiteX33" fmla="*/ 193475 w 362092"/>
                    <a:gd name="connsiteY33" fmla="*/ 373487 h 948329"/>
                    <a:gd name="connsiteX34" fmla="*/ 154838 w 362092"/>
                    <a:gd name="connsiteY34" fmla="*/ 154546 h 948329"/>
                    <a:gd name="connsiteX35" fmla="*/ 116201 w 362092"/>
                    <a:gd name="connsiteY35" fmla="*/ 231819 h 948329"/>
                    <a:gd name="connsiteX36" fmla="*/ 90444 w 362092"/>
                    <a:gd name="connsiteY36" fmla="*/ 347729 h 948329"/>
                    <a:gd name="connsiteX37" fmla="*/ 77565 w 362092"/>
                    <a:gd name="connsiteY37" fmla="*/ 386366 h 948329"/>
                    <a:gd name="connsiteX38" fmla="*/ 64686 w 362092"/>
                    <a:gd name="connsiteY38" fmla="*/ 347729 h 948329"/>
                    <a:gd name="connsiteX39" fmla="*/ 51807 w 362092"/>
                    <a:gd name="connsiteY39" fmla="*/ 167425 h 948329"/>
                    <a:gd name="connsiteX40" fmla="*/ 26049 w 362092"/>
                    <a:gd name="connsiteY40" fmla="*/ 296214 h 948329"/>
                    <a:gd name="connsiteX41" fmla="*/ 13170 w 362092"/>
                    <a:gd name="connsiteY41" fmla="*/ 77273 h 948329"/>
                    <a:gd name="connsiteX42" fmla="*/ 292 w 362092"/>
                    <a:gd name="connsiteY42" fmla="*/ 141667 h 948329"/>
                    <a:gd name="connsiteX43" fmla="*/ 13170 w 362092"/>
                    <a:gd name="connsiteY43" fmla="*/ 180304 h 948329"/>
                    <a:gd name="connsiteX44" fmla="*/ 90444 w 362092"/>
                    <a:gd name="connsiteY44" fmla="*/ 193183 h 948329"/>
                    <a:gd name="connsiteX45" fmla="*/ 154838 w 362092"/>
                    <a:gd name="connsiteY45" fmla="*/ 270456 h 948329"/>
                    <a:gd name="connsiteX46" fmla="*/ 219232 w 362092"/>
                    <a:gd name="connsiteY46" fmla="*/ 476518 h 948329"/>
                    <a:gd name="connsiteX47" fmla="*/ 232111 w 362092"/>
                    <a:gd name="connsiteY47" fmla="*/ 0 h 9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092" h="948329">
                      <a:moveTo>
                        <a:pt x="180596" y="347729"/>
                      </a:moveTo>
                      <a:cubicBezTo>
                        <a:pt x="180596" y="303757"/>
                        <a:pt x="186667" y="315900"/>
                        <a:pt x="141959" y="360608"/>
                      </a:cubicBezTo>
                      <a:cubicBezTo>
                        <a:pt x="137666" y="394952"/>
                        <a:pt x="160037" y="479117"/>
                        <a:pt x="129080" y="463639"/>
                      </a:cubicBezTo>
                      <a:cubicBezTo>
                        <a:pt x="94310" y="446254"/>
                        <a:pt x="120743" y="386337"/>
                        <a:pt x="116201" y="347729"/>
                      </a:cubicBezTo>
                      <a:cubicBezTo>
                        <a:pt x="112157" y="313355"/>
                        <a:pt x="107616" y="279042"/>
                        <a:pt x="103323" y="244698"/>
                      </a:cubicBezTo>
                      <a:cubicBezTo>
                        <a:pt x="70231" y="377064"/>
                        <a:pt x="110763" y="237636"/>
                        <a:pt x="77565" y="115909"/>
                      </a:cubicBezTo>
                      <a:cubicBezTo>
                        <a:pt x="73492" y="100976"/>
                        <a:pt x="60393" y="141667"/>
                        <a:pt x="51807" y="154546"/>
                      </a:cubicBezTo>
                      <a:cubicBezTo>
                        <a:pt x="38928" y="145960"/>
                        <a:pt x="28186" y="125034"/>
                        <a:pt x="13170" y="128788"/>
                      </a:cubicBezTo>
                      <a:cubicBezTo>
                        <a:pt x="0" y="132081"/>
                        <a:pt x="292" y="153849"/>
                        <a:pt x="292" y="167425"/>
                      </a:cubicBezTo>
                      <a:cubicBezTo>
                        <a:pt x="292" y="202036"/>
                        <a:pt x="13170" y="235845"/>
                        <a:pt x="13170" y="270456"/>
                      </a:cubicBezTo>
                      <a:cubicBezTo>
                        <a:pt x="13170" y="296569"/>
                        <a:pt x="292" y="219296"/>
                        <a:pt x="292" y="193183"/>
                      </a:cubicBezTo>
                      <a:cubicBezTo>
                        <a:pt x="292" y="179608"/>
                        <a:pt x="10225" y="218567"/>
                        <a:pt x="13170" y="231819"/>
                      </a:cubicBezTo>
                      <a:cubicBezTo>
                        <a:pt x="43388" y="367804"/>
                        <a:pt x="9937" y="260759"/>
                        <a:pt x="38928" y="347729"/>
                      </a:cubicBezTo>
                      <a:cubicBezTo>
                        <a:pt x="43221" y="377780"/>
                        <a:pt x="46377" y="408015"/>
                        <a:pt x="51807" y="437881"/>
                      </a:cubicBezTo>
                      <a:cubicBezTo>
                        <a:pt x="54973" y="455296"/>
                        <a:pt x="53629" y="475575"/>
                        <a:pt x="64686" y="489397"/>
                      </a:cubicBezTo>
                      <a:cubicBezTo>
                        <a:pt x="73167" y="499998"/>
                        <a:pt x="90444" y="497983"/>
                        <a:pt x="103323" y="502276"/>
                      </a:cubicBezTo>
                      <a:cubicBezTo>
                        <a:pt x="111909" y="545205"/>
                        <a:pt x="122889" y="587725"/>
                        <a:pt x="129080" y="631064"/>
                      </a:cubicBezTo>
                      <a:cubicBezTo>
                        <a:pt x="133373" y="661115"/>
                        <a:pt x="155534" y="694065"/>
                        <a:pt x="141959" y="721216"/>
                      </a:cubicBezTo>
                      <a:cubicBezTo>
                        <a:pt x="133814" y="737506"/>
                        <a:pt x="116202" y="695459"/>
                        <a:pt x="103323" y="682580"/>
                      </a:cubicBezTo>
                      <a:cubicBezTo>
                        <a:pt x="99030" y="708338"/>
                        <a:pt x="93683" y="733942"/>
                        <a:pt x="90444" y="759853"/>
                      </a:cubicBezTo>
                      <a:cubicBezTo>
                        <a:pt x="76049" y="875014"/>
                        <a:pt x="93168" y="948329"/>
                        <a:pt x="51807" y="824247"/>
                      </a:cubicBezTo>
                      <a:cubicBezTo>
                        <a:pt x="46210" y="807455"/>
                        <a:pt x="43221" y="789904"/>
                        <a:pt x="38928" y="772732"/>
                      </a:cubicBezTo>
                      <a:cubicBezTo>
                        <a:pt x="51807" y="768439"/>
                        <a:pt x="67418" y="750834"/>
                        <a:pt x="77565" y="759853"/>
                      </a:cubicBezTo>
                      <a:cubicBezTo>
                        <a:pt x="112271" y="790703"/>
                        <a:pt x="154838" y="875763"/>
                        <a:pt x="154838" y="875763"/>
                      </a:cubicBezTo>
                      <a:cubicBezTo>
                        <a:pt x="163424" y="854298"/>
                        <a:pt x="175398" y="833895"/>
                        <a:pt x="180596" y="811369"/>
                      </a:cubicBezTo>
                      <a:cubicBezTo>
                        <a:pt x="219838" y="641322"/>
                        <a:pt x="164694" y="765902"/>
                        <a:pt x="219232" y="656822"/>
                      </a:cubicBezTo>
                      <a:cubicBezTo>
                        <a:pt x="246098" y="791152"/>
                        <a:pt x="223244" y="714032"/>
                        <a:pt x="257869" y="540912"/>
                      </a:cubicBezTo>
                      <a:lnTo>
                        <a:pt x="283627" y="412124"/>
                      </a:lnTo>
                      <a:cubicBezTo>
                        <a:pt x="287920" y="442175"/>
                        <a:pt x="292959" y="532424"/>
                        <a:pt x="296506" y="502276"/>
                      </a:cubicBezTo>
                      <a:cubicBezTo>
                        <a:pt x="339974" y="132802"/>
                        <a:pt x="362092" y="114124"/>
                        <a:pt x="283627" y="231819"/>
                      </a:cubicBezTo>
                      <a:cubicBezTo>
                        <a:pt x="279334" y="248991"/>
                        <a:pt x="274588" y="266056"/>
                        <a:pt x="270748" y="283335"/>
                      </a:cubicBezTo>
                      <a:cubicBezTo>
                        <a:pt x="265999" y="304703"/>
                        <a:pt x="265350" y="327157"/>
                        <a:pt x="257869" y="347729"/>
                      </a:cubicBezTo>
                      <a:cubicBezTo>
                        <a:pt x="248027" y="374793"/>
                        <a:pt x="232111" y="399244"/>
                        <a:pt x="219232" y="425002"/>
                      </a:cubicBezTo>
                      <a:cubicBezTo>
                        <a:pt x="210646" y="407830"/>
                        <a:pt x="196631" y="392424"/>
                        <a:pt x="193475" y="373487"/>
                      </a:cubicBezTo>
                      <a:cubicBezTo>
                        <a:pt x="154638" y="140461"/>
                        <a:pt x="220404" y="252895"/>
                        <a:pt x="154838" y="154546"/>
                      </a:cubicBezTo>
                      <a:cubicBezTo>
                        <a:pt x="141959" y="180304"/>
                        <a:pt x="126896" y="205081"/>
                        <a:pt x="116201" y="231819"/>
                      </a:cubicBezTo>
                      <a:cubicBezTo>
                        <a:pt x="107391" y="253844"/>
                        <a:pt x="95198" y="328712"/>
                        <a:pt x="90444" y="347729"/>
                      </a:cubicBezTo>
                      <a:cubicBezTo>
                        <a:pt x="87151" y="360899"/>
                        <a:pt x="81858" y="373487"/>
                        <a:pt x="77565" y="386366"/>
                      </a:cubicBezTo>
                      <a:cubicBezTo>
                        <a:pt x="73272" y="373487"/>
                        <a:pt x="66272" y="361212"/>
                        <a:pt x="64686" y="347729"/>
                      </a:cubicBezTo>
                      <a:cubicBezTo>
                        <a:pt x="57646" y="287887"/>
                        <a:pt x="87960" y="215628"/>
                        <a:pt x="51807" y="167425"/>
                      </a:cubicBezTo>
                      <a:cubicBezTo>
                        <a:pt x="25539" y="132401"/>
                        <a:pt x="26049" y="296214"/>
                        <a:pt x="26049" y="296214"/>
                      </a:cubicBezTo>
                      <a:cubicBezTo>
                        <a:pt x="21756" y="223234"/>
                        <a:pt x="25188" y="149385"/>
                        <a:pt x="13170" y="77273"/>
                      </a:cubicBezTo>
                      <a:cubicBezTo>
                        <a:pt x="9571" y="55681"/>
                        <a:pt x="292" y="119777"/>
                        <a:pt x="292" y="141667"/>
                      </a:cubicBezTo>
                      <a:cubicBezTo>
                        <a:pt x="292" y="155243"/>
                        <a:pt x="1383" y="173569"/>
                        <a:pt x="13170" y="180304"/>
                      </a:cubicBezTo>
                      <a:cubicBezTo>
                        <a:pt x="35843" y="193260"/>
                        <a:pt x="64686" y="188890"/>
                        <a:pt x="90444" y="193183"/>
                      </a:cubicBezTo>
                      <a:cubicBezTo>
                        <a:pt x="111909" y="218941"/>
                        <a:pt x="138400" y="241233"/>
                        <a:pt x="154838" y="270456"/>
                      </a:cubicBezTo>
                      <a:cubicBezTo>
                        <a:pt x="205583" y="360668"/>
                        <a:pt x="204666" y="389117"/>
                        <a:pt x="219232" y="476518"/>
                      </a:cubicBezTo>
                      <a:cubicBezTo>
                        <a:pt x="233295" y="68708"/>
                        <a:pt x="232111" y="227601"/>
                        <a:pt x="232111" y="0"/>
                      </a:cubicBezTo>
                    </a:path>
                  </a:pathLst>
                </a:cu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676400" y="990600"/>
                  <a:ext cx="1360241" cy="2068370"/>
                </a:xfrm>
                <a:custGeom>
                  <a:avLst/>
                  <a:gdLst>
                    <a:gd name="connsiteX0" fmla="*/ 66135 w 1360241"/>
                    <a:gd name="connsiteY0" fmla="*/ 583215 h 2068370"/>
                    <a:gd name="connsiteX1" fmla="*/ 27498 w 1360241"/>
                    <a:gd name="connsiteY1" fmla="*/ 1046854 h 2068370"/>
                    <a:gd name="connsiteX2" fmla="*/ 14619 w 1360241"/>
                    <a:gd name="connsiteY2" fmla="*/ 1124128 h 2068370"/>
                    <a:gd name="connsiteX3" fmla="*/ 1740 w 1360241"/>
                    <a:gd name="connsiteY3" fmla="*/ 905187 h 2068370"/>
                    <a:gd name="connsiteX4" fmla="*/ 27498 w 1360241"/>
                    <a:gd name="connsiteY4" fmla="*/ 1665040 h 2068370"/>
                    <a:gd name="connsiteX5" fmla="*/ 66135 w 1360241"/>
                    <a:gd name="connsiteY5" fmla="*/ 1381705 h 2068370"/>
                    <a:gd name="connsiteX6" fmla="*/ 79013 w 1360241"/>
                    <a:gd name="connsiteY6" fmla="*/ 1175643 h 2068370"/>
                    <a:gd name="connsiteX7" fmla="*/ 130529 w 1360241"/>
                    <a:gd name="connsiteY7" fmla="*/ 1587767 h 2068370"/>
                    <a:gd name="connsiteX8" fmla="*/ 156287 w 1360241"/>
                    <a:gd name="connsiteY8" fmla="*/ 1677919 h 2068370"/>
                    <a:gd name="connsiteX9" fmla="*/ 169165 w 1360241"/>
                    <a:gd name="connsiteY9" fmla="*/ 1742313 h 2068370"/>
                    <a:gd name="connsiteX10" fmla="*/ 194923 w 1360241"/>
                    <a:gd name="connsiteY10" fmla="*/ 1677919 h 2068370"/>
                    <a:gd name="connsiteX11" fmla="*/ 259318 w 1360241"/>
                    <a:gd name="connsiteY11" fmla="*/ 1948375 h 2068370"/>
                    <a:gd name="connsiteX12" fmla="*/ 246439 w 1360241"/>
                    <a:gd name="connsiteY12" fmla="*/ 1922618 h 2068370"/>
                    <a:gd name="connsiteX13" fmla="*/ 233560 w 1360241"/>
                    <a:gd name="connsiteY13" fmla="*/ 1652161 h 2068370"/>
                    <a:gd name="connsiteX14" fmla="*/ 207802 w 1360241"/>
                    <a:gd name="connsiteY14" fmla="*/ 1600646 h 2068370"/>
                    <a:gd name="connsiteX15" fmla="*/ 233560 w 1360241"/>
                    <a:gd name="connsiteY15" fmla="*/ 1278674 h 2068370"/>
                    <a:gd name="connsiteX16" fmla="*/ 246439 w 1360241"/>
                    <a:gd name="connsiteY16" fmla="*/ 1355947 h 2068370"/>
                    <a:gd name="connsiteX17" fmla="*/ 285075 w 1360241"/>
                    <a:gd name="connsiteY17" fmla="*/ 1317311 h 2068370"/>
                    <a:gd name="connsiteX18" fmla="*/ 297954 w 1360241"/>
                    <a:gd name="connsiteY18" fmla="*/ 1407463 h 2068370"/>
                    <a:gd name="connsiteX19" fmla="*/ 310833 w 1360241"/>
                    <a:gd name="connsiteY19" fmla="*/ 1343068 h 2068370"/>
                    <a:gd name="connsiteX20" fmla="*/ 323712 w 1360241"/>
                    <a:gd name="connsiteY20" fmla="*/ 1304432 h 2068370"/>
                    <a:gd name="connsiteX21" fmla="*/ 336591 w 1360241"/>
                    <a:gd name="connsiteY21" fmla="*/ 1240037 h 2068370"/>
                    <a:gd name="connsiteX22" fmla="*/ 323712 w 1360241"/>
                    <a:gd name="connsiteY22" fmla="*/ 918066 h 2068370"/>
                    <a:gd name="connsiteX23" fmla="*/ 310833 w 1360241"/>
                    <a:gd name="connsiteY23" fmla="*/ 1008218 h 2068370"/>
                    <a:gd name="connsiteX24" fmla="*/ 272196 w 1360241"/>
                    <a:gd name="connsiteY24" fmla="*/ 660488 h 2068370"/>
                    <a:gd name="connsiteX25" fmla="*/ 259318 w 1360241"/>
                    <a:gd name="connsiteY25" fmla="*/ 1021097 h 2068370"/>
                    <a:gd name="connsiteX26" fmla="*/ 233560 w 1360241"/>
                    <a:gd name="connsiteY26" fmla="*/ 943823 h 2068370"/>
                    <a:gd name="connsiteX27" fmla="*/ 220681 w 1360241"/>
                    <a:gd name="connsiteY27" fmla="*/ 827913 h 2068370"/>
                    <a:gd name="connsiteX28" fmla="*/ 182044 w 1360241"/>
                    <a:gd name="connsiteY28" fmla="*/ 660488 h 2068370"/>
                    <a:gd name="connsiteX29" fmla="*/ 130529 w 1360241"/>
                    <a:gd name="connsiteY29" fmla="*/ 699125 h 2068370"/>
                    <a:gd name="connsiteX30" fmla="*/ 104771 w 1360241"/>
                    <a:gd name="connsiteY30" fmla="*/ 840792 h 2068370"/>
                    <a:gd name="connsiteX31" fmla="*/ 66135 w 1360241"/>
                    <a:gd name="connsiteY31" fmla="*/ 1008218 h 2068370"/>
                    <a:gd name="connsiteX32" fmla="*/ 79013 w 1360241"/>
                    <a:gd name="connsiteY32" fmla="*/ 763519 h 2068370"/>
                    <a:gd name="connsiteX33" fmla="*/ 104771 w 1360241"/>
                    <a:gd name="connsiteY33" fmla="*/ 557457 h 2068370"/>
                    <a:gd name="connsiteX34" fmla="*/ 143408 w 1360241"/>
                    <a:gd name="connsiteY34" fmla="*/ 724883 h 2068370"/>
                    <a:gd name="connsiteX35" fmla="*/ 169165 w 1360241"/>
                    <a:gd name="connsiteY35" fmla="*/ 1008218 h 2068370"/>
                    <a:gd name="connsiteX36" fmla="*/ 182044 w 1360241"/>
                    <a:gd name="connsiteY36" fmla="*/ 1124128 h 2068370"/>
                    <a:gd name="connsiteX37" fmla="*/ 169165 w 1360241"/>
                    <a:gd name="connsiteY37" fmla="*/ 634730 h 2068370"/>
                    <a:gd name="connsiteX38" fmla="*/ 143408 w 1360241"/>
                    <a:gd name="connsiteY38" fmla="*/ 158212 h 2068370"/>
                    <a:gd name="connsiteX39" fmla="*/ 27498 w 1360241"/>
                    <a:gd name="connsiteY39" fmla="*/ 390032 h 2068370"/>
                    <a:gd name="connsiteX40" fmla="*/ 14619 w 1360241"/>
                    <a:gd name="connsiteY40" fmla="*/ 454426 h 2068370"/>
                    <a:gd name="connsiteX41" fmla="*/ 27498 w 1360241"/>
                    <a:gd name="connsiteY41" fmla="*/ 518821 h 2068370"/>
                    <a:gd name="connsiteX42" fmla="*/ 156287 w 1360241"/>
                    <a:gd name="connsiteY42" fmla="*/ 209728 h 2068370"/>
                    <a:gd name="connsiteX43" fmla="*/ 169165 w 1360241"/>
                    <a:gd name="connsiteY43" fmla="*/ 287001 h 2068370"/>
                    <a:gd name="connsiteX44" fmla="*/ 182044 w 1360241"/>
                    <a:gd name="connsiteY44" fmla="*/ 596094 h 2068370"/>
                    <a:gd name="connsiteX45" fmla="*/ 233560 w 1360241"/>
                    <a:gd name="connsiteY45" fmla="*/ 390032 h 2068370"/>
                    <a:gd name="connsiteX46" fmla="*/ 297954 w 1360241"/>
                    <a:gd name="connsiteY46" fmla="*/ 196849 h 2068370"/>
                    <a:gd name="connsiteX47" fmla="*/ 310833 w 1360241"/>
                    <a:gd name="connsiteY47" fmla="*/ 158212 h 2068370"/>
                    <a:gd name="connsiteX48" fmla="*/ 323712 w 1360241"/>
                    <a:gd name="connsiteY48" fmla="*/ 815035 h 2068370"/>
                    <a:gd name="connsiteX49" fmla="*/ 297954 w 1360241"/>
                    <a:gd name="connsiteY49" fmla="*/ 660488 h 2068370"/>
                    <a:gd name="connsiteX50" fmla="*/ 272196 w 1360241"/>
                    <a:gd name="connsiteY50" fmla="*/ 583215 h 2068370"/>
                    <a:gd name="connsiteX51" fmla="*/ 233560 w 1360241"/>
                    <a:gd name="connsiteY51" fmla="*/ 428668 h 2068370"/>
                    <a:gd name="connsiteX52" fmla="*/ 194923 w 1360241"/>
                    <a:gd name="connsiteY52" fmla="*/ 287001 h 2068370"/>
                    <a:gd name="connsiteX53" fmla="*/ 182044 w 1360241"/>
                    <a:gd name="connsiteY53" fmla="*/ 557457 h 2068370"/>
                    <a:gd name="connsiteX54" fmla="*/ 220681 w 1360241"/>
                    <a:gd name="connsiteY54" fmla="*/ 802156 h 2068370"/>
                    <a:gd name="connsiteX55" fmla="*/ 233560 w 1360241"/>
                    <a:gd name="connsiteY55" fmla="*/ 493063 h 2068370"/>
                    <a:gd name="connsiteX56" fmla="*/ 259318 w 1360241"/>
                    <a:gd name="connsiteY56" fmla="*/ 364274 h 2068370"/>
                    <a:gd name="connsiteX57" fmla="*/ 272196 w 1360241"/>
                    <a:gd name="connsiteY57" fmla="*/ 287001 h 2068370"/>
                    <a:gd name="connsiteX58" fmla="*/ 310833 w 1360241"/>
                    <a:gd name="connsiteY58" fmla="*/ 364274 h 2068370"/>
                    <a:gd name="connsiteX59" fmla="*/ 323712 w 1360241"/>
                    <a:gd name="connsiteY59" fmla="*/ 505942 h 2068370"/>
                    <a:gd name="connsiteX60" fmla="*/ 349470 w 1360241"/>
                    <a:gd name="connsiteY60" fmla="*/ 879429 h 2068370"/>
                    <a:gd name="connsiteX61" fmla="*/ 388106 w 1360241"/>
                    <a:gd name="connsiteY61" fmla="*/ 789277 h 2068370"/>
                    <a:gd name="connsiteX62" fmla="*/ 400985 w 1360241"/>
                    <a:gd name="connsiteY62" fmla="*/ 634730 h 2068370"/>
                    <a:gd name="connsiteX63" fmla="*/ 375227 w 1360241"/>
                    <a:gd name="connsiteY63" fmla="*/ 196849 h 2068370"/>
                    <a:gd name="connsiteX64" fmla="*/ 349470 w 1360241"/>
                    <a:gd name="connsiteY64" fmla="*/ 621852 h 2068370"/>
                    <a:gd name="connsiteX65" fmla="*/ 362349 w 1360241"/>
                    <a:gd name="connsiteY65" fmla="*/ 724883 h 2068370"/>
                    <a:gd name="connsiteX66" fmla="*/ 375227 w 1360241"/>
                    <a:gd name="connsiteY66" fmla="*/ 351395 h 2068370"/>
                    <a:gd name="connsiteX67" fmla="*/ 400985 w 1360241"/>
                    <a:gd name="connsiteY67" fmla="*/ 454426 h 2068370"/>
                    <a:gd name="connsiteX68" fmla="*/ 452501 w 1360241"/>
                    <a:gd name="connsiteY68" fmla="*/ 621852 h 2068370"/>
                    <a:gd name="connsiteX69" fmla="*/ 491137 w 1360241"/>
                    <a:gd name="connsiteY69" fmla="*/ 802156 h 2068370"/>
                    <a:gd name="connsiteX70" fmla="*/ 542653 w 1360241"/>
                    <a:gd name="connsiteY70" fmla="*/ 248364 h 2068370"/>
                    <a:gd name="connsiteX71" fmla="*/ 504016 w 1360241"/>
                    <a:gd name="connsiteY71" fmla="*/ 596094 h 2068370"/>
                    <a:gd name="connsiteX72" fmla="*/ 491137 w 1360241"/>
                    <a:gd name="connsiteY72" fmla="*/ 544578 h 2068370"/>
                    <a:gd name="connsiteX73" fmla="*/ 478258 w 1360241"/>
                    <a:gd name="connsiteY73" fmla="*/ 222606 h 2068370"/>
                    <a:gd name="connsiteX74" fmla="*/ 413864 w 1360241"/>
                    <a:gd name="connsiteY74" fmla="*/ 299880 h 2068370"/>
                    <a:gd name="connsiteX75" fmla="*/ 336591 w 1360241"/>
                    <a:gd name="connsiteY75" fmla="*/ 493063 h 2068370"/>
                    <a:gd name="connsiteX76" fmla="*/ 297954 w 1360241"/>
                    <a:gd name="connsiteY76" fmla="*/ 634730 h 2068370"/>
                    <a:gd name="connsiteX77" fmla="*/ 310833 w 1360241"/>
                    <a:gd name="connsiteY77" fmla="*/ 544578 h 2068370"/>
                    <a:gd name="connsiteX78" fmla="*/ 336591 w 1360241"/>
                    <a:gd name="connsiteY78" fmla="*/ 441547 h 2068370"/>
                    <a:gd name="connsiteX79" fmla="*/ 323712 w 1360241"/>
                    <a:gd name="connsiteY79" fmla="*/ 183970 h 2068370"/>
                    <a:gd name="connsiteX80" fmla="*/ 285075 w 1360241"/>
                    <a:gd name="connsiteY80" fmla="*/ 222606 h 2068370"/>
                    <a:gd name="connsiteX81" fmla="*/ 207802 w 1360241"/>
                    <a:gd name="connsiteY81" fmla="*/ 312759 h 2068370"/>
                    <a:gd name="connsiteX82" fmla="*/ 53256 w 1360241"/>
                    <a:gd name="connsiteY82" fmla="*/ 505942 h 2068370"/>
                    <a:gd name="connsiteX83" fmla="*/ 66135 w 1360241"/>
                    <a:gd name="connsiteY83" fmla="*/ 312759 h 2068370"/>
                    <a:gd name="connsiteX84" fmla="*/ 91892 w 1360241"/>
                    <a:gd name="connsiteY84" fmla="*/ 364274 h 2068370"/>
                    <a:gd name="connsiteX85" fmla="*/ 246439 w 1360241"/>
                    <a:gd name="connsiteY85" fmla="*/ 312759 h 2068370"/>
                    <a:gd name="connsiteX86" fmla="*/ 323712 w 1360241"/>
                    <a:gd name="connsiteY86" fmla="*/ 299880 h 2068370"/>
                    <a:gd name="connsiteX87" fmla="*/ 375227 w 1360241"/>
                    <a:gd name="connsiteY87" fmla="*/ 312759 h 2068370"/>
                    <a:gd name="connsiteX88" fmla="*/ 452501 w 1360241"/>
                    <a:gd name="connsiteY88" fmla="*/ 377153 h 2068370"/>
                    <a:gd name="connsiteX89" fmla="*/ 555532 w 1360241"/>
                    <a:gd name="connsiteY89" fmla="*/ 557457 h 2068370"/>
                    <a:gd name="connsiteX90" fmla="*/ 581289 w 1360241"/>
                    <a:gd name="connsiteY90" fmla="*/ 364274 h 2068370"/>
                    <a:gd name="connsiteX91" fmla="*/ 594168 w 1360241"/>
                    <a:gd name="connsiteY91" fmla="*/ 312759 h 2068370"/>
                    <a:gd name="connsiteX92" fmla="*/ 607047 w 1360241"/>
                    <a:gd name="connsiteY92" fmla="*/ 377153 h 2068370"/>
                    <a:gd name="connsiteX93" fmla="*/ 619926 w 1360241"/>
                    <a:gd name="connsiteY93" fmla="*/ 505942 h 2068370"/>
                    <a:gd name="connsiteX94" fmla="*/ 658563 w 1360241"/>
                    <a:gd name="connsiteY94" fmla="*/ 415790 h 2068370"/>
                    <a:gd name="connsiteX95" fmla="*/ 671442 w 1360241"/>
                    <a:gd name="connsiteY95" fmla="*/ 815035 h 2068370"/>
                    <a:gd name="connsiteX96" fmla="*/ 684320 w 1360241"/>
                    <a:gd name="connsiteY96" fmla="*/ 930944 h 2068370"/>
                    <a:gd name="connsiteX97" fmla="*/ 697199 w 1360241"/>
                    <a:gd name="connsiteY97" fmla="*/ 261243 h 2068370"/>
                    <a:gd name="connsiteX98" fmla="*/ 710078 w 1360241"/>
                    <a:gd name="connsiteY98" fmla="*/ 338516 h 2068370"/>
                    <a:gd name="connsiteX99" fmla="*/ 774473 w 1360241"/>
                    <a:gd name="connsiteY99" fmla="*/ 596094 h 2068370"/>
                    <a:gd name="connsiteX100" fmla="*/ 787351 w 1360241"/>
                    <a:gd name="connsiteY100" fmla="*/ 686246 h 2068370"/>
                    <a:gd name="connsiteX101" fmla="*/ 851746 w 1360241"/>
                    <a:gd name="connsiteY101" fmla="*/ 583215 h 2068370"/>
                    <a:gd name="connsiteX102" fmla="*/ 1019171 w 1360241"/>
                    <a:gd name="connsiteY102" fmla="*/ 287001 h 2068370"/>
                    <a:gd name="connsiteX103" fmla="*/ 1032050 w 1360241"/>
                    <a:gd name="connsiteY103" fmla="*/ 377153 h 2068370"/>
                    <a:gd name="connsiteX104" fmla="*/ 1006292 w 1360241"/>
                    <a:gd name="connsiteY104" fmla="*/ 171091 h 2068370"/>
                    <a:gd name="connsiteX105" fmla="*/ 980535 w 1360241"/>
                    <a:gd name="connsiteY105" fmla="*/ 222606 h 2068370"/>
                    <a:gd name="connsiteX106" fmla="*/ 838867 w 1360241"/>
                    <a:gd name="connsiteY106" fmla="*/ 364274 h 2068370"/>
                    <a:gd name="connsiteX107" fmla="*/ 787351 w 1360241"/>
                    <a:gd name="connsiteY107" fmla="*/ 428668 h 2068370"/>
                    <a:gd name="connsiteX108" fmla="*/ 838867 w 1360241"/>
                    <a:gd name="connsiteY108" fmla="*/ 377153 h 2068370"/>
                    <a:gd name="connsiteX109" fmla="*/ 890382 w 1360241"/>
                    <a:gd name="connsiteY109" fmla="*/ 480184 h 2068370"/>
                    <a:gd name="connsiteX110" fmla="*/ 967656 w 1360241"/>
                    <a:gd name="connsiteY110" fmla="*/ 583215 h 2068370"/>
                    <a:gd name="connsiteX111" fmla="*/ 993413 w 1360241"/>
                    <a:gd name="connsiteY111" fmla="*/ 287001 h 2068370"/>
                    <a:gd name="connsiteX112" fmla="*/ 980535 w 1360241"/>
                    <a:gd name="connsiteY112" fmla="*/ 325637 h 2068370"/>
                    <a:gd name="connsiteX113" fmla="*/ 954777 w 1360241"/>
                    <a:gd name="connsiteY113" fmla="*/ 493063 h 2068370"/>
                    <a:gd name="connsiteX114" fmla="*/ 980535 w 1360241"/>
                    <a:gd name="connsiteY114" fmla="*/ 673367 h 2068370"/>
                    <a:gd name="connsiteX115" fmla="*/ 1032050 w 1360241"/>
                    <a:gd name="connsiteY115" fmla="*/ 531699 h 2068370"/>
                    <a:gd name="connsiteX116" fmla="*/ 1096444 w 1360241"/>
                    <a:gd name="connsiteY116" fmla="*/ 312759 h 2068370"/>
                    <a:gd name="connsiteX117" fmla="*/ 1122202 w 1360241"/>
                    <a:gd name="connsiteY117" fmla="*/ 608973 h 2068370"/>
                    <a:gd name="connsiteX118" fmla="*/ 1186596 w 1360241"/>
                    <a:gd name="connsiteY118" fmla="*/ 905187 h 2068370"/>
                    <a:gd name="connsiteX119" fmla="*/ 1212354 w 1360241"/>
                    <a:gd name="connsiteY119" fmla="*/ 712004 h 2068370"/>
                    <a:gd name="connsiteX120" fmla="*/ 1186596 w 1360241"/>
                    <a:gd name="connsiteY120" fmla="*/ 415790 h 2068370"/>
                    <a:gd name="connsiteX121" fmla="*/ 1160839 w 1360241"/>
                    <a:gd name="connsiteY121" fmla="*/ 145333 h 2068370"/>
                    <a:gd name="connsiteX122" fmla="*/ 1122202 w 1360241"/>
                    <a:gd name="connsiteY122" fmla="*/ 171091 h 2068370"/>
                    <a:gd name="connsiteX123" fmla="*/ 1096444 w 1360241"/>
                    <a:gd name="connsiteY123" fmla="*/ 299880 h 2068370"/>
                    <a:gd name="connsiteX124" fmla="*/ 1109323 w 1360241"/>
                    <a:gd name="connsiteY124" fmla="*/ 699125 h 2068370"/>
                    <a:gd name="connsiteX125" fmla="*/ 1147960 w 1360241"/>
                    <a:gd name="connsiteY125" fmla="*/ 956702 h 2068370"/>
                    <a:gd name="connsiteX126" fmla="*/ 1160839 w 1360241"/>
                    <a:gd name="connsiteY126" fmla="*/ 905187 h 2068370"/>
                    <a:gd name="connsiteX127" fmla="*/ 1173718 w 1360241"/>
                    <a:gd name="connsiteY127" fmla="*/ 621852 h 2068370"/>
                    <a:gd name="connsiteX128" fmla="*/ 1199475 w 1360241"/>
                    <a:gd name="connsiteY128" fmla="*/ 956702 h 2068370"/>
                    <a:gd name="connsiteX129" fmla="*/ 1289627 w 1360241"/>
                    <a:gd name="connsiteY129" fmla="*/ 1124128 h 2068370"/>
                    <a:gd name="connsiteX130" fmla="*/ 1315385 w 1360241"/>
                    <a:gd name="connsiteY130" fmla="*/ 1021097 h 2068370"/>
                    <a:gd name="connsiteX131" fmla="*/ 1328264 w 1360241"/>
                    <a:gd name="connsiteY131" fmla="*/ 415790 h 2068370"/>
                    <a:gd name="connsiteX132" fmla="*/ 1315385 w 1360241"/>
                    <a:gd name="connsiteY132" fmla="*/ 364274 h 2068370"/>
                    <a:gd name="connsiteX133" fmla="*/ 1302506 w 1360241"/>
                    <a:gd name="connsiteY133" fmla="*/ 55181 h 2068370"/>
                    <a:gd name="connsiteX134" fmla="*/ 1289627 w 1360241"/>
                    <a:gd name="connsiteY134" fmla="*/ 132454 h 2068370"/>
                    <a:gd name="connsiteX135" fmla="*/ 1276749 w 1360241"/>
                    <a:gd name="connsiteY135" fmla="*/ 853671 h 2068370"/>
                    <a:gd name="connsiteX136" fmla="*/ 1250991 w 1360241"/>
                    <a:gd name="connsiteY136" fmla="*/ 969581 h 2068370"/>
                    <a:gd name="connsiteX137" fmla="*/ 1225233 w 1360241"/>
                    <a:gd name="connsiteY137" fmla="*/ 1021097 h 206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60241" h="2068370">
                      <a:moveTo>
                        <a:pt x="66135" y="583215"/>
                      </a:moveTo>
                      <a:cubicBezTo>
                        <a:pt x="53256" y="737761"/>
                        <a:pt x="42201" y="892471"/>
                        <a:pt x="27498" y="1046854"/>
                      </a:cubicBezTo>
                      <a:cubicBezTo>
                        <a:pt x="25022" y="1072850"/>
                        <a:pt x="19290" y="1149820"/>
                        <a:pt x="14619" y="1124128"/>
                      </a:cubicBezTo>
                      <a:cubicBezTo>
                        <a:pt x="1541" y="1052201"/>
                        <a:pt x="0" y="832101"/>
                        <a:pt x="1740" y="905187"/>
                      </a:cubicBezTo>
                      <a:cubicBezTo>
                        <a:pt x="7772" y="1158545"/>
                        <a:pt x="18912" y="1411756"/>
                        <a:pt x="27498" y="1665040"/>
                      </a:cubicBezTo>
                      <a:cubicBezTo>
                        <a:pt x="40377" y="1570595"/>
                        <a:pt x="56157" y="1476500"/>
                        <a:pt x="66135" y="1381705"/>
                      </a:cubicBezTo>
                      <a:cubicBezTo>
                        <a:pt x="73339" y="1313262"/>
                        <a:pt x="58485" y="1109954"/>
                        <a:pt x="79013" y="1175643"/>
                      </a:cubicBezTo>
                      <a:cubicBezTo>
                        <a:pt x="120307" y="1307785"/>
                        <a:pt x="109477" y="1450933"/>
                        <a:pt x="130529" y="1587767"/>
                      </a:cubicBezTo>
                      <a:cubicBezTo>
                        <a:pt x="135281" y="1618657"/>
                        <a:pt x="148707" y="1647599"/>
                        <a:pt x="156287" y="1677919"/>
                      </a:cubicBezTo>
                      <a:cubicBezTo>
                        <a:pt x="161596" y="1699155"/>
                        <a:pt x="164872" y="1720848"/>
                        <a:pt x="169165" y="1742313"/>
                      </a:cubicBezTo>
                      <a:cubicBezTo>
                        <a:pt x="177751" y="1720848"/>
                        <a:pt x="176871" y="1663477"/>
                        <a:pt x="194923" y="1677919"/>
                      </a:cubicBezTo>
                      <a:cubicBezTo>
                        <a:pt x="227212" y="1703750"/>
                        <a:pt x="256184" y="1932705"/>
                        <a:pt x="259318" y="1948375"/>
                      </a:cubicBezTo>
                      <a:cubicBezTo>
                        <a:pt x="263357" y="1968570"/>
                        <a:pt x="304738" y="2068370"/>
                        <a:pt x="246439" y="1922618"/>
                      </a:cubicBezTo>
                      <a:cubicBezTo>
                        <a:pt x="242146" y="1832466"/>
                        <a:pt x="244313" y="1741773"/>
                        <a:pt x="233560" y="1652161"/>
                      </a:cubicBezTo>
                      <a:cubicBezTo>
                        <a:pt x="231273" y="1633099"/>
                        <a:pt x="207802" y="1619845"/>
                        <a:pt x="207802" y="1600646"/>
                      </a:cubicBezTo>
                      <a:cubicBezTo>
                        <a:pt x="207802" y="1492979"/>
                        <a:pt x="224974" y="1385998"/>
                        <a:pt x="233560" y="1278674"/>
                      </a:cubicBezTo>
                      <a:cubicBezTo>
                        <a:pt x="237853" y="1304432"/>
                        <a:pt x="225549" y="1340279"/>
                        <a:pt x="246439" y="1355947"/>
                      </a:cubicBezTo>
                      <a:cubicBezTo>
                        <a:pt x="261009" y="1366875"/>
                        <a:pt x="272196" y="1304432"/>
                        <a:pt x="285075" y="1317311"/>
                      </a:cubicBezTo>
                      <a:cubicBezTo>
                        <a:pt x="306540" y="1338776"/>
                        <a:pt x="293661" y="1377412"/>
                        <a:pt x="297954" y="1407463"/>
                      </a:cubicBezTo>
                      <a:cubicBezTo>
                        <a:pt x="302247" y="1385998"/>
                        <a:pt x="305524" y="1364304"/>
                        <a:pt x="310833" y="1343068"/>
                      </a:cubicBezTo>
                      <a:cubicBezTo>
                        <a:pt x="314126" y="1329898"/>
                        <a:pt x="320419" y="1317602"/>
                        <a:pt x="323712" y="1304432"/>
                      </a:cubicBezTo>
                      <a:cubicBezTo>
                        <a:pt x="329021" y="1283196"/>
                        <a:pt x="332298" y="1261502"/>
                        <a:pt x="336591" y="1240037"/>
                      </a:cubicBezTo>
                      <a:cubicBezTo>
                        <a:pt x="332298" y="1132713"/>
                        <a:pt x="335574" y="1024819"/>
                        <a:pt x="323712" y="918066"/>
                      </a:cubicBezTo>
                      <a:cubicBezTo>
                        <a:pt x="320360" y="887896"/>
                        <a:pt x="316108" y="1038112"/>
                        <a:pt x="310833" y="1008218"/>
                      </a:cubicBezTo>
                      <a:cubicBezTo>
                        <a:pt x="220094" y="494036"/>
                        <a:pt x="326154" y="822361"/>
                        <a:pt x="272196" y="660488"/>
                      </a:cubicBezTo>
                      <a:cubicBezTo>
                        <a:pt x="267903" y="780691"/>
                        <a:pt x="275569" y="901920"/>
                        <a:pt x="259318" y="1021097"/>
                      </a:cubicBezTo>
                      <a:cubicBezTo>
                        <a:pt x="255650" y="1047999"/>
                        <a:pt x="238885" y="970447"/>
                        <a:pt x="233560" y="943823"/>
                      </a:cubicBezTo>
                      <a:cubicBezTo>
                        <a:pt x="225936" y="905703"/>
                        <a:pt x="227635" y="866160"/>
                        <a:pt x="220681" y="827913"/>
                      </a:cubicBezTo>
                      <a:cubicBezTo>
                        <a:pt x="210435" y="771562"/>
                        <a:pt x="194923" y="716296"/>
                        <a:pt x="182044" y="660488"/>
                      </a:cubicBezTo>
                      <a:cubicBezTo>
                        <a:pt x="164872" y="673367"/>
                        <a:pt x="138984" y="679396"/>
                        <a:pt x="130529" y="699125"/>
                      </a:cubicBezTo>
                      <a:cubicBezTo>
                        <a:pt x="111622" y="743241"/>
                        <a:pt x="114560" y="793804"/>
                        <a:pt x="104771" y="840792"/>
                      </a:cubicBezTo>
                      <a:cubicBezTo>
                        <a:pt x="93090" y="896863"/>
                        <a:pt x="79014" y="952409"/>
                        <a:pt x="66135" y="1008218"/>
                      </a:cubicBezTo>
                      <a:cubicBezTo>
                        <a:pt x="70428" y="926652"/>
                        <a:pt x="72038" y="844900"/>
                        <a:pt x="79013" y="763519"/>
                      </a:cubicBezTo>
                      <a:cubicBezTo>
                        <a:pt x="84925" y="694550"/>
                        <a:pt x="45413" y="593071"/>
                        <a:pt x="104771" y="557457"/>
                      </a:cubicBezTo>
                      <a:cubicBezTo>
                        <a:pt x="153885" y="527990"/>
                        <a:pt x="130529" y="669074"/>
                        <a:pt x="143408" y="724883"/>
                      </a:cubicBezTo>
                      <a:cubicBezTo>
                        <a:pt x="151994" y="819328"/>
                        <a:pt x="160030" y="913825"/>
                        <a:pt x="169165" y="1008218"/>
                      </a:cubicBezTo>
                      <a:cubicBezTo>
                        <a:pt x="172909" y="1046912"/>
                        <a:pt x="182044" y="1163002"/>
                        <a:pt x="182044" y="1124128"/>
                      </a:cubicBezTo>
                      <a:cubicBezTo>
                        <a:pt x="182044" y="960939"/>
                        <a:pt x="174343" y="797837"/>
                        <a:pt x="169165" y="634730"/>
                      </a:cubicBezTo>
                      <a:cubicBezTo>
                        <a:pt x="159202" y="320872"/>
                        <a:pt x="162810" y="391033"/>
                        <a:pt x="143408" y="158212"/>
                      </a:cubicBezTo>
                      <a:cubicBezTo>
                        <a:pt x="52689" y="316971"/>
                        <a:pt x="51772" y="280800"/>
                        <a:pt x="27498" y="390032"/>
                      </a:cubicBezTo>
                      <a:cubicBezTo>
                        <a:pt x="22749" y="411400"/>
                        <a:pt x="18912" y="432961"/>
                        <a:pt x="14619" y="454426"/>
                      </a:cubicBezTo>
                      <a:cubicBezTo>
                        <a:pt x="18912" y="475891"/>
                        <a:pt x="16530" y="537765"/>
                        <a:pt x="27498" y="518821"/>
                      </a:cubicBezTo>
                      <a:cubicBezTo>
                        <a:pt x="83422" y="422225"/>
                        <a:pt x="156287" y="209728"/>
                        <a:pt x="156287" y="209728"/>
                      </a:cubicBezTo>
                      <a:cubicBezTo>
                        <a:pt x="160580" y="235486"/>
                        <a:pt x="167428" y="260946"/>
                        <a:pt x="169165" y="287001"/>
                      </a:cubicBezTo>
                      <a:cubicBezTo>
                        <a:pt x="176024" y="389893"/>
                        <a:pt x="127390" y="508648"/>
                        <a:pt x="182044" y="596094"/>
                      </a:cubicBezTo>
                      <a:cubicBezTo>
                        <a:pt x="219569" y="656133"/>
                        <a:pt x="213820" y="458026"/>
                        <a:pt x="233560" y="390032"/>
                      </a:cubicBezTo>
                      <a:cubicBezTo>
                        <a:pt x="252485" y="324846"/>
                        <a:pt x="276489" y="261243"/>
                        <a:pt x="297954" y="196849"/>
                      </a:cubicBezTo>
                      <a:lnTo>
                        <a:pt x="310833" y="158212"/>
                      </a:lnTo>
                      <a:cubicBezTo>
                        <a:pt x="315126" y="377153"/>
                        <a:pt x="329325" y="596124"/>
                        <a:pt x="323712" y="815035"/>
                      </a:cubicBezTo>
                      <a:cubicBezTo>
                        <a:pt x="322373" y="867244"/>
                        <a:pt x="309284" y="711471"/>
                        <a:pt x="297954" y="660488"/>
                      </a:cubicBezTo>
                      <a:cubicBezTo>
                        <a:pt x="292064" y="633984"/>
                        <a:pt x="279463" y="609375"/>
                        <a:pt x="272196" y="583215"/>
                      </a:cubicBezTo>
                      <a:cubicBezTo>
                        <a:pt x="257984" y="532051"/>
                        <a:pt x="247772" y="479832"/>
                        <a:pt x="233560" y="428668"/>
                      </a:cubicBezTo>
                      <a:cubicBezTo>
                        <a:pt x="186871" y="260588"/>
                        <a:pt x="224421" y="434487"/>
                        <a:pt x="194923" y="287001"/>
                      </a:cubicBezTo>
                      <a:cubicBezTo>
                        <a:pt x="150919" y="419012"/>
                        <a:pt x="162219" y="352602"/>
                        <a:pt x="182044" y="557457"/>
                      </a:cubicBezTo>
                      <a:cubicBezTo>
                        <a:pt x="200754" y="750795"/>
                        <a:pt x="187625" y="702987"/>
                        <a:pt x="220681" y="802156"/>
                      </a:cubicBezTo>
                      <a:cubicBezTo>
                        <a:pt x="224974" y="699125"/>
                        <a:pt x="224496" y="595784"/>
                        <a:pt x="233560" y="493063"/>
                      </a:cubicBezTo>
                      <a:cubicBezTo>
                        <a:pt x="237408" y="449453"/>
                        <a:pt x="251250" y="407304"/>
                        <a:pt x="259318" y="364274"/>
                      </a:cubicBezTo>
                      <a:cubicBezTo>
                        <a:pt x="264130" y="338608"/>
                        <a:pt x="267903" y="312759"/>
                        <a:pt x="272196" y="287001"/>
                      </a:cubicBezTo>
                      <a:cubicBezTo>
                        <a:pt x="285075" y="312759"/>
                        <a:pt x="304237" y="336242"/>
                        <a:pt x="310833" y="364274"/>
                      </a:cubicBezTo>
                      <a:cubicBezTo>
                        <a:pt x="321694" y="410431"/>
                        <a:pt x="320166" y="458657"/>
                        <a:pt x="323712" y="505942"/>
                      </a:cubicBezTo>
                      <a:cubicBezTo>
                        <a:pt x="333045" y="630384"/>
                        <a:pt x="340884" y="754933"/>
                        <a:pt x="349470" y="879429"/>
                      </a:cubicBezTo>
                      <a:cubicBezTo>
                        <a:pt x="362349" y="849378"/>
                        <a:pt x="381371" y="821270"/>
                        <a:pt x="388106" y="789277"/>
                      </a:cubicBezTo>
                      <a:cubicBezTo>
                        <a:pt x="398755" y="738692"/>
                        <a:pt x="400985" y="686424"/>
                        <a:pt x="400985" y="634730"/>
                      </a:cubicBezTo>
                      <a:cubicBezTo>
                        <a:pt x="400985" y="330891"/>
                        <a:pt x="404882" y="374774"/>
                        <a:pt x="375227" y="196849"/>
                      </a:cubicBezTo>
                      <a:cubicBezTo>
                        <a:pt x="356427" y="366058"/>
                        <a:pt x="349470" y="404404"/>
                        <a:pt x="349470" y="621852"/>
                      </a:cubicBezTo>
                      <a:cubicBezTo>
                        <a:pt x="349470" y="656463"/>
                        <a:pt x="358056" y="690539"/>
                        <a:pt x="362349" y="724883"/>
                      </a:cubicBezTo>
                      <a:cubicBezTo>
                        <a:pt x="366642" y="600387"/>
                        <a:pt x="357610" y="474713"/>
                        <a:pt x="375227" y="351395"/>
                      </a:cubicBezTo>
                      <a:cubicBezTo>
                        <a:pt x="380233" y="316350"/>
                        <a:pt x="391260" y="420387"/>
                        <a:pt x="400985" y="454426"/>
                      </a:cubicBezTo>
                      <a:cubicBezTo>
                        <a:pt x="417026" y="510570"/>
                        <a:pt x="437137" y="565519"/>
                        <a:pt x="452501" y="621852"/>
                      </a:cubicBezTo>
                      <a:cubicBezTo>
                        <a:pt x="463938" y="663789"/>
                        <a:pt x="481042" y="751681"/>
                        <a:pt x="491137" y="802156"/>
                      </a:cubicBezTo>
                      <a:cubicBezTo>
                        <a:pt x="557404" y="179248"/>
                        <a:pt x="604745" y="0"/>
                        <a:pt x="542653" y="248364"/>
                      </a:cubicBezTo>
                      <a:cubicBezTo>
                        <a:pt x="540594" y="283367"/>
                        <a:pt x="536092" y="531942"/>
                        <a:pt x="504016" y="596094"/>
                      </a:cubicBezTo>
                      <a:cubicBezTo>
                        <a:pt x="496100" y="611926"/>
                        <a:pt x="495430" y="561750"/>
                        <a:pt x="491137" y="544578"/>
                      </a:cubicBezTo>
                      <a:cubicBezTo>
                        <a:pt x="486844" y="437254"/>
                        <a:pt x="510602" y="325030"/>
                        <a:pt x="478258" y="222606"/>
                      </a:cubicBezTo>
                      <a:cubicBezTo>
                        <a:pt x="468161" y="190633"/>
                        <a:pt x="431437" y="271325"/>
                        <a:pt x="413864" y="299880"/>
                      </a:cubicBezTo>
                      <a:cubicBezTo>
                        <a:pt x="399655" y="322970"/>
                        <a:pt x="343092" y="472477"/>
                        <a:pt x="336591" y="493063"/>
                      </a:cubicBezTo>
                      <a:cubicBezTo>
                        <a:pt x="321852" y="539738"/>
                        <a:pt x="319844" y="590951"/>
                        <a:pt x="297954" y="634730"/>
                      </a:cubicBezTo>
                      <a:cubicBezTo>
                        <a:pt x="284378" y="661881"/>
                        <a:pt x="304880" y="574344"/>
                        <a:pt x="310833" y="544578"/>
                      </a:cubicBezTo>
                      <a:cubicBezTo>
                        <a:pt x="317776" y="509865"/>
                        <a:pt x="328005" y="475891"/>
                        <a:pt x="336591" y="441547"/>
                      </a:cubicBezTo>
                      <a:cubicBezTo>
                        <a:pt x="332298" y="355688"/>
                        <a:pt x="343402" y="267651"/>
                        <a:pt x="323712" y="183970"/>
                      </a:cubicBezTo>
                      <a:cubicBezTo>
                        <a:pt x="319540" y="166241"/>
                        <a:pt x="297259" y="209068"/>
                        <a:pt x="285075" y="222606"/>
                      </a:cubicBezTo>
                      <a:cubicBezTo>
                        <a:pt x="258598" y="252025"/>
                        <a:pt x="232101" y="281517"/>
                        <a:pt x="207802" y="312759"/>
                      </a:cubicBezTo>
                      <a:cubicBezTo>
                        <a:pt x="53828" y="510726"/>
                        <a:pt x="161305" y="397891"/>
                        <a:pt x="53256" y="505942"/>
                      </a:cubicBezTo>
                      <a:cubicBezTo>
                        <a:pt x="57549" y="441548"/>
                        <a:pt x="49154" y="375022"/>
                        <a:pt x="66135" y="312759"/>
                      </a:cubicBezTo>
                      <a:cubicBezTo>
                        <a:pt x="71186" y="294237"/>
                        <a:pt x="72694" y="364274"/>
                        <a:pt x="91892" y="364274"/>
                      </a:cubicBezTo>
                      <a:cubicBezTo>
                        <a:pt x="146194" y="364274"/>
                        <a:pt x="192876" y="321686"/>
                        <a:pt x="246439" y="312759"/>
                      </a:cubicBezTo>
                      <a:lnTo>
                        <a:pt x="323712" y="299880"/>
                      </a:lnTo>
                      <a:cubicBezTo>
                        <a:pt x="340884" y="304173"/>
                        <a:pt x="358958" y="305787"/>
                        <a:pt x="375227" y="312759"/>
                      </a:cubicBezTo>
                      <a:cubicBezTo>
                        <a:pt x="398792" y="322858"/>
                        <a:pt x="438487" y="357884"/>
                        <a:pt x="452501" y="377153"/>
                      </a:cubicBezTo>
                      <a:cubicBezTo>
                        <a:pt x="503479" y="447248"/>
                        <a:pt x="519175" y="484744"/>
                        <a:pt x="555532" y="557457"/>
                      </a:cubicBezTo>
                      <a:cubicBezTo>
                        <a:pt x="585126" y="735019"/>
                        <a:pt x="560681" y="621884"/>
                        <a:pt x="581289" y="364274"/>
                      </a:cubicBezTo>
                      <a:cubicBezTo>
                        <a:pt x="582700" y="346630"/>
                        <a:pt x="589875" y="329931"/>
                        <a:pt x="594168" y="312759"/>
                      </a:cubicBezTo>
                      <a:cubicBezTo>
                        <a:pt x="598461" y="334224"/>
                        <a:pt x="604154" y="355455"/>
                        <a:pt x="607047" y="377153"/>
                      </a:cubicBezTo>
                      <a:cubicBezTo>
                        <a:pt x="612749" y="419918"/>
                        <a:pt x="585411" y="480056"/>
                        <a:pt x="619926" y="505942"/>
                      </a:cubicBezTo>
                      <a:cubicBezTo>
                        <a:pt x="646081" y="525559"/>
                        <a:pt x="645684" y="445841"/>
                        <a:pt x="658563" y="415790"/>
                      </a:cubicBezTo>
                      <a:cubicBezTo>
                        <a:pt x="662856" y="548872"/>
                        <a:pt x="664793" y="682050"/>
                        <a:pt x="671442" y="815035"/>
                      </a:cubicBezTo>
                      <a:cubicBezTo>
                        <a:pt x="673383" y="853861"/>
                        <a:pt x="682514" y="969776"/>
                        <a:pt x="684320" y="930944"/>
                      </a:cubicBezTo>
                      <a:cubicBezTo>
                        <a:pt x="694693" y="707910"/>
                        <a:pt x="692906" y="484477"/>
                        <a:pt x="697199" y="261243"/>
                      </a:cubicBezTo>
                      <a:cubicBezTo>
                        <a:pt x="701492" y="287001"/>
                        <a:pt x="704698" y="312963"/>
                        <a:pt x="710078" y="338516"/>
                      </a:cubicBezTo>
                      <a:cubicBezTo>
                        <a:pt x="740522" y="483122"/>
                        <a:pt x="741286" y="479940"/>
                        <a:pt x="774473" y="596094"/>
                      </a:cubicBezTo>
                      <a:cubicBezTo>
                        <a:pt x="778766" y="626145"/>
                        <a:pt x="757408" y="691237"/>
                        <a:pt x="787351" y="686246"/>
                      </a:cubicBezTo>
                      <a:cubicBezTo>
                        <a:pt x="827300" y="679588"/>
                        <a:pt x="831099" y="618057"/>
                        <a:pt x="851746" y="583215"/>
                      </a:cubicBezTo>
                      <a:cubicBezTo>
                        <a:pt x="983771" y="360423"/>
                        <a:pt x="955186" y="414968"/>
                        <a:pt x="1019171" y="287001"/>
                      </a:cubicBezTo>
                      <a:cubicBezTo>
                        <a:pt x="1023464" y="317052"/>
                        <a:pt x="1035402" y="407323"/>
                        <a:pt x="1032050" y="377153"/>
                      </a:cubicBezTo>
                      <a:cubicBezTo>
                        <a:pt x="1024406" y="308355"/>
                        <a:pt x="1028182" y="236761"/>
                        <a:pt x="1006292" y="171091"/>
                      </a:cubicBezTo>
                      <a:cubicBezTo>
                        <a:pt x="1000221" y="152878"/>
                        <a:pt x="993109" y="208098"/>
                        <a:pt x="980535" y="222606"/>
                      </a:cubicBezTo>
                      <a:cubicBezTo>
                        <a:pt x="936797" y="273073"/>
                        <a:pt x="880586" y="312126"/>
                        <a:pt x="838867" y="364274"/>
                      </a:cubicBezTo>
                      <a:lnTo>
                        <a:pt x="787351" y="428668"/>
                      </a:lnTo>
                      <a:cubicBezTo>
                        <a:pt x="855979" y="108409"/>
                        <a:pt x="805166" y="255829"/>
                        <a:pt x="838867" y="377153"/>
                      </a:cubicBezTo>
                      <a:cubicBezTo>
                        <a:pt x="849144" y="414150"/>
                        <a:pt x="872178" y="446376"/>
                        <a:pt x="890382" y="480184"/>
                      </a:cubicBezTo>
                      <a:cubicBezTo>
                        <a:pt x="927720" y="549526"/>
                        <a:pt x="919082" y="534641"/>
                        <a:pt x="967656" y="583215"/>
                      </a:cubicBezTo>
                      <a:cubicBezTo>
                        <a:pt x="1032609" y="453307"/>
                        <a:pt x="1024171" y="502314"/>
                        <a:pt x="993413" y="287001"/>
                      </a:cubicBezTo>
                      <a:cubicBezTo>
                        <a:pt x="991493" y="273562"/>
                        <a:pt x="983827" y="312467"/>
                        <a:pt x="980535" y="325637"/>
                      </a:cubicBezTo>
                      <a:cubicBezTo>
                        <a:pt x="965785" y="384640"/>
                        <a:pt x="962598" y="430497"/>
                        <a:pt x="954777" y="493063"/>
                      </a:cubicBezTo>
                      <a:cubicBezTo>
                        <a:pt x="963363" y="553164"/>
                        <a:pt x="926233" y="646216"/>
                        <a:pt x="980535" y="673367"/>
                      </a:cubicBezTo>
                      <a:cubicBezTo>
                        <a:pt x="1025478" y="695838"/>
                        <a:pt x="1016674" y="579536"/>
                        <a:pt x="1032050" y="531699"/>
                      </a:cubicBezTo>
                      <a:cubicBezTo>
                        <a:pt x="1055328" y="459277"/>
                        <a:pt x="1074979" y="385739"/>
                        <a:pt x="1096444" y="312759"/>
                      </a:cubicBezTo>
                      <a:cubicBezTo>
                        <a:pt x="1130879" y="484931"/>
                        <a:pt x="1085560" y="242553"/>
                        <a:pt x="1122202" y="608973"/>
                      </a:cubicBezTo>
                      <a:cubicBezTo>
                        <a:pt x="1134656" y="733512"/>
                        <a:pt x="1154229" y="786507"/>
                        <a:pt x="1186596" y="905187"/>
                      </a:cubicBezTo>
                      <a:cubicBezTo>
                        <a:pt x="1204574" y="833276"/>
                        <a:pt x="1215022" y="802702"/>
                        <a:pt x="1212354" y="712004"/>
                      </a:cubicBezTo>
                      <a:cubicBezTo>
                        <a:pt x="1209440" y="612936"/>
                        <a:pt x="1195182" y="514528"/>
                        <a:pt x="1186596" y="415790"/>
                      </a:cubicBezTo>
                      <a:cubicBezTo>
                        <a:pt x="1157495" y="1056051"/>
                        <a:pt x="1191226" y="456798"/>
                        <a:pt x="1160839" y="145333"/>
                      </a:cubicBezTo>
                      <a:cubicBezTo>
                        <a:pt x="1159336" y="129928"/>
                        <a:pt x="1135081" y="162505"/>
                        <a:pt x="1122202" y="171091"/>
                      </a:cubicBezTo>
                      <a:cubicBezTo>
                        <a:pt x="1113616" y="214021"/>
                        <a:pt x="1097511" y="256113"/>
                        <a:pt x="1096444" y="299880"/>
                      </a:cubicBezTo>
                      <a:cubicBezTo>
                        <a:pt x="1093197" y="432991"/>
                        <a:pt x="1100466" y="566269"/>
                        <a:pt x="1109323" y="699125"/>
                      </a:cubicBezTo>
                      <a:cubicBezTo>
                        <a:pt x="1112595" y="748210"/>
                        <a:pt x="1136360" y="887102"/>
                        <a:pt x="1147960" y="956702"/>
                      </a:cubicBezTo>
                      <a:cubicBezTo>
                        <a:pt x="1152253" y="939530"/>
                        <a:pt x="1159481" y="922835"/>
                        <a:pt x="1160839" y="905187"/>
                      </a:cubicBezTo>
                      <a:cubicBezTo>
                        <a:pt x="1168090" y="810923"/>
                        <a:pt x="1116993" y="546218"/>
                        <a:pt x="1173718" y="621852"/>
                      </a:cubicBezTo>
                      <a:cubicBezTo>
                        <a:pt x="1240886" y="711409"/>
                        <a:pt x="1182705" y="846019"/>
                        <a:pt x="1199475" y="956702"/>
                      </a:cubicBezTo>
                      <a:cubicBezTo>
                        <a:pt x="1207780" y="1011517"/>
                        <a:pt x="1260244" y="1080052"/>
                        <a:pt x="1289627" y="1124128"/>
                      </a:cubicBezTo>
                      <a:cubicBezTo>
                        <a:pt x="1298213" y="1089784"/>
                        <a:pt x="1309052" y="1055927"/>
                        <a:pt x="1315385" y="1021097"/>
                      </a:cubicBezTo>
                      <a:cubicBezTo>
                        <a:pt x="1360241" y="774392"/>
                        <a:pt x="1345191" y="728938"/>
                        <a:pt x="1328264" y="415790"/>
                      </a:cubicBezTo>
                      <a:cubicBezTo>
                        <a:pt x="1327309" y="398115"/>
                        <a:pt x="1319678" y="381446"/>
                        <a:pt x="1315385" y="364274"/>
                      </a:cubicBezTo>
                      <a:cubicBezTo>
                        <a:pt x="1311092" y="261243"/>
                        <a:pt x="1313894" y="157671"/>
                        <a:pt x="1302506" y="55181"/>
                      </a:cubicBezTo>
                      <a:cubicBezTo>
                        <a:pt x="1299622" y="29228"/>
                        <a:pt x="1290469" y="106355"/>
                        <a:pt x="1289627" y="132454"/>
                      </a:cubicBezTo>
                      <a:cubicBezTo>
                        <a:pt x="1281875" y="372773"/>
                        <a:pt x="1287834" y="613483"/>
                        <a:pt x="1276749" y="853671"/>
                      </a:cubicBezTo>
                      <a:cubicBezTo>
                        <a:pt x="1274924" y="893208"/>
                        <a:pt x="1259284" y="930880"/>
                        <a:pt x="1250991" y="969581"/>
                      </a:cubicBezTo>
                      <a:cubicBezTo>
                        <a:pt x="1236094" y="1039101"/>
                        <a:pt x="1253821" y="1049682"/>
                        <a:pt x="1225233" y="1021097"/>
                      </a:cubicBezTo>
                    </a:path>
                  </a:pathLst>
                </a:cu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711150" y="1052402"/>
                  <a:ext cx="1360241" cy="2068370"/>
                </a:xfrm>
                <a:custGeom>
                  <a:avLst/>
                  <a:gdLst>
                    <a:gd name="connsiteX0" fmla="*/ 66135 w 1360241"/>
                    <a:gd name="connsiteY0" fmla="*/ 583215 h 2068370"/>
                    <a:gd name="connsiteX1" fmla="*/ 27498 w 1360241"/>
                    <a:gd name="connsiteY1" fmla="*/ 1046854 h 2068370"/>
                    <a:gd name="connsiteX2" fmla="*/ 14619 w 1360241"/>
                    <a:gd name="connsiteY2" fmla="*/ 1124128 h 2068370"/>
                    <a:gd name="connsiteX3" fmla="*/ 1740 w 1360241"/>
                    <a:gd name="connsiteY3" fmla="*/ 905187 h 2068370"/>
                    <a:gd name="connsiteX4" fmla="*/ 27498 w 1360241"/>
                    <a:gd name="connsiteY4" fmla="*/ 1665040 h 2068370"/>
                    <a:gd name="connsiteX5" fmla="*/ 66135 w 1360241"/>
                    <a:gd name="connsiteY5" fmla="*/ 1381705 h 2068370"/>
                    <a:gd name="connsiteX6" fmla="*/ 79013 w 1360241"/>
                    <a:gd name="connsiteY6" fmla="*/ 1175643 h 2068370"/>
                    <a:gd name="connsiteX7" fmla="*/ 130529 w 1360241"/>
                    <a:gd name="connsiteY7" fmla="*/ 1587767 h 2068370"/>
                    <a:gd name="connsiteX8" fmla="*/ 156287 w 1360241"/>
                    <a:gd name="connsiteY8" fmla="*/ 1677919 h 2068370"/>
                    <a:gd name="connsiteX9" fmla="*/ 169165 w 1360241"/>
                    <a:gd name="connsiteY9" fmla="*/ 1742313 h 2068370"/>
                    <a:gd name="connsiteX10" fmla="*/ 194923 w 1360241"/>
                    <a:gd name="connsiteY10" fmla="*/ 1677919 h 2068370"/>
                    <a:gd name="connsiteX11" fmla="*/ 259318 w 1360241"/>
                    <a:gd name="connsiteY11" fmla="*/ 1948375 h 2068370"/>
                    <a:gd name="connsiteX12" fmla="*/ 246439 w 1360241"/>
                    <a:gd name="connsiteY12" fmla="*/ 1922618 h 2068370"/>
                    <a:gd name="connsiteX13" fmla="*/ 233560 w 1360241"/>
                    <a:gd name="connsiteY13" fmla="*/ 1652161 h 2068370"/>
                    <a:gd name="connsiteX14" fmla="*/ 207802 w 1360241"/>
                    <a:gd name="connsiteY14" fmla="*/ 1600646 h 2068370"/>
                    <a:gd name="connsiteX15" fmla="*/ 233560 w 1360241"/>
                    <a:gd name="connsiteY15" fmla="*/ 1278674 h 2068370"/>
                    <a:gd name="connsiteX16" fmla="*/ 246439 w 1360241"/>
                    <a:gd name="connsiteY16" fmla="*/ 1355947 h 2068370"/>
                    <a:gd name="connsiteX17" fmla="*/ 285075 w 1360241"/>
                    <a:gd name="connsiteY17" fmla="*/ 1317311 h 2068370"/>
                    <a:gd name="connsiteX18" fmla="*/ 297954 w 1360241"/>
                    <a:gd name="connsiteY18" fmla="*/ 1407463 h 2068370"/>
                    <a:gd name="connsiteX19" fmla="*/ 310833 w 1360241"/>
                    <a:gd name="connsiteY19" fmla="*/ 1343068 h 2068370"/>
                    <a:gd name="connsiteX20" fmla="*/ 323712 w 1360241"/>
                    <a:gd name="connsiteY20" fmla="*/ 1304432 h 2068370"/>
                    <a:gd name="connsiteX21" fmla="*/ 336591 w 1360241"/>
                    <a:gd name="connsiteY21" fmla="*/ 1240037 h 2068370"/>
                    <a:gd name="connsiteX22" fmla="*/ 323712 w 1360241"/>
                    <a:gd name="connsiteY22" fmla="*/ 918066 h 2068370"/>
                    <a:gd name="connsiteX23" fmla="*/ 310833 w 1360241"/>
                    <a:gd name="connsiteY23" fmla="*/ 1008218 h 2068370"/>
                    <a:gd name="connsiteX24" fmla="*/ 272196 w 1360241"/>
                    <a:gd name="connsiteY24" fmla="*/ 660488 h 2068370"/>
                    <a:gd name="connsiteX25" fmla="*/ 259318 w 1360241"/>
                    <a:gd name="connsiteY25" fmla="*/ 1021097 h 2068370"/>
                    <a:gd name="connsiteX26" fmla="*/ 233560 w 1360241"/>
                    <a:gd name="connsiteY26" fmla="*/ 943823 h 2068370"/>
                    <a:gd name="connsiteX27" fmla="*/ 220681 w 1360241"/>
                    <a:gd name="connsiteY27" fmla="*/ 827913 h 2068370"/>
                    <a:gd name="connsiteX28" fmla="*/ 182044 w 1360241"/>
                    <a:gd name="connsiteY28" fmla="*/ 660488 h 2068370"/>
                    <a:gd name="connsiteX29" fmla="*/ 130529 w 1360241"/>
                    <a:gd name="connsiteY29" fmla="*/ 699125 h 2068370"/>
                    <a:gd name="connsiteX30" fmla="*/ 104771 w 1360241"/>
                    <a:gd name="connsiteY30" fmla="*/ 840792 h 2068370"/>
                    <a:gd name="connsiteX31" fmla="*/ 66135 w 1360241"/>
                    <a:gd name="connsiteY31" fmla="*/ 1008218 h 2068370"/>
                    <a:gd name="connsiteX32" fmla="*/ 79013 w 1360241"/>
                    <a:gd name="connsiteY32" fmla="*/ 763519 h 2068370"/>
                    <a:gd name="connsiteX33" fmla="*/ 104771 w 1360241"/>
                    <a:gd name="connsiteY33" fmla="*/ 557457 h 2068370"/>
                    <a:gd name="connsiteX34" fmla="*/ 143408 w 1360241"/>
                    <a:gd name="connsiteY34" fmla="*/ 724883 h 2068370"/>
                    <a:gd name="connsiteX35" fmla="*/ 169165 w 1360241"/>
                    <a:gd name="connsiteY35" fmla="*/ 1008218 h 2068370"/>
                    <a:gd name="connsiteX36" fmla="*/ 182044 w 1360241"/>
                    <a:gd name="connsiteY36" fmla="*/ 1124128 h 2068370"/>
                    <a:gd name="connsiteX37" fmla="*/ 169165 w 1360241"/>
                    <a:gd name="connsiteY37" fmla="*/ 634730 h 2068370"/>
                    <a:gd name="connsiteX38" fmla="*/ 143408 w 1360241"/>
                    <a:gd name="connsiteY38" fmla="*/ 158212 h 2068370"/>
                    <a:gd name="connsiteX39" fmla="*/ 27498 w 1360241"/>
                    <a:gd name="connsiteY39" fmla="*/ 390032 h 2068370"/>
                    <a:gd name="connsiteX40" fmla="*/ 14619 w 1360241"/>
                    <a:gd name="connsiteY40" fmla="*/ 454426 h 2068370"/>
                    <a:gd name="connsiteX41" fmla="*/ 27498 w 1360241"/>
                    <a:gd name="connsiteY41" fmla="*/ 518821 h 2068370"/>
                    <a:gd name="connsiteX42" fmla="*/ 156287 w 1360241"/>
                    <a:gd name="connsiteY42" fmla="*/ 209728 h 2068370"/>
                    <a:gd name="connsiteX43" fmla="*/ 169165 w 1360241"/>
                    <a:gd name="connsiteY43" fmla="*/ 287001 h 2068370"/>
                    <a:gd name="connsiteX44" fmla="*/ 182044 w 1360241"/>
                    <a:gd name="connsiteY44" fmla="*/ 596094 h 2068370"/>
                    <a:gd name="connsiteX45" fmla="*/ 233560 w 1360241"/>
                    <a:gd name="connsiteY45" fmla="*/ 390032 h 2068370"/>
                    <a:gd name="connsiteX46" fmla="*/ 297954 w 1360241"/>
                    <a:gd name="connsiteY46" fmla="*/ 196849 h 2068370"/>
                    <a:gd name="connsiteX47" fmla="*/ 310833 w 1360241"/>
                    <a:gd name="connsiteY47" fmla="*/ 158212 h 2068370"/>
                    <a:gd name="connsiteX48" fmla="*/ 323712 w 1360241"/>
                    <a:gd name="connsiteY48" fmla="*/ 815035 h 2068370"/>
                    <a:gd name="connsiteX49" fmla="*/ 297954 w 1360241"/>
                    <a:gd name="connsiteY49" fmla="*/ 660488 h 2068370"/>
                    <a:gd name="connsiteX50" fmla="*/ 272196 w 1360241"/>
                    <a:gd name="connsiteY50" fmla="*/ 583215 h 2068370"/>
                    <a:gd name="connsiteX51" fmla="*/ 233560 w 1360241"/>
                    <a:gd name="connsiteY51" fmla="*/ 428668 h 2068370"/>
                    <a:gd name="connsiteX52" fmla="*/ 194923 w 1360241"/>
                    <a:gd name="connsiteY52" fmla="*/ 287001 h 2068370"/>
                    <a:gd name="connsiteX53" fmla="*/ 182044 w 1360241"/>
                    <a:gd name="connsiteY53" fmla="*/ 557457 h 2068370"/>
                    <a:gd name="connsiteX54" fmla="*/ 220681 w 1360241"/>
                    <a:gd name="connsiteY54" fmla="*/ 802156 h 2068370"/>
                    <a:gd name="connsiteX55" fmla="*/ 233560 w 1360241"/>
                    <a:gd name="connsiteY55" fmla="*/ 493063 h 2068370"/>
                    <a:gd name="connsiteX56" fmla="*/ 259318 w 1360241"/>
                    <a:gd name="connsiteY56" fmla="*/ 364274 h 2068370"/>
                    <a:gd name="connsiteX57" fmla="*/ 272196 w 1360241"/>
                    <a:gd name="connsiteY57" fmla="*/ 287001 h 2068370"/>
                    <a:gd name="connsiteX58" fmla="*/ 310833 w 1360241"/>
                    <a:gd name="connsiteY58" fmla="*/ 364274 h 2068370"/>
                    <a:gd name="connsiteX59" fmla="*/ 323712 w 1360241"/>
                    <a:gd name="connsiteY59" fmla="*/ 505942 h 2068370"/>
                    <a:gd name="connsiteX60" fmla="*/ 349470 w 1360241"/>
                    <a:gd name="connsiteY60" fmla="*/ 879429 h 2068370"/>
                    <a:gd name="connsiteX61" fmla="*/ 388106 w 1360241"/>
                    <a:gd name="connsiteY61" fmla="*/ 789277 h 2068370"/>
                    <a:gd name="connsiteX62" fmla="*/ 400985 w 1360241"/>
                    <a:gd name="connsiteY62" fmla="*/ 634730 h 2068370"/>
                    <a:gd name="connsiteX63" fmla="*/ 375227 w 1360241"/>
                    <a:gd name="connsiteY63" fmla="*/ 196849 h 2068370"/>
                    <a:gd name="connsiteX64" fmla="*/ 349470 w 1360241"/>
                    <a:gd name="connsiteY64" fmla="*/ 621852 h 2068370"/>
                    <a:gd name="connsiteX65" fmla="*/ 362349 w 1360241"/>
                    <a:gd name="connsiteY65" fmla="*/ 724883 h 2068370"/>
                    <a:gd name="connsiteX66" fmla="*/ 375227 w 1360241"/>
                    <a:gd name="connsiteY66" fmla="*/ 351395 h 2068370"/>
                    <a:gd name="connsiteX67" fmla="*/ 400985 w 1360241"/>
                    <a:gd name="connsiteY67" fmla="*/ 454426 h 2068370"/>
                    <a:gd name="connsiteX68" fmla="*/ 452501 w 1360241"/>
                    <a:gd name="connsiteY68" fmla="*/ 621852 h 2068370"/>
                    <a:gd name="connsiteX69" fmla="*/ 491137 w 1360241"/>
                    <a:gd name="connsiteY69" fmla="*/ 802156 h 2068370"/>
                    <a:gd name="connsiteX70" fmla="*/ 542653 w 1360241"/>
                    <a:gd name="connsiteY70" fmla="*/ 248364 h 2068370"/>
                    <a:gd name="connsiteX71" fmla="*/ 504016 w 1360241"/>
                    <a:gd name="connsiteY71" fmla="*/ 596094 h 2068370"/>
                    <a:gd name="connsiteX72" fmla="*/ 491137 w 1360241"/>
                    <a:gd name="connsiteY72" fmla="*/ 544578 h 2068370"/>
                    <a:gd name="connsiteX73" fmla="*/ 478258 w 1360241"/>
                    <a:gd name="connsiteY73" fmla="*/ 222606 h 2068370"/>
                    <a:gd name="connsiteX74" fmla="*/ 413864 w 1360241"/>
                    <a:gd name="connsiteY74" fmla="*/ 299880 h 2068370"/>
                    <a:gd name="connsiteX75" fmla="*/ 336591 w 1360241"/>
                    <a:gd name="connsiteY75" fmla="*/ 493063 h 2068370"/>
                    <a:gd name="connsiteX76" fmla="*/ 297954 w 1360241"/>
                    <a:gd name="connsiteY76" fmla="*/ 634730 h 2068370"/>
                    <a:gd name="connsiteX77" fmla="*/ 310833 w 1360241"/>
                    <a:gd name="connsiteY77" fmla="*/ 544578 h 2068370"/>
                    <a:gd name="connsiteX78" fmla="*/ 336591 w 1360241"/>
                    <a:gd name="connsiteY78" fmla="*/ 441547 h 2068370"/>
                    <a:gd name="connsiteX79" fmla="*/ 323712 w 1360241"/>
                    <a:gd name="connsiteY79" fmla="*/ 183970 h 2068370"/>
                    <a:gd name="connsiteX80" fmla="*/ 285075 w 1360241"/>
                    <a:gd name="connsiteY80" fmla="*/ 222606 h 2068370"/>
                    <a:gd name="connsiteX81" fmla="*/ 207802 w 1360241"/>
                    <a:gd name="connsiteY81" fmla="*/ 312759 h 2068370"/>
                    <a:gd name="connsiteX82" fmla="*/ 53256 w 1360241"/>
                    <a:gd name="connsiteY82" fmla="*/ 505942 h 2068370"/>
                    <a:gd name="connsiteX83" fmla="*/ 66135 w 1360241"/>
                    <a:gd name="connsiteY83" fmla="*/ 312759 h 2068370"/>
                    <a:gd name="connsiteX84" fmla="*/ 91892 w 1360241"/>
                    <a:gd name="connsiteY84" fmla="*/ 364274 h 2068370"/>
                    <a:gd name="connsiteX85" fmla="*/ 246439 w 1360241"/>
                    <a:gd name="connsiteY85" fmla="*/ 312759 h 2068370"/>
                    <a:gd name="connsiteX86" fmla="*/ 323712 w 1360241"/>
                    <a:gd name="connsiteY86" fmla="*/ 299880 h 2068370"/>
                    <a:gd name="connsiteX87" fmla="*/ 375227 w 1360241"/>
                    <a:gd name="connsiteY87" fmla="*/ 312759 h 2068370"/>
                    <a:gd name="connsiteX88" fmla="*/ 452501 w 1360241"/>
                    <a:gd name="connsiteY88" fmla="*/ 377153 h 2068370"/>
                    <a:gd name="connsiteX89" fmla="*/ 555532 w 1360241"/>
                    <a:gd name="connsiteY89" fmla="*/ 557457 h 2068370"/>
                    <a:gd name="connsiteX90" fmla="*/ 581289 w 1360241"/>
                    <a:gd name="connsiteY90" fmla="*/ 364274 h 2068370"/>
                    <a:gd name="connsiteX91" fmla="*/ 594168 w 1360241"/>
                    <a:gd name="connsiteY91" fmla="*/ 312759 h 2068370"/>
                    <a:gd name="connsiteX92" fmla="*/ 607047 w 1360241"/>
                    <a:gd name="connsiteY92" fmla="*/ 377153 h 2068370"/>
                    <a:gd name="connsiteX93" fmla="*/ 619926 w 1360241"/>
                    <a:gd name="connsiteY93" fmla="*/ 505942 h 2068370"/>
                    <a:gd name="connsiteX94" fmla="*/ 658563 w 1360241"/>
                    <a:gd name="connsiteY94" fmla="*/ 415790 h 2068370"/>
                    <a:gd name="connsiteX95" fmla="*/ 671442 w 1360241"/>
                    <a:gd name="connsiteY95" fmla="*/ 815035 h 2068370"/>
                    <a:gd name="connsiteX96" fmla="*/ 684320 w 1360241"/>
                    <a:gd name="connsiteY96" fmla="*/ 930944 h 2068370"/>
                    <a:gd name="connsiteX97" fmla="*/ 697199 w 1360241"/>
                    <a:gd name="connsiteY97" fmla="*/ 261243 h 2068370"/>
                    <a:gd name="connsiteX98" fmla="*/ 710078 w 1360241"/>
                    <a:gd name="connsiteY98" fmla="*/ 338516 h 2068370"/>
                    <a:gd name="connsiteX99" fmla="*/ 774473 w 1360241"/>
                    <a:gd name="connsiteY99" fmla="*/ 596094 h 2068370"/>
                    <a:gd name="connsiteX100" fmla="*/ 787351 w 1360241"/>
                    <a:gd name="connsiteY100" fmla="*/ 686246 h 2068370"/>
                    <a:gd name="connsiteX101" fmla="*/ 851746 w 1360241"/>
                    <a:gd name="connsiteY101" fmla="*/ 583215 h 2068370"/>
                    <a:gd name="connsiteX102" fmla="*/ 1019171 w 1360241"/>
                    <a:gd name="connsiteY102" fmla="*/ 287001 h 2068370"/>
                    <a:gd name="connsiteX103" fmla="*/ 1032050 w 1360241"/>
                    <a:gd name="connsiteY103" fmla="*/ 377153 h 2068370"/>
                    <a:gd name="connsiteX104" fmla="*/ 1006292 w 1360241"/>
                    <a:gd name="connsiteY104" fmla="*/ 171091 h 2068370"/>
                    <a:gd name="connsiteX105" fmla="*/ 980535 w 1360241"/>
                    <a:gd name="connsiteY105" fmla="*/ 222606 h 2068370"/>
                    <a:gd name="connsiteX106" fmla="*/ 838867 w 1360241"/>
                    <a:gd name="connsiteY106" fmla="*/ 364274 h 2068370"/>
                    <a:gd name="connsiteX107" fmla="*/ 787351 w 1360241"/>
                    <a:gd name="connsiteY107" fmla="*/ 428668 h 2068370"/>
                    <a:gd name="connsiteX108" fmla="*/ 838867 w 1360241"/>
                    <a:gd name="connsiteY108" fmla="*/ 377153 h 2068370"/>
                    <a:gd name="connsiteX109" fmla="*/ 890382 w 1360241"/>
                    <a:gd name="connsiteY109" fmla="*/ 480184 h 2068370"/>
                    <a:gd name="connsiteX110" fmla="*/ 967656 w 1360241"/>
                    <a:gd name="connsiteY110" fmla="*/ 583215 h 2068370"/>
                    <a:gd name="connsiteX111" fmla="*/ 993413 w 1360241"/>
                    <a:gd name="connsiteY111" fmla="*/ 287001 h 2068370"/>
                    <a:gd name="connsiteX112" fmla="*/ 980535 w 1360241"/>
                    <a:gd name="connsiteY112" fmla="*/ 325637 h 2068370"/>
                    <a:gd name="connsiteX113" fmla="*/ 954777 w 1360241"/>
                    <a:gd name="connsiteY113" fmla="*/ 493063 h 2068370"/>
                    <a:gd name="connsiteX114" fmla="*/ 980535 w 1360241"/>
                    <a:gd name="connsiteY114" fmla="*/ 673367 h 2068370"/>
                    <a:gd name="connsiteX115" fmla="*/ 1032050 w 1360241"/>
                    <a:gd name="connsiteY115" fmla="*/ 531699 h 2068370"/>
                    <a:gd name="connsiteX116" fmla="*/ 1096444 w 1360241"/>
                    <a:gd name="connsiteY116" fmla="*/ 312759 h 2068370"/>
                    <a:gd name="connsiteX117" fmla="*/ 1122202 w 1360241"/>
                    <a:gd name="connsiteY117" fmla="*/ 608973 h 2068370"/>
                    <a:gd name="connsiteX118" fmla="*/ 1186596 w 1360241"/>
                    <a:gd name="connsiteY118" fmla="*/ 905187 h 2068370"/>
                    <a:gd name="connsiteX119" fmla="*/ 1212354 w 1360241"/>
                    <a:gd name="connsiteY119" fmla="*/ 712004 h 2068370"/>
                    <a:gd name="connsiteX120" fmla="*/ 1186596 w 1360241"/>
                    <a:gd name="connsiteY120" fmla="*/ 415790 h 2068370"/>
                    <a:gd name="connsiteX121" fmla="*/ 1160839 w 1360241"/>
                    <a:gd name="connsiteY121" fmla="*/ 145333 h 2068370"/>
                    <a:gd name="connsiteX122" fmla="*/ 1122202 w 1360241"/>
                    <a:gd name="connsiteY122" fmla="*/ 171091 h 2068370"/>
                    <a:gd name="connsiteX123" fmla="*/ 1096444 w 1360241"/>
                    <a:gd name="connsiteY123" fmla="*/ 299880 h 2068370"/>
                    <a:gd name="connsiteX124" fmla="*/ 1109323 w 1360241"/>
                    <a:gd name="connsiteY124" fmla="*/ 699125 h 2068370"/>
                    <a:gd name="connsiteX125" fmla="*/ 1147960 w 1360241"/>
                    <a:gd name="connsiteY125" fmla="*/ 956702 h 2068370"/>
                    <a:gd name="connsiteX126" fmla="*/ 1160839 w 1360241"/>
                    <a:gd name="connsiteY126" fmla="*/ 905187 h 2068370"/>
                    <a:gd name="connsiteX127" fmla="*/ 1173718 w 1360241"/>
                    <a:gd name="connsiteY127" fmla="*/ 621852 h 2068370"/>
                    <a:gd name="connsiteX128" fmla="*/ 1199475 w 1360241"/>
                    <a:gd name="connsiteY128" fmla="*/ 956702 h 2068370"/>
                    <a:gd name="connsiteX129" fmla="*/ 1289627 w 1360241"/>
                    <a:gd name="connsiteY129" fmla="*/ 1124128 h 2068370"/>
                    <a:gd name="connsiteX130" fmla="*/ 1315385 w 1360241"/>
                    <a:gd name="connsiteY130" fmla="*/ 1021097 h 2068370"/>
                    <a:gd name="connsiteX131" fmla="*/ 1328264 w 1360241"/>
                    <a:gd name="connsiteY131" fmla="*/ 415790 h 2068370"/>
                    <a:gd name="connsiteX132" fmla="*/ 1315385 w 1360241"/>
                    <a:gd name="connsiteY132" fmla="*/ 364274 h 2068370"/>
                    <a:gd name="connsiteX133" fmla="*/ 1302506 w 1360241"/>
                    <a:gd name="connsiteY133" fmla="*/ 55181 h 2068370"/>
                    <a:gd name="connsiteX134" fmla="*/ 1289627 w 1360241"/>
                    <a:gd name="connsiteY134" fmla="*/ 132454 h 2068370"/>
                    <a:gd name="connsiteX135" fmla="*/ 1276749 w 1360241"/>
                    <a:gd name="connsiteY135" fmla="*/ 853671 h 2068370"/>
                    <a:gd name="connsiteX136" fmla="*/ 1250991 w 1360241"/>
                    <a:gd name="connsiteY136" fmla="*/ 969581 h 2068370"/>
                    <a:gd name="connsiteX137" fmla="*/ 1225233 w 1360241"/>
                    <a:gd name="connsiteY137" fmla="*/ 1021097 h 206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60241" h="2068370">
                      <a:moveTo>
                        <a:pt x="66135" y="583215"/>
                      </a:moveTo>
                      <a:cubicBezTo>
                        <a:pt x="53256" y="737761"/>
                        <a:pt x="42201" y="892471"/>
                        <a:pt x="27498" y="1046854"/>
                      </a:cubicBezTo>
                      <a:cubicBezTo>
                        <a:pt x="25022" y="1072850"/>
                        <a:pt x="19290" y="1149820"/>
                        <a:pt x="14619" y="1124128"/>
                      </a:cubicBezTo>
                      <a:cubicBezTo>
                        <a:pt x="1541" y="1052201"/>
                        <a:pt x="0" y="832101"/>
                        <a:pt x="1740" y="905187"/>
                      </a:cubicBezTo>
                      <a:cubicBezTo>
                        <a:pt x="7772" y="1158545"/>
                        <a:pt x="18912" y="1411756"/>
                        <a:pt x="27498" y="1665040"/>
                      </a:cubicBezTo>
                      <a:cubicBezTo>
                        <a:pt x="40377" y="1570595"/>
                        <a:pt x="56157" y="1476500"/>
                        <a:pt x="66135" y="1381705"/>
                      </a:cubicBezTo>
                      <a:cubicBezTo>
                        <a:pt x="73339" y="1313262"/>
                        <a:pt x="58485" y="1109954"/>
                        <a:pt x="79013" y="1175643"/>
                      </a:cubicBezTo>
                      <a:cubicBezTo>
                        <a:pt x="120307" y="1307785"/>
                        <a:pt x="109477" y="1450933"/>
                        <a:pt x="130529" y="1587767"/>
                      </a:cubicBezTo>
                      <a:cubicBezTo>
                        <a:pt x="135281" y="1618657"/>
                        <a:pt x="148707" y="1647599"/>
                        <a:pt x="156287" y="1677919"/>
                      </a:cubicBezTo>
                      <a:cubicBezTo>
                        <a:pt x="161596" y="1699155"/>
                        <a:pt x="164872" y="1720848"/>
                        <a:pt x="169165" y="1742313"/>
                      </a:cubicBezTo>
                      <a:cubicBezTo>
                        <a:pt x="177751" y="1720848"/>
                        <a:pt x="176871" y="1663477"/>
                        <a:pt x="194923" y="1677919"/>
                      </a:cubicBezTo>
                      <a:cubicBezTo>
                        <a:pt x="227212" y="1703750"/>
                        <a:pt x="256184" y="1932705"/>
                        <a:pt x="259318" y="1948375"/>
                      </a:cubicBezTo>
                      <a:cubicBezTo>
                        <a:pt x="263357" y="1968570"/>
                        <a:pt x="304738" y="2068370"/>
                        <a:pt x="246439" y="1922618"/>
                      </a:cubicBezTo>
                      <a:cubicBezTo>
                        <a:pt x="242146" y="1832466"/>
                        <a:pt x="244313" y="1741773"/>
                        <a:pt x="233560" y="1652161"/>
                      </a:cubicBezTo>
                      <a:cubicBezTo>
                        <a:pt x="231273" y="1633099"/>
                        <a:pt x="207802" y="1619845"/>
                        <a:pt x="207802" y="1600646"/>
                      </a:cubicBezTo>
                      <a:cubicBezTo>
                        <a:pt x="207802" y="1492979"/>
                        <a:pt x="224974" y="1385998"/>
                        <a:pt x="233560" y="1278674"/>
                      </a:cubicBezTo>
                      <a:cubicBezTo>
                        <a:pt x="237853" y="1304432"/>
                        <a:pt x="225549" y="1340279"/>
                        <a:pt x="246439" y="1355947"/>
                      </a:cubicBezTo>
                      <a:cubicBezTo>
                        <a:pt x="261009" y="1366875"/>
                        <a:pt x="272196" y="1304432"/>
                        <a:pt x="285075" y="1317311"/>
                      </a:cubicBezTo>
                      <a:cubicBezTo>
                        <a:pt x="306540" y="1338776"/>
                        <a:pt x="293661" y="1377412"/>
                        <a:pt x="297954" y="1407463"/>
                      </a:cubicBezTo>
                      <a:cubicBezTo>
                        <a:pt x="302247" y="1385998"/>
                        <a:pt x="305524" y="1364304"/>
                        <a:pt x="310833" y="1343068"/>
                      </a:cubicBezTo>
                      <a:cubicBezTo>
                        <a:pt x="314126" y="1329898"/>
                        <a:pt x="320419" y="1317602"/>
                        <a:pt x="323712" y="1304432"/>
                      </a:cubicBezTo>
                      <a:cubicBezTo>
                        <a:pt x="329021" y="1283196"/>
                        <a:pt x="332298" y="1261502"/>
                        <a:pt x="336591" y="1240037"/>
                      </a:cubicBezTo>
                      <a:cubicBezTo>
                        <a:pt x="332298" y="1132713"/>
                        <a:pt x="335574" y="1024819"/>
                        <a:pt x="323712" y="918066"/>
                      </a:cubicBezTo>
                      <a:cubicBezTo>
                        <a:pt x="320360" y="887896"/>
                        <a:pt x="316108" y="1038112"/>
                        <a:pt x="310833" y="1008218"/>
                      </a:cubicBezTo>
                      <a:cubicBezTo>
                        <a:pt x="220094" y="494036"/>
                        <a:pt x="326154" y="822361"/>
                        <a:pt x="272196" y="660488"/>
                      </a:cubicBezTo>
                      <a:cubicBezTo>
                        <a:pt x="267903" y="780691"/>
                        <a:pt x="275569" y="901920"/>
                        <a:pt x="259318" y="1021097"/>
                      </a:cubicBezTo>
                      <a:cubicBezTo>
                        <a:pt x="255650" y="1047999"/>
                        <a:pt x="238885" y="970447"/>
                        <a:pt x="233560" y="943823"/>
                      </a:cubicBezTo>
                      <a:cubicBezTo>
                        <a:pt x="225936" y="905703"/>
                        <a:pt x="227635" y="866160"/>
                        <a:pt x="220681" y="827913"/>
                      </a:cubicBezTo>
                      <a:cubicBezTo>
                        <a:pt x="210435" y="771562"/>
                        <a:pt x="194923" y="716296"/>
                        <a:pt x="182044" y="660488"/>
                      </a:cubicBezTo>
                      <a:cubicBezTo>
                        <a:pt x="164872" y="673367"/>
                        <a:pt x="138984" y="679396"/>
                        <a:pt x="130529" y="699125"/>
                      </a:cubicBezTo>
                      <a:cubicBezTo>
                        <a:pt x="111622" y="743241"/>
                        <a:pt x="114560" y="793804"/>
                        <a:pt x="104771" y="840792"/>
                      </a:cubicBezTo>
                      <a:cubicBezTo>
                        <a:pt x="93090" y="896863"/>
                        <a:pt x="79014" y="952409"/>
                        <a:pt x="66135" y="1008218"/>
                      </a:cubicBezTo>
                      <a:cubicBezTo>
                        <a:pt x="70428" y="926652"/>
                        <a:pt x="72038" y="844900"/>
                        <a:pt x="79013" y="763519"/>
                      </a:cubicBezTo>
                      <a:cubicBezTo>
                        <a:pt x="84925" y="694550"/>
                        <a:pt x="45413" y="593071"/>
                        <a:pt x="104771" y="557457"/>
                      </a:cubicBezTo>
                      <a:cubicBezTo>
                        <a:pt x="153885" y="527990"/>
                        <a:pt x="130529" y="669074"/>
                        <a:pt x="143408" y="724883"/>
                      </a:cubicBezTo>
                      <a:cubicBezTo>
                        <a:pt x="151994" y="819328"/>
                        <a:pt x="160030" y="913825"/>
                        <a:pt x="169165" y="1008218"/>
                      </a:cubicBezTo>
                      <a:cubicBezTo>
                        <a:pt x="172909" y="1046912"/>
                        <a:pt x="182044" y="1163002"/>
                        <a:pt x="182044" y="1124128"/>
                      </a:cubicBezTo>
                      <a:cubicBezTo>
                        <a:pt x="182044" y="960939"/>
                        <a:pt x="174343" y="797837"/>
                        <a:pt x="169165" y="634730"/>
                      </a:cubicBezTo>
                      <a:cubicBezTo>
                        <a:pt x="159202" y="320872"/>
                        <a:pt x="162810" y="391033"/>
                        <a:pt x="143408" y="158212"/>
                      </a:cubicBezTo>
                      <a:cubicBezTo>
                        <a:pt x="52689" y="316971"/>
                        <a:pt x="51772" y="280800"/>
                        <a:pt x="27498" y="390032"/>
                      </a:cubicBezTo>
                      <a:cubicBezTo>
                        <a:pt x="22749" y="411400"/>
                        <a:pt x="18912" y="432961"/>
                        <a:pt x="14619" y="454426"/>
                      </a:cubicBezTo>
                      <a:cubicBezTo>
                        <a:pt x="18912" y="475891"/>
                        <a:pt x="16530" y="537765"/>
                        <a:pt x="27498" y="518821"/>
                      </a:cubicBezTo>
                      <a:cubicBezTo>
                        <a:pt x="83422" y="422225"/>
                        <a:pt x="156287" y="209728"/>
                        <a:pt x="156287" y="209728"/>
                      </a:cubicBezTo>
                      <a:cubicBezTo>
                        <a:pt x="160580" y="235486"/>
                        <a:pt x="167428" y="260946"/>
                        <a:pt x="169165" y="287001"/>
                      </a:cubicBezTo>
                      <a:cubicBezTo>
                        <a:pt x="176024" y="389893"/>
                        <a:pt x="127390" y="508648"/>
                        <a:pt x="182044" y="596094"/>
                      </a:cubicBezTo>
                      <a:cubicBezTo>
                        <a:pt x="219569" y="656133"/>
                        <a:pt x="213820" y="458026"/>
                        <a:pt x="233560" y="390032"/>
                      </a:cubicBezTo>
                      <a:cubicBezTo>
                        <a:pt x="252485" y="324846"/>
                        <a:pt x="276489" y="261243"/>
                        <a:pt x="297954" y="196849"/>
                      </a:cubicBezTo>
                      <a:lnTo>
                        <a:pt x="310833" y="158212"/>
                      </a:lnTo>
                      <a:cubicBezTo>
                        <a:pt x="315126" y="377153"/>
                        <a:pt x="329325" y="596124"/>
                        <a:pt x="323712" y="815035"/>
                      </a:cubicBezTo>
                      <a:cubicBezTo>
                        <a:pt x="322373" y="867244"/>
                        <a:pt x="309284" y="711471"/>
                        <a:pt x="297954" y="660488"/>
                      </a:cubicBezTo>
                      <a:cubicBezTo>
                        <a:pt x="292064" y="633984"/>
                        <a:pt x="279463" y="609375"/>
                        <a:pt x="272196" y="583215"/>
                      </a:cubicBezTo>
                      <a:cubicBezTo>
                        <a:pt x="257984" y="532051"/>
                        <a:pt x="247772" y="479832"/>
                        <a:pt x="233560" y="428668"/>
                      </a:cubicBezTo>
                      <a:cubicBezTo>
                        <a:pt x="186871" y="260588"/>
                        <a:pt x="224421" y="434487"/>
                        <a:pt x="194923" y="287001"/>
                      </a:cubicBezTo>
                      <a:cubicBezTo>
                        <a:pt x="150919" y="419012"/>
                        <a:pt x="162219" y="352602"/>
                        <a:pt x="182044" y="557457"/>
                      </a:cubicBezTo>
                      <a:cubicBezTo>
                        <a:pt x="200754" y="750795"/>
                        <a:pt x="187625" y="702987"/>
                        <a:pt x="220681" y="802156"/>
                      </a:cubicBezTo>
                      <a:cubicBezTo>
                        <a:pt x="224974" y="699125"/>
                        <a:pt x="224496" y="595784"/>
                        <a:pt x="233560" y="493063"/>
                      </a:cubicBezTo>
                      <a:cubicBezTo>
                        <a:pt x="237408" y="449453"/>
                        <a:pt x="251250" y="407304"/>
                        <a:pt x="259318" y="364274"/>
                      </a:cubicBezTo>
                      <a:cubicBezTo>
                        <a:pt x="264130" y="338608"/>
                        <a:pt x="267903" y="312759"/>
                        <a:pt x="272196" y="287001"/>
                      </a:cubicBezTo>
                      <a:cubicBezTo>
                        <a:pt x="285075" y="312759"/>
                        <a:pt x="304237" y="336242"/>
                        <a:pt x="310833" y="364274"/>
                      </a:cubicBezTo>
                      <a:cubicBezTo>
                        <a:pt x="321694" y="410431"/>
                        <a:pt x="320166" y="458657"/>
                        <a:pt x="323712" y="505942"/>
                      </a:cubicBezTo>
                      <a:cubicBezTo>
                        <a:pt x="333045" y="630384"/>
                        <a:pt x="340884" y="754933"/>
                        <a:pt x="349470" y="879429"/>
                      </a:cubicBezTo>
                      <a:cubicBezTo>
                        <a:pt x="362349" y="849378"/>
                        <a:pt x="381371" y="821270"/>
                        <a:pt x="388106" y="789277"/>
                      </a:cubicBezTo>
                      <a:cubicBezTo>
                        <a:pt x="398755" y="738692"/>
                        <a:pt x="400985" y="686424"/>
                        <a:pt x="400985" y="634730"/>
                      </a:cubicBezTo>
                      <a:cubicBezTo>
                        <a:pt x="400985" y="330891"/>
                        <a:pt x="404882" y="374774"/>
                        <a:pt x="375227" y="196849"/>
                      </a:cubicBezTo>
                      <a:cubicBezTo>
                        <a:pt x="356427" y="366058"/>
                        <a:pt x="349470" y="404404"/>
                        <a:pt x="349470" y="621852"/>
                      </a:cubicBezTo>
                      <a:cubicBezTo>
                        <a:pt x="349470" y="656463"/>
                        <a:pt x="358056" y="690539"/>
                        <a:pt x="362349" y="724883"/>
                      </a:cubicBezTo>
                      <a:cubicBezTo>
                        <a:pt x="366642" y="600387"/>
                        <a:pt x="357610" y="474713"/>
                        <a:pt x="375227" y="351395"/>
                      </a:cubicBezTo>
                      <a:cubicBezTo>
                        <a:pt x="380233" y="316350"/>
                        <a:pt x="391260" y="420387"/>
                        <a:pt x="400985" y="454426"/>
                      </a:cubicBezTo>
                      <a:cubicBezTo>
                        <a:pt x="417026" y="510570"/>
                        <a:pt x="437137" y="565519"/>
                        <a:pt x="452501" y="621852"/>
                      </a:cubicBezTo>
                      <a:cubicBezTo>
                        <a:pt x="463938" y="663789"/>
                        <a:pt x="481042" y="751681"/>
                        <a:pt x="491137" y="802156"/>
                      </a:cubicBezTo>
                      <a:cubicBezTo>
                        <a:pt x="557404" y="179248"/>
                        <a:pt x="604745" y="0"/>
                        <a:pt x="542653" y="248364"/>
                      </a:cubicBezTo>
                      <a:cubicBezTo>
                        <a:pt x="540594" y="283367"/>
                        <a:pt x="536092" y="531942"/>
                        <a:pt x="504016" y="596094"/>
                      </a:cubicBezTo>
                      <a:cubicBezTo>
                        <a:pt x="496100" y="611926"/>
                        <a:pt x="495430" y="561750"/>
                        <a:pt x="491137" y="544578"/>
                      </a:cubicBezTo>
                      <a:cubicBezTo>
                        <a:pt x="486844" y="437254"/>
                        <a:pt x="510602" y="325030"/>
                        <a:pt x="478258" y="222606"/>
                      </a:cubicBezTo>
                      <a:cubicBezTo>
                        <a:pt x="468161" y="190633"/>
                        <a:pt x="431437" y="271325"/>
                        <a:pt x="413864" y="299880"/>
                      </a:cubicBezTo>
                      <a:cubicBezTo>
                        <a:pt x="399655" y="322970"/>
                        <a:pt x="343092" y="472477"/>
                        <a:pt x="336591" y="493063"/>
                      </a:cubicBezTo>
                      <a:cubicBezTo>
                        <a:pt x="321852" y="539738"/>
                        <a:pt x="319844" y="590951"/>
                        <a:pt x="297954" y="634730"/>
                      </a:cubicBezTo>
                      <a:cubicBezTo>
                        <a:pt x="284378" y="661881"/>
                        <a:pt x="304880" y="574344"/>
                        <a:pt x="310833" y="544578"/>
                      </a:cubicBezTo>
                      <a:cubicBezTo>
                        <a:pt x="317776" y="509865"/>
                        <a:pt x="328005" y="475891"/>
                        <a:pt x="336591" y="441547"/>
                      </a:cubicBezTo>
                      <a:cubicBezTo>
                        <a:pt x="332298" y="355688"/>
                        <a:pt x="343402" y="267651"/>
                        <a:pt x="323712" y="183970"/>
                      </a:cubicBezTo>
                      <a:cubicBezTo>
                        <a:pt x="319540" y="166241"/>
                        <a:pt x="297259" y="209068"/>
                        <a:pt x="285075" y="222606"/>
                      </a:cubicBezTo>
                      <a:cubicBezTo>
                        <a:pt x="258598" y="252025"/>
                        <a:pt x="232101" y="281517"/>
                        <a:pt x="207802" y="312759"/>
                      </a:cubicBezTo>
                      <a:cubicBezTo>
                        <a:pt x="53828" y="510726"/>
                        <a:pt x="161305" y="397891"/>
                        <a:pt x="53256" y="505942"/>
                      </a:cubicBezTo>
                      <a:cubicBezTo>
                        <a:pt x="57549" y="441548"/>
                        <a:pt x="49154" y="375022"/>
                        <a:pt x="66135" y="312759"/>
                      </a:cubicBezTo>
                      <a:cubicBezTo>
                        <a:pt x="71186" y="294237"/>
                        <a:pt x="72694" y="364274"/>
                        <a:pt x="91892" y="364274"/>
                      </a:cubicBezTo>
                      <a:cubicBezTo>
                        <a:pt x="146194" y="364274"/>
                        <a:pt x="192876" y="321686"/>
                        <a:pt x="246439" y="312759"/>
                      </a:cubicBezTo>
                      <a:lnTo>
                        <a:pt x="323712" y="299880"/>
                      </a:lnTo>
                      <a:cubicBezTo>
                        <a:pt x="340884" y="304173"/>
                        <a:pt x="358958" y="305787"/>
                        <a:pt x="375227" y="312759"/>
                      </a:cubicBezTo>
                      <a:cubicBezTo>
                        <a:pt x="398792" y="322858"/>
                        <a:pt x="438487" y="357884"/>
                        <a:pt x="452501" y="377153"/>
                      </a:cubicBezTo>
                      <a:cubicBezTo>
                        <a:pt x="503479" y="447248"/>
                        <a:pt x="519175" y="484744"/>
                        <a:pt x="555532" y="557457"/>
                      </a:cubicBezTo>
                      <a:cubicBezTo>
                        <a:pt x="585126" y="735019"/>
                        <a:pt x="560681" y="621884"/>
                        <a:pt x="581289" y="364274"/>
                      </a:cubicBezTo>
                      <a:cubicBezTo>
                        <a:pt x="582700" y="346630"/>
                        <a:pt x="589875" y="329931"/>
                        <a:pt x="594168" y="312759"/>
                      </a:cubicBezTo>
                      <a:cubicBezTo>
                        <a:pt x="598461" y="334224"/>
                        <a:pt x="604154" y="355455"/>
                        <a:pt x="607047" y="377153"/>
                      </a:cubicBezTo>
                      <a:cubicBezTo>
                        <a:pt x="612749" y="419918"/>
                        <a:pt x="585411" y="480056"/>
                        <a:pt x="619926" y="505942"/>
                      </a:cubicBezTo>
                      <a:cubicBezTo>
                        <a:pt x="646081" y="525559"/>
                        <a:pt x="645684" y="445841"/>
                        <a:pt x="658563" y="415790"/>
                      </a:cubicBezTo>
                      <a:cubicBezTo>
                        <a:pt x="662856" y="548872"/>
                        <a:pt x="664793" y="682050"/>
                        <a:pt x="671442" y="815035"/>
                      </a:cubicBezTo>
                      <a:cubicBezTo>
                        <a:pt x="673383" y="853861"/>
                        <a:pt x="682514" y="969776"/>
                        <a:pt x="684320" y="930944"/>
                      </a:cubicBezTo>
                      <a:cubicBezTo>
                        <a:pt x="694693" y="707910"/>
                        <a:pt x="692906" y="484477"/>
                        <a:pt x="697199" y="261243"/>
                      </a:cubicBezTo>
                      <a:cubicBezTo>
                        <a:pt x="701492" y="287001"/>
                        <a:pt x="704698" y="312963"/>
                        <a:pt x="710078" y="338516"/>
                      </a:cubicBezTo>
                      <a:cubicBezTo>
                        <a:pt x="740522" y="483122"/>
                        <a:pt x="741286" y="479940"/>
                        <a:pt x="774473" y="596094"/>
                      </a:cubicBezTo>
                      <a:cubicBezTo>
                        <a:pt x="778766" y="626145"/>
                        <a:pt x="757408" y="691237"/>
                        <a:pt x="787351" y="686246"/>
                      </a:cubicBezTo>
                      <a:cubicBezTo>
                        <a:pt x="827300" y="679588"/>
                        <a:pt x="831099" y="618057"/>
                        <a:pt x="851746" y="583215"/>
                      </a:cubicBezTo>
                      <a:cubicBezTo>
                        <a:pt x="983771" y="360423"/>
                        <a:pt x="955186" y="414968"/>
                        <a:pt x="1019171" y="287001"/>
                      </a:cubicBezTo>
                      <a:cubicBezTo>
                        <a:pt x="1023464" y="317052"/>
                        <a:pt x="1035402" y="407323"/>
                        <a:pt x="1032050" y="377153"/>
                      </a:cubicBezTo>
                      <a:cubicBezTo>
                        <a:pt x="1024406" y="308355"/>
                        <a:pt x="1028182" y="236761"/>
                        <a:pt x="1006292" y="171091"/>
                      </a:cubicBezTo>
                      <a:cubicBezTo>
                        <a:pt x="1000221" y="152878"/>
                        <a:pt x="993109" y="208098"/>
                        <a:pt x="980535" y="222606"/>
                      </a:cubicBezTo>
                      <a:cubicBezTo>
                        <a:pt x="936797" y="273073"/>
                        <a:pt x="880586" y="312126"/>
                        <a:pt x="838867" y="364274"/>
                      </a:cubicBezTo>
                      <a:lnTo>
                        <a:pt x="787351" y="428668"/>
                      </a:lnTo>
                      <a:cubicBezTo>
                        <a:pt x="855979" y="108409"/>
                        <a:pt x="805166" y="255829"/>
                        <a:pt x="838867" y="377153"/>
                      </a:cubicBezTo>
                      <a:cubicBezTo>
                        <a:pt x="849144" y="414150"/>
                        <a:pt x="872178" y="446376"/>
                        <a:pt x="890382" y="480184"/>
                      </a:cubicBezTo>
                      <a:cubicBezTo>
                        <a:pt x="927720" y="549526"/>
                        <a:pt x="919082" y="534641"/>
                        <a:pt x="967656" y="583215"/>
                      </a:cubicBezTo>
                      <a:cubicBezTo>
                        <a:pt x="1032609" y="453307"/>
                        <a:pt x="1024171" y="502314"/>
                        <a:pt x="993413" y="287001"/>
                      </a:cubicBezTo>
                      <a:cubicBezTo>
                        <a:pt x="991493" y="273562"/>
                        <a:pt x="983827" y="312467"/>
                        <a:pt x="980535" y="325637"/>
                      </a:cubicBezTo>
                      <a:cubicBezTo>
                        <a:pt x="965785" y="384640"/>
                        <a:pt x="962598" y="430497"/>
                        <a:pt x="954777" y="493063"/>
                      </a:cubicBezTo>
                      <a:cubicBezTo>
                        <a:pt x="963363" y="553164"/>
                        <a:pt x="926233" y="646216"/>
                        <a:pt x="980535" y="673367"/>
                      </a:cubicBezTo>
                      <a:cubicBezTo>
                        <a:pt x="1025478" y="695838"/>
                        <a:pt x="1016674" y="579536"/>
                        <a:pt x="1032050" y="531699"/>
                      </a:cubicBezTo>
                      <a:cubicBezTo>
                        <a:pt x="1055328" y="459277"/>
                        <a:pt x="1074979" y="385739"/>
                        <a:pt x="1096444" y="312759"/>
                      </a:cubicBezTo>
                      <a:cubicBezTo>
                        <a:pt x="1130879" y="484931"/>
                        <a:pt x="1085560" y="242553"/>
                        <a:pt x="1122202" y="608973"/>
                      </a:cubicBezTo>
                      <a:cubicBezTo>
                        <a:pt x="1134656" y="733512"/>
                        <a:pt x="1154229" y="786507"/>
                        <a:pt x="1186596" y="905187"/>
                      </a:cubicBezTo>
                      <a:cubicBezTo>
                        <a:pt x="1204574" y="833276"/>
                        <a:pt x="1215022" y="802702"/>
                        <a:pt x="1212354" y="712004"/>
                      </a:cubicBezTo>
                      <a:cubicBezTo>
                        <a:pt x="1209440" y="612936"/>
                        <a:pt x="1195182" y="514528"/>
                        <a:pt x="1186596" y="415790"/>
                      </a:cubicBezTo>
                      <a:cubicBezTo>
                        <a:pt x="1157495" y="1056051"/>
                        <a:pt x="1191226" y="456798"/>
                        <a:pt x="1160839" y="145333"/>
                      </a:cubicBezTo>
                      <a:cubicBezTo>
                        <a:pt x="1159336" y="129928"/>
                        <a:pt x="1135081" y="162505"/>
                        <a:pt x="1122202" y="171091"/>
                      </a:cubicBezTo>
                      <a:cubicBezTo>
                        <a:pt x="1113616" y="214021"/>
                        <a:pt x="1097511" y="256113"/>
                        <a:pt x="1096444" y="299880"/>
                      </a:cubicBezTo>
                      <a:cubicBezTo>
                        <a:pt x="1093197" y="432991"/>
                        <a:pt x="1100466" y="566269"/>
                        <a:pt x="1109323" y="699125"/>
                      </a:cubicBezTo>
                      <a:cubicBezTo>
                        <a:pt x="1112595" y="748210"/>
                        <a:pt x="1136360" y="887102"/>
                        <a:pt x="1147960" y="956702"/>
                      </a:cubicBezTo>
                      <a:cubicBezTo>
                        <a:pt x="1152253" y="939530"/>
                        <a:pt x="1159481" y="922835"/>
                        <a:pt x="1160839" y="905187"/>
                      </a:cubicBezTo>
                      <a:cubicBezTo>
                        <a:pt x="1168090" y="810923"/>
                        <a:pt x="1116993" y="546218"/>
                        <a:pt x="1173718" y="621852"/>
                      </a:cubicBezTo>
                      <a:cubicBezTo>
                        <a:pt x="1240886" y="711409"/>
                        <a:pt x="1182705" y="846019"/>
                        <a:pt x="1199475" y="956702"/>
                      </a:cubicBezTo>
                      <a:cubicBezTo>
                        <a:pt x="1207780" y="1011517"/>
                        <a:pt x="1260244" y="1080052"/>
                        <a:pt x="1289627" y="1124128"/>
                      </a:cubicBezTo>
                      <a:cubicBezTo>
                        <a:pt x="1298213" y="1089784"/>
                        <a:pt x="1309052" y="1055927"/>
                        <a:pt x="1315385" y="1021097"/>
                      </a:cubicBezTo>
                      <a:cubicBezTo>
                        <a:pt x="1360241" y="774392"/>
                        <a:pt x="1345191" y="728938"/>
                        <a:pt x="1328264" y="415790"/>
                      </a:cubicBezTo>
                      <a:cubicBezTo>
                        <a:pt x="1327309" y="398115"/>
                        <a:pt x="1319678" y="381446"/>
                        <a:pt x="1315385" y="364274"/>
                      </a:cubicBezTo>
                      <a:cubicBezTo>
                        <a:pt x="1311092" y="261243"/>
                        <a:pt x="1313894" y="157671"/>
                        <a:pt x="1302506" y="55181"/>
                      </a:cubicBezTo>
                      <a:cubicBezTo>
                        <a:pt x="1299622" y="29228"/>
                        <a:pt x="1290469" y="106355"/>
                        <a:pt x="1289627" y="132454"/>
                      </a:cubicBezTo>
                      <a:cubicBezTo>
                        <a:pt x="1281875" y="372773"/>
                        <a:pt x="1287834" y="613483"/>
                        <a:pt x="1276749" y="853671"/>
                      </a:cubicBezTo>
                      <a:cubicBezTo>
                        <a:pt x="1274924" y="893208"/>
                        <a:pt x="1259284" y="930880"/>
                        <a:pt x="1250991" y="969581"/>
                      </a:cubicBezTo>
                      <a:cubicBezTo>
                        <a:pt x="1236094" y="1039101"/>
                        <a:pt x="1253821" y="1049682"/>
                        <a:pt x="1225233" y="1021097"/>
                      </a:cubicBezTo>
                    </a:path>
                  </a:pathLst>
                </a:custGeom>
                <a:ln w="28575">
                  <a:solidFill>
                    <a:srgbClr val="99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819400" y="1981200"/>
                  <a:ext cx="362092" cy="948329"/>
                </a:xfrm>
                <a:custGeom>
                  <a:avLst/>
                  <a:gdLst>
                    <a:gd name="connsiteX0" fmla="*/ 180596 w 362092"/>
                    <a:gd name="connsiteY0" fmla="*/ 347729 h 948329"/>
                    <a:gd name="connsiteX1" fmla="*/ 141959 w 362092"/>
                    <a:gd name="connsiteY1" fmla="*/ 360608 h 948329"/>
                    <a:gd name="connsiteX2" fmla="*/ 129080 w 362092"/>
                    <a:gd name="connsiteY2" fmla="*/ 463639 h 948329"/>
                    <a:gd name="connsiteX3" fmla="*/ 116201 w 362092"/>
                    <a:gd name="connsiteY3" fmla="*/ 347729 h 948329"/>
                    <a:gd name="connsiteX4" fmla="*/ 103323 w 362092"/>
                    <a:gd name="connsiteY4" fmla="*/ 244698 h 948329"/>
                    <a:gd name="connsiteX5" fmla="*/ 77565 w 362092"/>
                    <a:gd name="connsiteY5" fmla="*/ 115909 h 948329"/>
                    <a:gd name="connsiteX6" fmla="*/ 51807 w 362092"/>
                    <a:gd name="connsiteY6" fmla="*/ 154546 h 948329"/>
                    <a:gd name="connsiteX7" fmla="*/ 13170 w 362092"/>
                    <a:gd name="connsiteY7" fmla="*/ 128788 h 948329"/>
                    <a:gd name="connsiteX8" fmla="*/ 292 w 362092"/>
                    <a:gd name="connsiteY8" fmla="*/ 167425 h 948329"/>
                    <a:gd name="connsiteX9" fmla="*/ 13170 w 362092"/>
                    <a:gd name="connsiteY9" fmla="*/ 270456 h 948329"/>
                    <a:gd name="connsiteX10" fmla="*/ 292 w 362092"/>
                    <a:gd name="connsiteY10" fmla="*/ 193183 h 948329"/>
                    <a:gd name="connsiteX11" fmla="*/ 13170 w 362092"/>
                    <a:gd name="connsiteY11" fmla="*/ 231819 h 948329"/>
                    <a:gd name="connsiteX12" fmla="*/ 38928 w 362092"/>
                    <a:gd name="connsiteY12" fmla="*/ 347729 h 948329"/>
                    <a:gd name="connsiteX13" fmla="*/ 51807 w 362092"/>
                    <a:gd name="connsiteY13" fmla="*/ 437881 h 948329"/>
                    <a:gd name="connsiteX14" fmla="*/ 64686 w 362092"/>
                    <a:gd name="connsiteY14" fmla="*/ 489397 h 948329"/>
                    <a:gd name="connsiteX15" fmla="*/ 103323 w 362092"/>
                    <a:gd name="connsiteY15" fmla="*/ 502276 h 948329"/>
                    <a:gd name="connsiteX16" fmla="*/ 129080 w 362092"/>
                    <a:gd name="connsiteY16" fmla="*/ 631064 h 948329"/>
                    <a:gd name="connsiteX17" fmla="*/ 141959 w 362092"/>
                    <a:gd name="connsiteY17" fmla="*/ 721216 h 948329"/>
                    <a:gd name="connsiteX18" fmla="*/ 103323 w 362092"/>
                    <a:gd name="connsiteY18" fmla="*/ 682580 h 948329"/>
                    <a:gd name="connsiteX19" fmla="*/ 90444 w 362092"/>
                    <a:gd name="connsiteY19" fmla="*/ 759853 h 948329"/>
                    <a:gd name="connsiteX20" fmla="*/ 51807 w 362092"/>
                    <a:gd name="connsiteY20" fmla="*/ 824247 h 948329"/>
                    <a:gd name="connsiteX21" fmla="*/ 38928 w 362092"/>
                    <a:gd name="connsiteY21" fmla="*/ 772732 h 948329"/>
                    <a:gd name="connsiteX22" fmla="*/ 77565 w 362092"/>
                    <a:gd name="connsiteY22" fmla="*/ 759853 h 948329"/>
                    <a:gd name="connsiteX23" fmla="*/ 154838 w 362092"/>
                    <a:gd name="connsiteY23" fmla="*/ 875763 h 948329"/>
                    <a:gd name="connsiteX24" fmla="*/ 180596 w 362092"/>
                    <a:gd name="connsiteY24" fmla="*/ 811369 h 948329"/>
                    <a:gd name="connsiteX25" fmla="*/ 219232 w 362092"/>
                    <a:gd name="connsiteY25" fmla="*/ 656822 h 948329"/>
                    <a:gd name="connsiteX26" fmla="*/ 257869 w 362092"/>
                    <a:gd name="connsiteY26" fmla="*/ 540912 h 948329"/>
                    <a:gd name="connsiteX27" fmla="*/ 283627 w 362092"/>
                    <a:gd name="connsiteY27" fmla="*/ 412124 h 948329"/>
                    <a:gd name="connsiteX28" fmla="*/ 296506 w 362092"/>
                    <a:gd name="connsiteY28" fmla="*/ 502276 h 948329"/>
                    <a:gd name="connsiteX29" fmla="*/ 283627 w 362092"/>
                    <a:gd name="connsiteY29" fmla="*/ 231819 h 948329"/>
                    <a:gd name="connsiteX30" fmla="*/ 270748 w 362092"/>
                    <a:gd name="connsiteY30" fmla="*/ 283335 h 948329"/>
                    <a:gd name="connsiteX31" fmla="*/ 257869 w 362092"/>
                    <a:gd name="connsiteY31" fmla="*/ 347729 h 948329"/>
                    <a:gd name="connsiteX32" fmla="*/ 219232 w 362092"/>
                    <a:gd name="connsiteY32" fmla="*/ 425002 h 948329"/>
                    <a:gd name="connsiteX33" fmla="*/ 193475 w 362092"/>
                    <a:gd name="connsiteY33" fmla="*/ 373487 h 948329"/>
                    <a:gd name="connsiteX34" fmla="*/ 154838 w 362092"/>
                    <a:gd name="connsiteY34" fmla="*/ 154546 h 948329"/>
                    <a:gd name="connsiteX35" fmla="*/ 116201 w 362092"/>
                    <a:gd name="connsiteY35" fmla="*/ 231819 h 948329"/>
                    <a:gd name="connsiteX36" fmla="*/ 90444 w 362092"/>
                    <a:gd name="connsiteY36" fmla="*/ 347729 h 948329"/>
                    <a:gd name="connsiteX37" fmla="*/ 77565 w 362092"/>
                    <a:gd name="connsiteY37" fmla="*/ 386366 h 948329"/>
                    <a:gd name="connsiteX38" fmla="*/ 64686 w 362092"/>
                    <a:gd name="connsiteY38" fmla="*/ 347729 h 948329"/>
                    <a:gd name="connsiteX39" fmla="*/ 51807 w 362092"/>
                    <a:gd name="connsiteY39" fmla="*/ 167425 h 948329"/>
                    <a:gd name="connsiteX40" fmla="*/ 26049 w 362092"/>
                    <a:gd name="connsiteY40" fmla="*/ 296214 h 948329"/>
                    <a:gd name="connsiteX41" fmla="*/ 13170 w 362092"/>
                    <a:gd name="connsiteY41" fmla="*/ 77273 h 948329"/>
                    <a:gd name="connsiteX42" fmla="*/ 292 w 362092"/>
                    <a:gd name="connsiteY42" fmla="*/ 141667 h 948329"/>
                    <a:gd name="connsiteX43" fmla="*/ 13170 w 362092"/>
                    <a:gd name="connsiteY43" fmla="*/ 180304 h 948329"/>
                    <a:gd name="connsiteX44" fmla="*/ 90444 w 362092"/>
                    <a:gd name="connsiteY44" fmla="*/ 193183 h 948329"/>
                    <a:gd name="connsiteX45" fmla="*/ 154838 w 362092"/>
                    <a:gd name="connsiteY45" fmla="*/ 270456 h 948329"/>
                    <a:gd name="connsiteX46" fmla="*/ 219232 w 362092"/>
                    <a:gd name="connsiteY46" fmla="*/ 476518 h 948329"/>
                    <a:gd name="connsiteX47" fmla="*/ 232111 w 362092"/>
                    <a:gd name="connsiteY47" fmla="*/ 0 h 9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092" h="948329">
                      <a:moveTo>
                        <a:pt x="180596" y="347729"/>
                      </a:moveTo>
                      <a:cubicBezTo>
                        <a:pt x="180596" y="303757"/>
                        <a:pt x="186667" y="315900"/>
                        <a:pt x="141959" y="360608"/>
                      </a:cubicBezTo>
                      <a:cubicBezTo>
                        <a:pt x="137666" y="394952"/>
                        <a:pt x="160037" y="479117"/>
                        <a:pt x="129080" y="463639"/>
                      </a:cubicBezTo>
                      <a:cubicBezTo>
                        <a:pt x="94310" y="446254"/>
                        <a:pt x="120743" y="386337"/>
                        <a:pt x="116201" y="347729"/>
                      </a:cubicBezTo>
                      <a:cubicBezTo>
                        <a:pt x="112157" y="313355"/>
                        <a:pt x="107616" y="279042"/>
                        <a:pt x="103323" y="244698"/>
                      </a:cubicBezTo>
                      <a:cubicBezTo>
                        <a:pt x="70231" y="377064"/>
                        <a:pt x="110763" y="237636"/>
                        <a:pt x="77565" y="115909"/>
                      </a:cubicBezTo>
                      <a:cubicBezTo>
                        <a:pt x="73492" y="100976"/>
                        <a:pt x="60393" y="141667"/>
                        <a:pt x="51807" y="154546"/>
                      </a:cubicBezTo>
                      <a:cubicBezTo>
                        <a:pt x="38928" y="145960"/>
                        <a:pt x="28186" y="125034"/>
                        <a:pt x="13170" y="128788"/>
                      </a:cubicBezTo>
                      <a:cubicBezTo>
                        <a:pt x="0" y="132081"/>
                        <a:pt x="292" y="153849"/>
                        <a:pt x="292" y="167425"/>
                      </a:cubicBezTo>
                      <a:cubicBezTo>
                        <a:pt x="292" y="202036"/>
                        <a:pt x="13170" y="235845"/>
                        <a:pt x="13170" y="270456"/>
                      </a:cubicBezTo>
                      <a:cubicBezTo>
                        <a:pt x="13170" y="296569"/>
                        <a:pt x="292" y="219296"/>
                        <a:pt x="292" y="193183"/>
                      </a:cubicBezTo>
                      <a:cubicBezTo>
                        <a:pt x="292" y="179608"/>
                        <a:pt x="10225" y="218567"/>
                        <a:pt x="13170" y="231819"/>
                      </a:cubicBezTo>
                      <a:cubicBezTo>
                        <a:pt x="43388" y="367804"/>
                        <a:pt x="9937" y="260759"/>
                        <a:pt x="38928" y="347729"/>
                      </a:cubicBezTo>
                      <a:cubicBezTo>
                        <a:pt x="43221" y="377780"/>
                        <a:pt x="46377" y="408015"/>
                        <a:pt x="51807" y="437881"/>
                      </a:cubicBezTo>
                      <a:cubicBezTo>
                        <a:pt x="54973" y="455296"/>
                        <a:pt x="53629" y="475575"/>
                        <a:pt x="64686" y="489397"/>
                      </a:cubicBezTo>
                      <a:cubicBezTo>
                        <a:pt x="73167" y="499998"/>
                        <a:pt x="90444" y="497983"/>
                        <a:pt x="103323" y="502276"/>
                      </a:cubicBezTo>
                      <a:cubicBezTo>
                        <a:pt x="111909" y="545205"/>
                        <a:pt x="122889" y="587725"/>
                        <a:pt x="129080" y="631064"/>
                      </a:cubicBezTo>
                      <a:cubicBezTo>
                        <a:pt x="133373" y="661115"/>
                        <a:pt x="155534" y="694065"/>
                        <a:pt x="141959" y="721216"/>
                      </a:cubicBezTo>
                      <a:cubicBezTo>
                        <a:pt x="133814" y="737506"/>
                        <a:pt x="116202" y="695459"/>
                        <a:pt x="103323" y="682580"/>
                      </a:cubicBezTo>
                      <a:cubicBezTo>
                        <a:pt x="99030" y="708338"/>
                        <a:pt x="93683" y="733942"/>
                        <a:pt x="90444" y="759853"/>
                      </a:cubicBezTo>
                      <a:cubicBezTo>
                        <a:pt x="76049" y="875014"/>
                        <a:pt x="93168" y="948329"/>
                        <a:pt x="51807" y="824247"/>
                      </a:cubicBezTo>
                      <a:cubicBezTo>
                        <a:pt x="46210" y="807455"/>
                        <a:pt x="43221" y="789904"/>
                        <a:pt x="38928" y="772732"/>
                      </a:cubicBezTo>
                      <a:cubicBezTo>
                        <a:pt x="51807" y="768439"/>
                        <a:pt x="67418" y="750834"/>
                        <a:pt x="77565" y="759853"/>
                      </a:cubicBezTo>
                      <a:cubicBezTo>
                        <a:pt x="112271" y="790703"/>
                        <a:pt x="154838" y="875763"/>
                        <a:pt x="154838" y="875763"/>
                      </a:cubicBezTo>
                      <a:cubicBezTo>
                        <a:pt x="163424" y="854298"/>
                        <a:pt x="175398" y="833895"/>
                        <a:pt x="180596" y="811369"/>
                      </a:cubicBezTo>
                      <a:cubicBezTo>
                        <a:pt x="219838" y="641322"/>
                        <a:pt x="164694" y="765902"/>
                        <a:pt x="219232" y="656822"/>
                      </a:cubicBezTo>
                      <a:cubicBezTo>
                        <a:pt x="246098" y="791152"/>
                        <a:pt x="223244" y="714032"/>
                        <a:pt x="257869" y="540912"/>
                      </a:cubicBezTo>
                      <a:lnTo>
                        <a:pt x="283627" y="412124"/>
                      </a:lnTo>
                      <a:cubicBezTo>
                        <a:pt x="287920" y="442175"/>
                        <a:pt x="292959" y="532424"/>
                        <a:pt x="296506" y="502276"/>
                      </a:cubicBezTo>
                      <a:cubicBezTo>
                        <a:pt x="339974" y="132802"/>
                        <a:pt x="362092" y="114124"/>
                        <a:pt x="283627" y="231819"/>
                      </a:cubicBezTo>
                      <a:cubicBezTo>
                        <a:pt x="279334" y="248991"/>
                        <a:pt x="274588" y="266056"/>
                        <a:pt x="270748" y="283335"/>
                      </a:cubicBezTo>
                      <a:cubicBezTo>
                        <a:pt x="265999" y="304703"/>
                        <a:pt x="265350" y="327157"/>
                        <a:pt x="257869" y="347729"/>
                      </a:cubicBezTo>
                      <a:cubicBezTo>
                        <a:pt x="248027" y="374793"/>
                        <a:pt x="232111" y="399244"/>
                        <a:pt x="219232" y="425002"/>
                      </a:cubicBezTo>
                      <a:cubicBezTo>
                        <a:pt x="210646" y="407830"/>
                        <a:pt x="196631" y="392424"/>
                        <a:pt x="193475" y="373487"/>
                      </a:cubicBezTo>
                      <a:cubicBezTo>
                        <a:pt x="154638" y="140461"/>
                        <a:pt x="220404" y="252895"/>
                        <a:pt x="154838" y="154546"/>
                      </a:cubicBezTo>
                      <a:cubicBezTo>
                        <a:pt x="141959" y="180304"/>
                        <a:pt x="126896" y="205081"/>
                        <a:pt x="116201" y="231819"/>
                      </a:cubicBezTo>
                      <a:cubicBezTo>
                        <a:pt x="107391" y="253844"/>
                        <a:pt x="95198" y="328712"/>
                        <a:pt x="90444" y="347729"/>
                      </a:cubicBezTo>
                      <a:cubicBezTo>
                        <a:pt x="87151" y="360899"/>
                        <a:pt x="81858" y="373487"/>
                        <a:pt x="77565" y="386366"/>
                      </a:cubicBezTo>
                      <a:cubicBezTo>
                        <a:pt x="73272" y="373487"/>
                        <a:pt x="66272" y="361212"/>
                        <a:pt x="64686" y="347729"/>
                      </a:cubicBezTo>
                      <a:cubicBezTo>
                        <a:pt x="57646" y="287887"/>
                        <a:pt x="87960" y="215628"/>
                        <a:pt x="51807" y="167425"/>
                      </a:cubicBezTo>
                      <a:cubicBezTo>
                        <a:pt x="25539" y="132401"/>
                        <a:pt x="26049" y="296214"/>
                        <a:pt x="26049" y="296214"/>
                      </a:cubicBezTo>
                      <a:cubicBezTo>
                        <a:pt x="21756" y="223234"/>
                        <a:pt x="25188" y="149385"/>
                        <a:pt x="13170" y="77273"/>
                      </a:cubicBezTo>
                      <a:cubicBezTo>
                        <a:pt x="9571" y="55681"/>
                        <a:pt x="292" y="119777"/>
                        <a:pt x="292" y="141667"/>
                      </a:cubicBezTo>
                      <a:cubicBezTo>
                        <a:pt x="292" y="155243"/>
                        <a:pt x="1383" y="173569"/>
                        <a:pt x="13170" y="180304"/>
                      </a:cubicBezTo>
                      <a:cubicBezTo>
                        <a:pt x="35843" y="193260"/>
                        <a:pt x="64686" y="188890"/>
                        <a:pt x="90444" y="193183"/>
                      </a:cubicBezTo>
                      <a:cubicBezTo>
                        <a:pt x="111909" y="218941"/>
                        <a:pt x="138400" y="241233"/>
                        <a:pt x="154838" y="270456"/>
                      </a:cubicBezTo>
                      <a:cubicBezTo>
                        <a:pt x="205583" y="360668"/>
                        <a:pt x="204666" y="389117"/>
                        <a:pt x="219232" y="476518"/>
                      </a:cubicBezTo>
                      <a:cubicBezTo>
                        <a:pt x="233295" y="68708"/>
                        <a:pt x="232111" y="227601"/>
                        <a:pt x="232111" y="0"/>
                      </a:cubicBezTo>
                    </a:path>
                  </a:pathLst>
                </a:custGeom>
                <a:ln w="3492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631684" y="1287887"/>
                  <a:ext cx="431976" cy="1738648"/>
                </a:xfrm>
                <a:custGeom>
                  <a:avLst/>
                  <a:gdLst>
                    <a:gd name="connsiteX0" fmla="*/ 55448 w 431976"/>
                    <a:gd name="connsiteY0" fmla="*/ 0 h 1738648"/>
                    <a:gd name="connsiteX1" fmla="*/ 3933 w 431976"/>
                    <a:gd name="connsiteY1" fmla="*/ 824248 h 1738648"/>
                    <a:gd name="connsiteX2" fmla="*/ 29691 w 431976"/>
                    <a:gd name="connsiteY2" fmla="*/ 1481071 h 1738648"/>
                    <a:gd name="connsiteX3" fmla="*/ 55448 w 431976"/>
                    <a:gd name="connsiteY3" fmla="*/ 1390919 h 1738648"/>
                    <a:gd name="connsiteX4" fmla="*/ 119843 w 431976"/>
                    <a:gd name="connsiteY4" fmla="*/ 1030310 h 1738648"/>
                    <a:gd name="connsiteX5" fmla="*/ 171358 w 431976"/>
                    <a:gd name="connsiteY5" fmla="*/ 1043189 h 1738648"/>
                    <a:gd name="connsiteX6" fmla="*/ 197116 w 431976"/>
                    <a:gd name="connsiteY6" fmla="*/ 656823 h 1738648"/>
                    <a:gd name="connsiteX7" fmla="*/ 222874 w 431976"/>
                    <a:gd name="connsiteY7" fmla="*/ 811369 h 1738648"/>
                    <a:gd name="connsiteX8" fmla="*/ 235753 w 431976"/>
                    <a:gd name="connsiteY8" fmla="*/ 1094705 h 1738648"/>
                    <a:gd name="connsiteX9" fmla="*/ 248631 w 431976"/>
                    <a:gd name="connsiteY9" fmla="*/ 1017431 h 1738648"/>
                    <a:gd name="connsiteX10" fmla="*/ 261510 w 431976"/>
                    <a:gd name="connsiteY10" fmla="*/ 978795 h 1738648"/>
                    <a:gd name="connsiteX11" fmla="*/ 274389 w 431976"/>
                    <a:gd name="connsiteY11" fmla="*/ 1017431 h 1738648"/>
                    <a:gd name="connsiteX12" fmla="*/ 351662 w 431976"/>
                    <a:gd name="connsiteY12" fmla="*/ 785612 h 1738648"/>
                    <a:gd name="connsiteX13" fmla="*/ 403178 w 431976"/>
                    <a:gd name="connsiteY13" fmla="*/ 708338 h 1738648"/>
                    <a:gd name="connsiteX14" fmla="*/ 364541 w 431976"/>
                    <a:gd name="connsiteY14" fmla="*/ 785612 h 1738648"/>
                    <a:gd name="connsiteX15" fmla="*/ 351662 w 431976"/>
                    <a:gd name="connsiteY15" fmla="*/ 682581 h 1738648"/>
                    <a:gd name="connsiteX16" fmla="*/ 325905 w 431976"/>
                    <a:gd name="connsiteY16" fmla="*/ 734096 h 1738648"/>
                    <a:gd name="connsiteX17" fmla="*/ 287268 w 431976"/>
                    <a:gd name="connsiteY17" fmla="*/ 850006 h 1738648"/>
                    <a:gd name="connsiteX18" fmla="*/ 222874 w 431976"/>
                    <a:gd name="connsiteY18" fmla="*/ 1004552 h 1738648"/>
                    <a:gd name="connsiteX19" fmla="*/ 197116 w 431976"/>
                    <a:gd name="connsiteY19" fmla="*/ 901521 h 1738648"/>
                    <a:gd name="connsiteX20" fmla="*/ 184237 w 431976"/>
                    <a:gd name="connsiteY20" fmla="*/ 785612 h 1738648"/>
                    <a:gd name="connsiteX21" fmla="*/ 171358 w 431976"/>
                    <a:gd name="connsiteY21" fmla="*/ 708338 h 1738648"/>
                    <a:gd name="connsiteX22" fmla="*/ 94085 w 431976"/>
                    <a:gd name="connsiteY22" fmla="*/ 1262130 h 1738648"/>
                    <a:gd name="connsiteX23" fmla="*/ 94085 w 431976"/>
                    <a:gd name="connsiteY23" fmla="*/ 1262130 h 1738648"/>
                    <a:gd name="connsiteX24" fmla="*/ 55448 w 431976"/>
                    <a:gd name="connsiteY24" fmla="*/ 1210614 h 1738648"/>
                    <a:gd name="connsiteX25" fmla="*/ 55448 w 431976"/>
                    <a:gd name="connsiteY25" fmla="*/ 1365161 h 1738648"/>
                    <a:gd name="connsiteX26" fmla="*/ 68327 w 431976"/>
                    <a:gd name="connsiteY26" fmla="*/ 1326524 h 1738648"/>
                    <a:gd name="connsiteX27" fmla="*/ 171358 w 431976"/>
                    <a:gd name="connsiteY27" fmla="*/ 1532586 h 1738648"/>
                    <a:gd name="connsiteX28" fmla="*/ 197116 w 431976"/>
                    <a:gd name="connsiteY28" fmla="*/ 1738648 h 1738648"/>
                    <a:gd name="connsiteX29" fmla="*/ 209995 w 431976"/>
                    <a:gd name="connsiteY29" fmla="*/ 1313645 h 1738648"/>
                    <a:gd name="connsiteX30" fmla="*/ 261510 w 431976"/>
                    <a:gd name="connsiteY30" fmla="*/ 1223493 h 1738648"/>
                    <a:gd name="connsiteX31" fmla="*/ 287268 w 431976"/>
                    <a:gd name="connsiteY31" fmla="*/ 1262130 h 1738648"/>
                    <a:gd name="connsiteX32" fmla="*/ 300147 w 431976"/>
                    <a:gd name="connsiteY32" fmla="*/ 1365161 h 1738648"/>
                    <a:gd name="connsiteX33" fmla="*/ 325905 w 431976"/>
                    <a:gd name="connsiteY33" fmla="*/ 927279 h 1738648"/>
                    <a:gd name="connsiteX34" fmla="*/ 338784 w 431976"/>
                    <a:gd name="connsiteY34" fmla="*/ 978795 h 1738648"/>
                    <a:gd name="connsiteX35" fmla="*/ 351662 w 431976"/>
                    <a:gd name="connsiteY35" fmla="*/ 940158 h 1738648"/>
                    <a:gd name="connsiteX36" fmla="*/ 364541 w 431976"/>
                    <a:gd name="connsiteY36" fmla="*/ 875764 h 1738648"/>
                    <a:gd name="connsiteX37" fmla="*/ 377420 w 431976"/>
                    <a:gd name="connsiteY37" fmla="*/ 953037 h 173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1976" h="1738648">
                      <a:moveTo>
                        <a:pt x="55448" y="0"/>
                      </a:moveTo>
                      <a:cubicBezTo>
                        <a:pt x="38276" y="274749"/>
                        <a:pt x="12531" y="549097"/>
                        <a:pt x="3933" y="824248"/>
                      </a:cubicBezTo>
                      <a:cubicBezTo>
                        <a:pt x="0" y="950110"/>
                        <a:pt x="21095" y="1317758"/>
                        <a:pt x="29691" y="1481071"/>
                      </a:cubicBezTo>
                      <a:cubicBezTo>
                        <a:pt x="38277" y="1451020"/>
                        <a:pt x="48290" y="1421341"/>
                        <a:pt x="55448" y="1390919"/>
                      </a:cubicBezTo>
                      <a:cubicBezTo>
                        <a:pt x="78947" y="1291047"/>
                        <a:pt x="105542" y="1116113"/>
                        <a:pt x="119843" y="1030310"/>
                      </a:cubicBezTo>
                      <a:cubicBezTo>
                        <a:pt x="145942" y="1186904"/>
                        <a:pt x="143197" y="1277869"/>
                        <a:pt x="171358" y="1043189"/>
                      </a:cubicBezTo>
                      <a:cubicBezTo>
                        <a:pt x="175997" y="1004530"/>
                        <a:pt x="195490" y="682832"/>
                        <a:pt x="197116" y="656823"/>
                      </a:cubicBezTo>
                      <a:cubicBezTo>
                        <a:pt x="206854" y="705512"/>
                        <a:pt x="219511" y="762604"/>
                        <a:pt x="222874" y="811369"/>
                      </a:cubicBezTo>
                      <a:cubicBezTo>
                        <a:pt x="229379" y="905688"/>
                        <a:pt x="231460" y="1000260"/>
                        <a:pt x="235753" y="1094705"/>
                      </a:cubicBezTo>
                      <a:cubicBezTo>
                        <a:pt x="240046" y="1068947"/>
                        <a:pt x="242966" y="1042922"/>
                        <a:pt x="248631" y="1017431"/>
                      </a:cubicBezTo>
                      <a:cubicBezTo>
                        <a:pt x="251576" y="1004179"/>
                        <a:pt x="247935" y="978795"/>
                        <a:pt x="261510" y="978795"/>
                      </a:cubicBezTo>
                      <a:cubicBezTo>
                        <a:pt x="275085" y="978795"/>
                        <a:pt x="270096" y="1004552"/>
                        <a:pt x="274389" y="1017431"/>
                      </a:cubicBezTo>
                      <a:cubicBezTo>
                        <a:pt x="300147" y="940158"/>
                        <a:pt x="306480" y="853385"/>
                        <a:pt x="351662" y="785612"/>
                      </a:cubicBezTo>
                      <a:cubicBezTo>
                        <a:pt x="368834" y="759854"/>
                        <a:pt x="372221" y="708338"/>
                        <a:pt x="403178" y="708338"/>
                      </a:cubicBezTo>
                      <a:cubicBezTo>
                        <a:pt x="431976" y="708338"/>
                        <a:pt x="377420" y="759854"/>
                        <a:pt x="364541" y="785612"/>
                      </a:cubicBezTo>
                      <a:cubicBezTo>
                        <a:pt x="360248" y="751268"/>
                        <a:pt x="372428" y="710270"/>
                        <a:pt x="351662" y="682581"/>
                      </a:cubicBezTo>
                      <a:cubicBezTo>
                        <a:pt x="340143" y="667222"/>
                        <a:pt x="332797" y="716177"/>
                        <a:pt x="325905" y="734096"/>
                      </a:cubicBezTo>
                      <a:cubicBezTo>
                        <a:pt x="311285" y="772108"/>
                        <a:pt x="298760" y="810934"/>
                        <a:pt x="287268" y="850006"/>
                      </a:cubicBezTo>
                      <a:cubicBezTo>
                        <a:pt x="247314" y="985847"/>
                        <a:pt x="288201" y="917449"/>
                        <a:pt x="222874" y="1004552"/>
                      </a:cubicBezTo>
                      <a:cubicBezTo>
                        <a:pt x="214288" y="970208"/>
                        <a:pt x="203268" y="936383"/>
                        <a:pt x="197116" y="901521"/>
                      </a:cubicBezTo>
                      <a:cubicBezTo>
                        <a:pt x="190360" y="863238"/>
                        <a:pt x="189375" y="824145"/>
                        <a:pt x="184237" y="785612"/>
                      </a:cubicBezTo>
                      <a:cubicBezTo>
                        <a:pt x="180786" y="759728"/>
                        <a:pt x="175651" y="734096"/>
                        <a:pt x="171358" y="708338"/>
                      </a:cubicBezTo>
                      <a:cubicBezTo>
                        <a:pt x="157464" y="1472475"/>
                        <a:pt x="249306" y="1634662"/>
                        <a:pt x="94085" y="1262130"/>
                      </a:cubicBezTo>
                      <a:lnTo>
                        <a:pt x="94085" y="1262130"/>
                      </a:lnTo>
                      <a:lnTo>
                        <a:pt x="55448" y="1210614"/>
                      </a:lnTo>
                      <a:cubicBezTo>
                        <a:pt x="52532" y="1231029"/>
                        <a:pt x="27201" y="1336914"/>
                        <a:pt x="55448" y="1365161"/>
                      </a:cubicBezTo>
                      <a:cubicBezTo>
                        <a:pt x="65047" y="1374760"/>
                        <a:pt x="64034" y="1339403"/>
                        <a:pt x="68327" y="1326524"/>
                      </a:cubicBezTo>
                      <a:cubicBezTo>
                        <a:pt x="133290" y="1407728"/>
                        <a:pt x="143246" y="1406082"/>
                        <a:pt x="171358" y="1532586"/>
                      </a:cubicBezTo>
                      <a:cubicBezTo>
                        <a:pt x="186374" y="1600160"/>
                        <a:pt x="197116" y="1738648"/>
                        <a:pt x="197116" y="1738648"/>
                      </a:cubicBezTo>
                      <a:cubicBezTo>
                        <a:pt x="201409" y="1596980"/>
                        <a:pt x="202736" y="1455192"/>
                        <a:pt x="209995" y="1313645"/>
                      </a:cubicBezTo>
                      <a:cubicBezTo>
                        <a:pt x="214463" y="1226529"/>
                        <a:pt x="203634" y="1242785"/>
                        <a:pt x="261510" y="1223493"/>
                      </a:cubicBezTo>
                      <a:cubicBezTo>
                        <a:pt x="270096" y="1236372"/>
                        <a:pt x="283195" y="1247197"/>
                        <a:pt x="287268" y="1262130"/>
                      </a:cubicBezTo>
                      <a:cubicBezTo>
                        <a:pt x="296375" y="1295521"/>
                        <a:pt x="297013" y="1399630"/>
                        <a:pt x="300147" y="1365161"/>
                      </a:cubicBezTo>
                      <a:cubicBezTo>
                        <a:pt x="350174" y="814872"/>
                        <a:pt x="276751" y="1123895"/>
                        <a:pt x="325905" y="927279"/>
                      </a:cubicBezTo>
                      <a:cubicBezTo>
                        <a:pt x="330198" y="944451"/>
                        <a:pt x="322952" y="970879"/>
                        <a:pt x="338784" y="978795"/>
                      </a:cubicBezTo>
                      <a:cubicBezTo>
                        <a:pt x="350926" y="984866"/>
                        <a:pt x="348370" y="953328"/>
                        <a:pt x="351662" y="940158"/>
                      </a:cubicBezTo>
                      <a:cubicBezTo>
                        <a:pt x="356971" y="918922"/>
                        <a:pt x="360248" y="897229"/>
                        <a:pt x="364541" y="875764"/>
                      </a:cubicBezTo>
                      <a:cubicBezTo>
                        <a:pt x="381493" y="926618"/>
                        <a:pt x="377420" y="900825"/>
                        <a:pt x="377420" y="953037"/>
                      </a:cubicBezTo>
                    </a:path>
                  </a:pathLst>
                </a:custGeom>
                <a:ln w="50800">
                  <a:solidFill>
                    <a:srgbClr val="2745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600200" y="2133600"/>
                  <a:ext cx="362092" cy="948329"/>
                </a:xfrm>
                <a:custGeom>
                  <a:avLst/>
                  <a:gdLst>
                    <a:gd name="connsiteX0" fmla="*/ 180596 w 362092"/>
                    <a:gd name="connsiteY0" fmla="*/ 347729 h 948329"/>
                    <a:gd name="connsiteX1" fmla="*/ 141959 w 362092"/>
                    <a:gd name="connsiteY1" fmla="*/ 360608 h 948329"/>
                    <a:gd name="connsiteX2" fmla="*/ 129080 w 362092"/>
                    <a:gd name="connsiteY2" fmla="*/ 463639 h 948329"/>
                    <a:gd name="connsiteX3" fmla="*/ 116201 w 362092"/>
                    <a:gd name="connsiteY3" fmla="*/ 347729 h 948329"/>
                    <a:gd name="connsiteX4" fmla="*/ 103323 w 362092"/>
                    <a:gd name="connsiteY4" fmla="*/ 244698 h 948329"/>
                    <a:gd name="connsiteX5" fmla="*/ 77565 w 362092"/>
                    <a:gd name="connsiteY5" fmla="*/ 115909 h 948329"/>
                    <a:gd name="connsiteX6" fmla="*/ 51807 w 362092"/>
                    <a:gd name="connsiteY6" fmla="*/ 154546 h 948329"/>
                    <a:gd name="connsiteX7" fmla="*/ 13170 w 362092"/>
                    <a:gd name="connsiteY7" fmla="*/ 128788 h 948329"/>
                    <a:gd name="connsiteX8" fmla="*/ 292 w 362092"/>
                    <a:gd name="connsiteY8" fmla="*/ 167425 h 948329"/>
                    <a:gd name="connsiteX9" fmla="*/ 13170 w 362092"/>
                    <a:gd name="connsiteY9" fmla="*/ 270456 h 948329"/>
                    <a:gd name="connsiteX10" fmla="*/ 292 w 362092"/>
                    <a:gd name="connsiteY10" fmla="*/ 193183 h 948329"/>
                    <a:gd name="connsiteX11" fmla="*/ 13170 w 362092"/>
                    <a:gd name="connsiteY11" fmla="*/ 231819 h 948329"/>
                    <a:gd name="connsiteX12" fmla="*/ 38928 w 362092"/>
                    <a:gd name="connsiteY12" fmla="*/ 347729 h 948329"/>
                    <a:gd name="connsiteX13" fmla="*/ 51807 w 362092"/>
                    <a:gd name="connsiteY13" fmla="*/ 437881 h 948329"/>
                    <a:gd name="connsiteX14" fmla="*/ 64686 w 362092"/>
                    <a:gd name="connsiteY14" fmla="*/ 489397 h 948329"/>
                    <a:gd name="connsiteX15" fmla="*/ 103323 w 362092"/>
                    <a:gd name="connsiteY15" fmla="*/ 502276 h 948329"/>
                    <a:gd name="connsiteX16" fmla="*/ 129080 w 362092"/>
                    <a:gd name="connsiteY16" fmla="*/ 631064 h 948329"/>
                    <a:gd name="connsiteX17" fmla="*/ 141959 w 362092"/>
                    <a:gd name="connsiteY17" fmla="*/ 721216 h 948329"/>
                    <a:gd name="connsiteX18" fmla="*/ 103323 w 362092"/>
                    <a:gd name="connsiteY18" fmla="*/ 682580 h 948329"/>
                    <a:gd name="connsiteX19" fmla="*/ 90444 w 362092"/>
                    <a:gd name="connsiteY19" fmla="*/ 759853 h 948329"/>
                    <a:gd name="connsiteX20" fmla="*/ 51807 w 362092"/>
                    <a:gd name="connsiteY20" fmla="*/ 824247 h 948329"/>
                    <a:gd name="connsiteX21" fmla="*/ 38928 w 362092"/>
                    <a:gd name="connsiteY21" fmla="*/ 772732 h 948329"/>
                    <a:gd name="connsiteX22" fmla="*/ 77565 w 362092"/>
                    <a:gd name="connsiteY22" fmla="*/ 759853 h 948329"/>
                    <a:gd name="connsiteX23" fmla="*/ 154838 w 362092"/>
                    <a:gd name="connsiteY23" fmla="*/ 875763 h 948329"/>
                    <a:gd name="connsiteX24" fmla="*/ 180596 w 362092"/>
                    <a:gd name="connsiteY24" fmla="*/ 811369 h 948329"/>
                    <a:gd name="connsiteX25" fmla="*/ 219232 w 362092"/>
                    <a:gd name="connsiteY25" fmla="*/ 656822 h 948329"/>
                    <a:gd name="connsiteX26" fmla="*/ 257869 w 362092"/>
                    <a:gd name="connsiteY26" fmla="*/ 540912 h 948329"/>
                    <a:gd name="connsiteX27" fmla="*/ 283627 w 362092"/>
                    <a:gd name="connsiteY27" fmla="*/ 412124 h 948329"/>
                    <a:gd name="connsiteX28" fmla="*/ 296506 w 362092"/>
                    <a:gd name="connsiteY28" fmla="*/ 502276 h 948329"/>
                    <a:gd name="connsiteX29" fmla="*/ 283627 w 362092"/>
                    <a:gd name="connsiteY29" fmla="*/ 231819 h 948329"/>
                    <a:gd name="connsiteX30" fmla="*/ 270748 w 362092"/>
                    <a:gd name="connsiteY30" fmla="*/ 283335 h 948329"/>
                    <a:gd name="connsiteX31" fmla="*/ 257869 w 362092"/>
                    <a:gd name="connsiteY31" fmla="*/ 347729 h 948329"/>
                    <a:gd name="connsiteX32" fmla="*/ 219232 w 362092"/>
                    <a:gd name="connsiteY32" fmla="*/ 425002 h 948329"/>
                    <a:gd name="connsiteX33" fmla="*/ 193475 w 362092"/>
                    <a:gd name="connsiteY33" fmla="*/ 373487 h 948329"/>
                    <a:gd name="connsiteX34" fmla="*/ 154838 w 362092"/>
                    <a:gd name="connsiteY34" fmla="*/ 154546 h 948329"/>
                    <a:gd name="connsiteX35" fmla="*/ 116201 w 362092"/>
                    <a:gd name="connsiteY35" fmla="*/ 231819 h 948329"/>
                    <a:gd name="connsiteX36" fmla="*/ 90444 w 362092"/>
                    <a:gd name="connsiteY36" fmla="*/ 347729 h 948329"/>
                    <a:gd name="connsiteX37" fmla="*/ 77565 w 362092"/>
                    <a:gd name="connsiteY37" fmla="*/ 386366 h 948329"/>
                    <a:gd name="connsiteX38" fmla="*/ 64686 w 362092"/>
                    <a:gd name="connsiteY38" fmla="*/ 347729 h 948329"/>
                    <a:gd name="connsiteX39" fmla="*/ 51807 w 362092"/>
                    <a:gd name="connsiteY39" fmla="*/ 167425 h 948329"/>
                    <a:gd name="connsiteX40" fmla="*/ 26049 w 362092"/>
                    <a:gd name="connsiteY40" fmla="*/ 296214 h 948329"/>
                    <a:gd name="connsiteX41" fmla="*/ 13170 w 362092"/>
                    <a:gd name="connsiteY41" fmla="*/ 77273 h 948329"/>
                    <a:gd name="connsiteX42" fmla="*/ 292 w 362092"/>
                    <a:gd name="connsiteY42" fmla="*/ 141667 h 948329"/>
                    <a:gd name="connsiteX43" fmla="*/ 13170 w 362092"/>
                    <a:gd name="connsiteY43" fmla="*/ 180304 h 948329"/>
                    <a:gd name="connsiteX44" fmla="*/ 90444 w 362092"/>
                    <a:gd name="connsiteY44" fmla="*/ 193183 h 948329"/>
                    <a:gd name="connsiteX45" fmla="*/ 154838 w 362092"/>
                    <a:gd name="connsiteY45" fmla="*/ 270456 h 948329"/>
                    <a:gd name="connsiteX46" fmla="*/ 219232 w 362092"/>
                    <a:gd name="connsiteY46" fmla="*/ 476518 h 948329"/>
                    <a:gd name="connsiteX47" fmla="*/ 232111 w 362092"/>
                    <a:gd name="connsiteY47" fmla="*/ 0 h 94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092" h="948329">
                      <a:moveTo>
                        <a:pt x="180596" y="347729"/>
                      </a:moveTo>
                      <a:cubicBezTo>
                        <a:pt x="180596" y="303757"/>
                        <a:pt x="186667" y="315900"/>
                        <a:pt x="141959" y="360608"/>
                      </a:cubicBezTo>
                      <a:cubicBezTo>
                        <a:pt x="137666" y="394952"/>
                        <a:pt x="160037" y="479117"/>
                        <a:pt x="129080" y="463639"/>
                      </a:cubicBezTo>
                      <a:cubicBezTo>
                        <a:pt x="94310" y="446254"/>
                        <a:pt x="120743" y="386337"/>
                        <a:pt x="116201" y="347729"/>
                      </a:cubicBezTo>
                      <a:cubicBezTo>
                        <a:pt x="112157" y="313355"/>
                        <a:pt x="107616" y="279042"/>
                        <a:pt x="103323" y="244698"/>
                      </a:cubicBezTo>
                      <a:cubicBezTo>
                        <a:pt x="70231" y="377064"/>
                        <a:pt x="110763" y="237636"/>
                        <a:pt x="77565" y="115909"/>
                      </a:cubicBezTo>
                      <a:cubicBezTo>
                        <a:pt x="73492" y="100976"/>
                        <a:pt x="60393" y="141667"/>
                        <a:pt x="51807" y="154546"/>
                      </a:cubicBezTo>
                      <a:cubicBezTo>
                        <a:pt x="38928" y="145960"/>
                        <a:pt x="28186" y="125034"/>
                        <a:pt x="13170" y="128788"/>
                      </a:cubicBezTo>
                      <a:cubicBezTo>
                        <a:pt x="0" y="132081"/>
                        <a:pt x="292" y="153849"/>
                        <a:pt x="292" y="167425"/>
                      </a:cubicBezTo>
                      <a:cubicBezTo>
                        <a:pt x="292" y="202036"/>
                        <a:pt x="13170" y="235845"/>
                        <a:pt x="13170" y="270456"/>
                      </a:cubicBezTo>
                      <a:cubicBezTo>
                        <a:pt x="13170" y="296569"/>
                        <a:pt x="292" y="219296"/>
                        <a:pt x="292" y="193183"/>
                      </a:cubicBezTo>
                      <a:cubicBezTo>
                        <a:pt x="292" y="179608"/>
                        <a:pt x="10225" y="218567"/>
                        <a:pt x="13170" y="231819"/>
                      </a:cubicBezTo>
                      <a:cubicBezTo>
                        <a:pt x="43388" y="367804"/>
                        <a:pt x="9937" y="260759"/>
                        <a:pt x="38928" y="347729"/>
                      </a:cubicBezTo>
                      <a:cubicBezTo>
                        <a:pt x="43221" y="377780"/>
                        <a:pt x="46377" y="408015"/>
                        <a:pt x="51807" y="437881"/>
                      </a:cubicBezTo>
                      <a:cubicBezTo>
                        <a:pt x="54973" y="455296"/>
                        <a:pt x="53629" y="475575"/>
                        <a:pt x="64686" y="489397"/>
                      </a:cubicBezTo>
                      <a:cubicBezTo>
                        <a:pt x="73167" y="499998"/>
                        <a:pt x="90444" y="497983"/>
                        <a:pt x="103323" y="502276"/>
                      </a:cubicBezTo>
                      <a:cubicBezTo>
                        <a:pt x="111909" y="545205"/>
                        <a:pt x="122889" y="587725"/>
                        <a:pt x="129080" y="631064"/>
                      </a:cubicBezTo>
                      <a:cubicBezTo>
                        <a:pt x="133373" y="661115"/>
                        <a:pt x="155534" y="694065"/>
                        <a:pt x="141959" y="721216"/>
                      </a:cubicBezTo>
                      <a:cubicBezTo>
                        <a:pt x="133814" y="737506"/>
                        <a:pt x="116202" y="695459"/>
                        <a:pt x="103323" y="682580"/>
                      </a:cubicBezTo>
                      <a:cubicBezTo>
                        <a:pt x="99030" y="708338"/>
                        <a:pt x="93683" y="733942"/>
                        <a:pt x="90444" y="759853"/>
                      </a:cubicBezTo>
                      <a:cubicBezTo>
                        <a:pt x="76049" y="875014"/>
                        <a:pt x="93168" y="948329"/>
                        <a:pt x="51807" y="824247"/>
                      </a:cubicBezTo>
                      <a:cubicBezTo>
                        <a:pt x="46210" y="807455"/>
                        <a:pt x="43221" y="789904"/>
                        <a:pt x="38928" y="772732"/>
                      </a:cubicBezTo>
                      <a:cubicBezTo>
                        <a:pt x="51807" y="768439"/>
                        <a:pt x="67418" y="750834"/>
                        <a:pt x="77565" y="759853"/>
                      </a:cubicBezTo>
                      <a:cubicBezTo>
                        <a:pt x="112271" y="790703"/>
                        <a:pt x="154838" y="875763"/>
                        <a:pt x="154838" y="875763"/>
                      </a:cubicBezTo>
                      <a:cubicBezTo>
                        <a:pt x="163424" y="854298"/>
                        <a:pt x="175398" y="833895"/>
                        <a:pt x="180596" y="811369"/>
                      </a:cubicBezTo>
                      <a:cubicBezTo>
                        <a:pt x="219838" y="641322"/>
                        <a:pt x="164694" y="765902"/>
                        <a:pt x="219232" y="656822"/>
                      </a:cubicBezTo>
                      <a:cubicBezTo>
                        <a:pt x="246098" y="791152"/>
                        <a:pt x="223244" y="714032"/>
                        <a:pt x="257869" y="540912"/>
                      </a:cubicBezTo>
                      <a:lnTo>
                        <a:pt x="283627" y="412124"/>
                      </a:lnTo>
                      <a:cubicBezTo>
                        <a:pt x="287920" y="442175"/>
                        <a:pt x="292959" y="532424"/>
                        <a:pt x="296506" y="502276"/>
                      </a:cubicBezTo>
                      <a:cubicBezTo>
                        <a:pt x="339974" y="132802"/>
                        <a:pt x="362092" y="114124"/>
                        <a:pt x="283627" y="231819"/>
                      </a:cubicBezTo>
                      <a:cubicBezTo>
                        <a:pt x="279334" y="248991"/>
                        <a:pt x="274588" y="266056"/>
                        <a:pt x="270748" y="283335"/>
                      </a:cubicBezTo>
                      <a:cubicBezTo>
                        <a:pt x="265999" y="304703"/>
                        <a:pt x="265350" y="327157"/>
                        <a:pt x="257869" y="347729"/>
                      </a:cubicBezTo>
                      <a:cubicBezTo>
                        <a:pt x="248027" y="374793"/>
                        <a:pt x="232111" y="399244"/>
                        <a:pt x="219232" y="425002"/>
                      </a:cubicBezTo>
                      <a:cubicBezTo>
                        <a:pt x="210646" y="407830"/>
                        <a:pt x="196631" y="392424"/>
                        <a:pt x="193475" y="373487"/>
                      </a:cubicBezTo>
                      <a:cubicBezTo>
                        <a:pt x="154638" y="140461"/>
                        <a:pt x="220404" y="252895"/>
                        <a:pt x="154838" y="154546"/>
                      </a:cubicBezTo>
                      <a:cubicBezTo>
                        <a:pt x="141959" y="180304"/>
                        <a:pt x="126896" y="205081"/>
                        <a:pt x="116201" y="231819"/>
                      </a:cubicBezTo>
                      <a:cubicBezTo>
                        <a:pt x="107391" y="253844"/>
                        <a:pt x="95198" y="328712"/>
                        <a:pt x="90444" y="347729"/>
                      </a:cubicBezTo>
                      <a:cubicBezTo>
                        <a:pt x="87151" y="360899"/>
                        <a:pt x="81858" y="373487"/>
                        <a:pt x="77565" y="386366"/>
                      </a:cubicBezTo>
                      <a:cubicBezTo>
                        <a:pt x="73272" y="373487"/>
                        <a:pt x="66272" y="361212"/>
                        <a:pt x="64686" y="347729"/>
                      </a:cubicBezTo>
                      <a:cubicBezTo>
                        <a:pt x="57646" y="287887"/>
                        <a:pt x="87960" y="215628"/>
                        <a:pt x="51807" y="167425"/>
                      </a:cubicBezTo>
                      <a:cubicBezTo>
                        <a:pt x="25539" y="132401"/>
                        <a:pt x="26049" y="296214"/>
                        <a:pt x="26049" y="296214"/>
                      </a:cubicBezTo>
                      <a:cubicBezTo>
                        <a:pt x="21756" y="223234"/>
                        <a:pt x="25188" y="149385"/>
                        <a:pt x="13170" y="77273"/>
                      </a:cubicBezTo>
                      <a:cubicBezTo>
                        <a:pt x="9571" y="55681"/>
                        <a:pt x="292" y="119777"/>
                        <a:pt x="292" y="141667"/>
                      </a:cubicBezTo>
                      <a:cubicBezTo>
                        <a:pt x="292" y="155243"/>
                        <a:pt x="1383" y="173569"/>
                        <a:pt x="13170" y="180304"/>
                      </a:cubicBezTo>
                      <a:cubicBezTo>
                        <a:pt x="35843" y="193260"/>
                        <a:pt x="64686" y="188890"/>
                        <a:pt x="90444" y="193183"/>
                      </a:cubicBezTo>
                      <a:cubicBezTo>
                        <a:pt x="111909" y="218941"/>
                        <a:pt x="138400" y="241233"/>
                        <a:pt x="154838" y="270456"/>
                      </a:cubicBezTo>
                      <a:cubicBezTo>
                        <a:pt x="205583" y="360668"/>
                        <a:pt x="204666" y="389117"/>
                        <a:pt x="219232" y="476518"/>
                      </a:cubicBezTo>
                      <a:cubicBezTo>
                        <a:pt x="233295" y="68708"/>
                        <a:pt x="232111" y="227601"/>
                        <a:pt x="232111" y="0"/>
                      </a:cubicBezTo>
                    </a:path>
                  </a:pathLst>
                </a:custGeom>
                <a:ln w="349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flipH="1">
                  <a:off x="1752599" y="1066800"/>
                  <a:ext cx="1382959" cy="2068370"/>
                </a:xfrm>
                <a:custGeom>
                  <a:avLst/>
                  <a:gdLst>
                    <a:gd name="connsiteX0" fmla="*/ 66135 w 1360241"/>
                    <a:gd name="connsiteY0" fmla="*/ 583215 h 2068370"/>
                    <a:gd name="connsiteX1" fmla="*/ 27498 w 1360241"/>
                    <a:gd name="connsiteY1" fmla="*/ 1046854 h 2068370"/>
                    <a:gd name="connsiteX2" fmla="*/ 14619 w 1360241"/>
                    <a:gd name="connsiteY2" fmla="*/ 1124128 h 2068370"/>
                    <a:gd name="connsiteX3" fmla="*/ 1740 w 1360241"/>
                    <a:gd name="connsiteY3" fmla="*/ 905187 h 2068370"/>
                    <a:gd name="connsiteX4" fmla="*/ 27498 w 1360241"/>
                    <a:gd name="connsiteY4" fmla="*/ 1665040 h 2068370"/>
                    <a:gd name="connsiteX5" fmla="*/ 66135 w 1360241"/>
                    <a:gd name="connsiteY5" fmla="*/ 1381705 h 2068370"/>
                    <a:gd name="connsiteX6" fmla="*/ 79013 w 1360241"/>
                    <a:gd name="connsiteY6" fmla="*/ 1175643 h 2068370"/>
                    <a:gd name="connsiteX7" fmla="*/ 130529 w 1360241"/>
                    <a:gd name="connsiteY7" fmla="*/ 1587767 h 2068370"/>
                    <a:gd name="connsiteX8" fmla="*/ 156287 w 1360241"/>
                    <a:gd name="connsiteY8" fmla="*/ 1677919 h 2068370"/>
                    <a:gd name="connsiteX9" fmla="*/ 169165 w 1360241"/>
                    <a:gd name="connsiteY9" fmla="*/ 1742313 h 2068370"/>
                    <a:gd name="connsiteX10" fmla="*/ 194923 w 1360241"/>
                    <a:gd name="connsiteY10" fmla="*/ 1677919 h 2068370"/>
                    <a:gd name="connsiteX11" fmla="*/ 259318 w 1360241"/>
                    <a:gd name="connsiteY11" fmla="*/ 1948375 h 2068370"/>
                    <a:gd name="connsiteX12" fmla="*/ 246439 w 1360241"/>
                    <a:gd name="connsiteY12" fmla="*/ 1922618 h 2068370"/>
                    <a:gd name="connsiteX13" fmla="*/ 233560 w 1360241"/>
                    <a:gd name="connsiteY13" fmla="*/ 1652161 h 2068370"/>
                    <a:gd name="connsiteX14" fmla="*/ 207802 w 1360241"/>
                    <a:gd name="connsiteY14" fmla="*/ 1600646 h 2068370"/>
                    <a:gd name="connsiteX15" fmla="*/ 233560 w 1360241"/>
                    <a:gd name="connsiteY15" fmla="*/ 1278674 h 2068370"/>
                    <a:gd name="connsiteX16" fmla="*/ 246439 w 1360241"/>
                    <a:gd name="connsiteY16" fmla="*/ 1355947 h 2068370"/>
                    <a:gd name="connsiteX17" fmla="*/ 285075 w 1360241"/>
                    <a:gd name="connsiteY17" fmla="*/ 1317311 h 2068370"/>
                    <a:gd name="connsiteX18" fmla="*/ 297954 w 1360241"/>
                    <a:gd name="connsiteY18" fmla="*/ 1407463 h 2068370"/>
                    <a:gd name="connsiteX19" fmla="*/ 310833 w 1360241"/>
                    <a:gd name="connsiteY19" fmla="*/ 1343068 h 2068370"/>
                    <a:gd name="connsiteX20" fmla="*/ 323712 w 1360241"/>
                    <a:gd name="connsiteY20" fmla="*/ 1304432 h 2068370"/>
                    <a:gd name="connsiteX21" fmla="*/ 336591 w 1360241"/>
                    <a:gd name="connsiteY21" fmla="*/ 1240037 h 2068370"/>
                    <a:gd name="connsiteX22" fmla="*/ 323712 w 1360241"/>
                    <a:gd name="connsiteY22" fmla="*/ 918066 h 2068370"/>
                    <a:gd name="connsiteX23" fmla="*/ 310833 w 1360241"/>
                    <a:gd name="connsiteY23" fmla="*/ 1008218 h 2068370"/>
                    <a:gd name="connsiteX24" fmla="*/ 272196 w 1360241"/>
                    <a:gd name="connsiteY24" fmla="*/ 660488 h 2068370"/>
                    <a:gd name="connsiteX25" fmla="*/ 259318 w 1360241"/>
                    <a:gd name="connsiteY25" fmla="*/ 1021097 h 2068370"/>
                    <a:gd name="connsiteX26" fmla="*/ 233560 w 1360241"/>
                    <a:gd name="connsiteY26" fmla="*/ 943823 h 2068370"/>
                    <a:gd name="connsiteX27" fmla="*/ 220681 w 1360241"/>
                    <a:gd name="connsiteY27" fmla="*/ 827913 h 2068370"/>
                    <a:gd name="connsiteX28" fmla="*/ 182044 w 1360241"/>
                    <a:gd name="connsiteY28" fmla="*/ 660488 h 2068370"/>
                    <a:gd name="connsiteX29" fmla="*/ 130529 w 1360241"/>
                    <a:gd name="connsiteY29" fmla="*/ 699125 h 2068370"/>
                    <a:gd name="connsiteX30" fmla="*/ 104771 w 1360241"/>
                    <a:gd name="connsiteY30" fmla="*/ 840792 h 2068370"/>
                    <a:gd name="connsiteX31" fmla="*/ 66135 w 1360241"/>
                    <a:gd name="connsiteY31" fmla="*/ 1008218 h 2068370"/>
                    <a:gd name="connsiteX32" fmla="*/ 79013 w 1360241"/>
                    <a:gd name="connsiteY32" fmla="*/ 763519 h 2068370"/>
                    <a:gd name="connsiteX33" fmla="*/ 104771 w 1360241"/>
                    <a:gd name="connsiteY33" fmla="*/ 557457 h 2068370"/>
                    <a:gd name="connsiteX34" fmla="*/ 143408 w 1360241"/>
                    <a:gd name="connsiteY34" fmla="*/ 724883 h 2068370"/>
                    <a:gd name="connsiteX35" fmla="*/ 169165 w 1360241"/>
                    <a:gd name="connsiteY35" fmla="*/ 1008218 h 2068370"/>
                    <a:gd name="connsiteX36" fmla="*/ 182044 w 1360241"/>
                    <a:gd name="connsiteY36" fmla="*/ 1124128 h 2068370"/>
                    <a:gd name="connsiteX37" fmla="*/ 169165 w 1360241"/>
                    <a:gd name="connsiteY37" fmla="*/ 634730 h 2068370"/>
                    <a:gd name="connsiteX38" fmla="*/ 143408 w 1360241"/>
                    <a:gd name="connsiteY38" fmla="*/ 158212 h 2068370"/>
                    <a:gd name="connsiteX39" fmla="*/ 27498 w 1360241"/>
                    <a:gd name="connsiteY39" fmla="*/ 390032 h 2068370"/>
                    <a:gd name="connsiteX40" fmla="*/ 14619 w 1360241"/>
                    <a:gd name="connsiteY40" fmla="*/ 454426 h 2068370"/>
                    <a:gd name="connsiteX41" fmla="*/ 27498 w 1360241"/>
                    <a:gd name="connsiteY41" fmla="*/ 518821 h 2068370"/>
                    <a:gd name="connsiteX42" fmla="*/ 156287 w 1360241"/>
                    <a:gd name="connsiteY42" fmla="*/ 209728 h 2068370"/>
                    <a:gd name="connsiteX43" fmla="*/ 169165 w 1360241"/>
                    <a:gd name="connsiteY43" fmla="*/ 287001 h 2068370"/>
                    <a:gd name="connsiteX44" fmla="*/ 182044 w 1360241"/>
                    <a:gd name="connsiteY44" fmla="*/ 596094 h 2068370"/>
                    <a:gd name="connsiteX45" fmla="*/ 233560 w 1360241"/>
                    <a:gd name="connsiteY45" fmla="*/ 390032 h 2068370"/>
                    <a:gd name="connsiteX46" fmla="*/ 297954 w 1360241"/>
                    <a:gd name="connsiteY46" fmla="*/ 196849 h 2068370"/>
                    <a:gd name="connsiteX47" fmla="*/ 310833 w 1360241"/>
                    <a:gd name="connsiteY47" fmla="*/ 158212 h 2068370"/>
                    <a:gd name="connsiteX48" fmla="*/ 323712 w 1360241"/>
                    <a:gd name="connsiteY48" fmla="*/ 815035 h 2068370"/>
                    <a:gd name="connsiteX49" fmla="*/ 297954 w 1360241"/>
                    <a:gd name="connsiteY49" fmla="*/ 660488 h 2068370"/>
                    <a:gd name="connsiteX50" fmla="*/ 272196 w 1360241"/>
                    <a:gd name="connsiteY50" fmla="*/ 583215 h 2068370"/>
                    <a:gd name="connsiteX51" fmla="*/ 233560 w 1360241"/>
                    <a:gd name="connsiteY51" fmla="*/ 428668 h 2068370"/>
                    <a:gd name="connsiteX52" fmla="*/ 194923 w 1360241"/>
                    <a:gd name="connsiteY52" fmla="*/ 287001 h 2068370"/>
                    <a:gd name="connsiteX53" fmla="*/ 182044 w 1360241"/>
                    <a:gd name="connsiteY53" fmla="*/ 557457 h 2068370"/>
                    <a:gd name="connsiteX54" fmla="*/ 220681 w 1360241"/>
                    <a:gd name="connsiteY54" fmla="*/ 802156 h 2068370"/>
                    <a:gd name="connsiteX55" fmla="*/ 233560 w 1360241"/>
                    <a:gd name="connsiteY55" fmla="*/ 493063 h 2068370"/>
                    <a:gd name="connsiteX56" fmla="*/ 259318 w 1360241"/>
                    <a:gd name="connsiteY56" fmla="*/ 364274 h 2068370"/>
                    <a:gd name="connsiteX57" fmla="*/ 272196 w 1360241"/>
                    <a:gd name="connsiteY57" fmla="*/ 287001 h 2068370"/>
                    <a:gd name="connsiteX58" fmla="*/ 310833 w 1360241"/>
                    <a:gd name="connsiteY58" fmla="*/ 364274 h 2068370"/>
                    <a:gd name="connsiteX59" fmla="*/ 323712 w 1360241"/>
                    <a:gd name="connsiteY59" fmla="*/ 505942 h 2068370"/>
                    <a:gd name="connsiteX60" fmla="*/ 349470 w 1360241"/>
                    <a:gd name="connsiteY60" fmla="*/ 879429 h 2068370"/>
                    <a:gd name="connsiteX61" fmla="*/ 388106 w 1360241"/>
                    <a:gd name="connsiteY61" fmla="*/ 789277 h 2068370"/>
                    <a:gd name="connsiteX62" fmla="*/ 400985 w 1360241"/>
                    <a:gd name="connsiteY62" fmla="*/ 634730 h 2068370"/>
                    <a:gd name="connsiteX63" fmla="*/ 375227 w 1360241"/>
                    <a:gd name="connsiteY63" fmla="*/ 196849 h 2068370"/>
                    <a:gd name="connsiteX64" fmla="*/ 349470 w 1360241"/>
                    <a:gd name="connsiteY64" fmla="*/ 621852 h 2068370"/>
                    <a:gd name="connsiteX65" fmla="*/ 362349 w 1360241"/>
                    <a:gd name="connsiteY65" fmla="*/ 724883 h 2068370"/>
                    <a:gd name="connsiteX66" fmla="*/ 375227 w 1360241"/>
                    <a:gd name="connsiteY66" fmla="*/ 351395 h 2068370"/>
                    <a:gd name="connsiteX67" fmla="*/ 400985 w 1360241"/>
                    <a:gd name="connsiteY67" fmla="*/ 454426 h 2068370"/>
                    <a:gd name="connsiteX68" fmla="*/ 452501 w 1360241"/>
                    <a:gd name="connsiteY68" fmla="*/ 621852 h 2068370"/>
                    <a:gd name="connsiteX69" fmla="*/ 491137 w 1360241"/>
                    <a:gd name="connsiteY69" fmla="*/ 802156 h 2068370"/>
                    <a:gd name="connsiteX70" fmla="*/ 542653 w 1360241"/>
                    <a:gd name="connsiteY70" fmla="*/ 248364 h 2068370"/>
                    <a:gd name="connsiteX71" fmla="*/ 504016 w 1360241"/>
                    <a:gd name="connsiteY71" fmla="*/ 596094 h 2068370"/>
                    <a:gd name="connsiteX72" fmla="*/ 491137 w 1360241"/>
                    <a:gd name="connsiteY72" fmla="*/ 544578 h 2068370"/>
                    <a:gd name="connsiteX73" fmla="*/ 478258 w 1360241"/>
                    <a:gd name="connsiteY73" fmla="*/ 222606 h 2068370"/>
                    <a:gd name="connsiteX74" fmla="*/ 413864 w 1360241"/>
                    <a:gd name="connsiteY74" fmla="*/ 299880 h 2068370"/>
                    <a:gd name="connsiteX75" fmla="*/ 336591 w 1360241"/>
                    <a:gd name="connsiteY75" fmla="*/ 493063 h 2068370"/>
                    <a:gd name="connsiteX76" fmla="*/ 297954 w 1360241"/>
                    <a:gd name="connsiteY76" fmla="*/ 634730 h 2068370"/>
                    <a:gd name="connsiteX77" fmla="*/ 310833 w 1360241"/>
                    <a:gd name="connsiteY77" fmla="*/ 544578 h 2068370"/>
                    <a:gd name="connsiteX78" fmla="*/ 336591 w 1360241"/>
                    <a:gd name="connsiteY78" fmla="*/ 441547 h 2068370"/>
                    <a:gd name="connsiteX79" fmla="*/ 323712 w 1360241"/>
                    <a:gd name="connsiteY79" fmla="*/ 183970 h 2068370"/>
                    <a:gd name="connsiteX80" fmla="*/ 285075 w 1360241"/>
                    <a:gd name="connsiteY80" fmla="*/ 222606 h 2068370"/>
                    <a:gd name="connsiteX81" fmla="*/ 207802 w 1360241"/>
                    <a:gd name="connsiteY81" fmla="*/ 312759 h 2068370"/>
                    <a:gd name="connsiteX82" fmla="*/ 53256 w 1360241"/>
                    <a:gd name="connsiteY82" fmla="*/ 505942 h 2068370"/>
                    <a:gd name="connsiteX83" fmla="*/ 66135 w 1360241"/>
                    <a:gd name="connsiteY83" fmla="*/ 312759 h 2068370"/>
                    <a:gd name="connsiteX84" fmla="*/ 91892 w 1360241"/>
                    <a:gd name="connsiteY84" fmla="*/ 364274 h 2068370"/>
                    <a:gd name="connsiteX85" fmla="*/ 246439 w 1360241"/>
                    <a:gd name="connsiteY85" fmla="*/ 312759 h 2068370"/>
                    <a:gd name="connsiteX86" fmla="*/ 323712 w 1360241"/>
                    <a:gd name="connsiteY86" fmla="*/ 299880 h 2068370"/>
                    <a:gd name="connsiteX87" fmla="*/ 375227 w 1360241"/>
                    <a:gd name="connsiteY87" fmla="*/ 312759 h 2068370"/>
                    <a:gd name="connsiteX88" fmla="*/ 452501 w 1360241"/>
                    <a:gd name="connsiteY88" fmla="*/ 377153 h 2068370"/>
                    <a:gd name="connsiteX89" fmla="*/ 555532 w 1360241"/>
                    <a:gd name="connsiteY89" fmla="*/ 557457 h 2068370"/>
                    <a:gd name="connsiteX90" fmla="*/ 581289 w 1360241"/>
                    <a:gd name="connsiteY90" fmla="*/ 364274 h 2068370"/>
                    <a:gd name="connsiteX91" fmla="*/ 594168 w 1360241"/>
                    <a:gd name="connsiteY91" fmla="*/ 312759 h 2068370"/>
                    <a:gd name="connsiteX92" fmla="*/ 607047 w 1360241"/>
                    <a:gd name="connsiteY92" fmla="*/ 377153 h 2068370"/>
                    <a:gd name="connsiteX93" fmla="*/ 619926 w 1360241"/>
                    <a:gd name="connsiteY93" fmla="*/ 505942 h 2068370"/>
                    <a:gd name="connsiteX94" fmla="*/ 658563 w 1360241"/>
                    <a:gd name="connsiteY94" fmla="*/ 415790 h 2068370"/>
                    <a:gd name="connsiteX95" fmla="*/ 671442 w 1360241"/>
                    <a:gd name="connsiteY95" fmla="*/ 815035 h 2068370"/>
                    <a:gd name="connsiteX96" fmla="*/ 684320 w 1360241"/>
                    <a:gd name="connsiteY96" fmla="*/ 930944 h 2068370"/>
                    <a:gd name="connsiteX97" fmla="*/ 697199 w 1360241"/>
                    <a:gd name="connsiteY97" fmla="*/ 261243 h 2068370"/>
                    <a:gd name="connsiteX98" fmla="*/ 710078 w 1360241"/>
                    <a:gd name="connsiteY98" fmla="*/ 338516 h 2068370"/>
                    <a:gd name="connsiteX99" fmla="*/ 774473 w 1360241"/>
                    <a:gd name="connsiteY99" fmla="*/ 596094 h 2068370"/>
                    <a:gd name="connsiteX100" fmla="*/ 787351 w 1360241"/>
                    <a:gd name="connsiteY100" fmla="*/ 686246 h 2068370"/>
                    <a:gd name="connsiteX101" fmla="*/ 851746 w 1360241"/>
                    <a:gd name="connsiteY101" fmla="*/ 583215 h 2068370"/>
                    <a:gd name="connsiteX102" fmla="*/ 1019171 w 1360241"/>
                    <a:gd name="connsiteY102" fmla="*/ 287001 h 2068370"/>
                    <a:gd name="connsiteX103" fmla="*/ 1032050 w 1360241"/>
                    <a:gd name="connsiteY103" fmla="*/ 377153 h 2068370"/>
                    <a:gd name="connsiteX104" fmla="*/ 1006292 w 1360241"/>
                    <a:gd name="connsiteY104" fmla="*/ 171091 h 2068370"/>
                    <a:gd name="connsiteX105" fmla="*/ 980535 w 1360241"/>
                    <a:gd name="connsiteY105" fmla="*/ 222606 h 2068370"/>
                    <a:gd name="connsiteX106" fmla="*/ 838867 w 1360241"/>
                    <a:gd name="connsiteY106" fmla="*/ 364274 h 2068370"/>
                    <a:gd name="connsiteX107" fmla="*/ 787351 w 1360241"/>
                    <a:gd name="connsiteY107" fmla="*/ 428668 h 2068370"/>
                    <a:gd name="connsiteX108" fmla="*/ 838867 w 1360241"/>
                    <a:gd name="connsiteY108" fmla="*/ 377153 h 2068370"/>
                    <a:gd name="connsiteX109" fmla="*/ 890382 w 1360241"/>
                    <a:gd name="connsiteY109" fmla="*/ 480184 h 2068370"/>
                    <a:gd name="connsiteX110" fmla="*/ 967656 w 1360241"/>
                    <a:gd name="connsiteY110" fmla="*/ 583215 h 2068370"/>
                    <a:gd name="connsiteX111" fmla="*/ 993413 w 1360241"/>
                    <a:gd name="connsiteY111" fmla="*/ 287001 h 2068370"/>
                    <a:gd name="connsiteX112" fmla="*/ 980535 w 1360241"/>
                    <a:gd name="connsiteY112" fmla="*/ 325637 h 2068370"/>
                    <a:gd name="connsiteX113" fmla="*/ 954777 w 1360241"/>
                    <a:gd name="connsiteY113" fmla="*/ 493063 h 2068370"/>
                    <a:gd name="connsiteX114" fmla="*/ 980535 w 1360241"/>
                    <a:gd name="connsiteY114" fmla="*/ 673367 h 2068370"/>
                    <a:gd name="connsiteX115" fmla="*/ 1032050 w 1360241"/>
                    <a:gd name="connsiteY115" fmla="*/ 531699 h 2068370"/>
                    <a:gd name="connsiteX116" fmla="*/ 1096444 w 1360241"/>
                    <a:gd name="connsiteY116" fmla="*/ 312759 h 2068370"/>
                    <a:gd name="connsiteX117" fmla="*/ 1122202 w 1360241"/>
                    <a:gd name="connsiteY117" fmla="*/ 608973 h 2068370"/>
                    <a:gd name="connsiteX118" fmla="*/ 1186596 w 1360241"/>
                    <a:gd name="connsiteY118" fmla="*/ 905187 h 2068370"/>
                    <a:gd name="connsiteX119" fmla="*/ 1212354 w 1360241"/>
                    <a:gd name="connsiteY119" fmla="*/ 712004 h 2068370"/>
                    <a:gd name="connsiteX120" fmla="*/ 1186596 w 1360241"/>
                    <a:gd name="connsiteY120" fmla="*/ 415790 h 2068370"/>
                    <a:gd name="connsiteX121" fmla="*/ 1160839 w 1360241"/>
                    <a:gd name="connsiteY121" fmla="*/ 145333 h 2068370"/>
                    <a:gd name="connsiteX122" fmla="*/ 1122202 w 1360241"/>
                    <a:gd name="connsiteY122" fmla="*/ 171091 h 2068370"/>
                    <a:gd name="connsiteX123" fmla="*/ 1096444 w 1360241"/>
                    <a:gd name="connsiteY123" fmla="*/ 299880 h 2068370"/>
                    <a:gd name="connsiteX124" fmla="*/ 1109323 w 1360241"/>
                    <a:gd name="connsiteY124" fmla="*/ 699125 h 2068370"/>
                    <a:gd name="connsiteX125" fmla="*/ 1147960 w 1360241"/>
                    <a:gd name="connsiteY125" fmla="*/ 956702 h 2068370"/>
                    <a:gd name="connsiteX126" fmla="*/ 1160839 w 1360241"/>
                    <a:gd name="connsiteY126" fmla="*/ 905187 h 2068370"/>
                    <a:gd name="connsiteX127" fmla="*/ 1173718 w 1360241"/>
                    <a:gd name="connsiteY127" fmla="*/ 621852 h 2068370"/>
                    <a:gd name="connsiteX128" fmla="*/ 1199475 w 1360241"/>
                    <a:gd name="connsiteY128" fmla="*/ 956702 h 2068370"/>
                    <a:gd name="connsiteX129" fmla="*/ 1289627 w 1360241"/>
                    <a:gd name="connsiteY129" fmla="*/ 1124128 h 2068370"/>
                    <a:gd name="connsiteX130" fmla="*/ 1315385 w 1360241"/>
                    <a:gd name="connsiteY130" fmla="*/ 1021097 h 2068370"/>
                    <a:gd name="connsiteX131" fmla="*/ 1328264 w 1360241"/>
                    <a:gd name="connsiteY131" fmla="*/ 415790 h 2068370"/>
                    <a:gd name="connsiteX132" fmla="*/ 1315385 w 1360241"/>
                    <a:gd name="connsiteY132" fmla="*/ 364274 h 2068370"/>
                    <a:gd name="connsiteX133" fmla="*/ 1302506 w 1360241"/>
                    <a:gd name="connsiteY133" fmla="*/ 55181 h 2068370"/>
                    <a:gd name="connsiteX134" fmla="*/ 1289627 w 1360241"/>
                    <a:gd name="connsiteY134" fmla="*/ 132454 h 2068370"/>
                    <a:gd name="connsiteX135" fmla="*/ 1276749 w 1360241"/>
                    <a:gd name="connsiteY135" fmla="*/ 853671 h 2068370"/>
                    <a:gd name="connsiteX136" fmla="*/ 1250991 w 1360241"/>
                    <a:gd name="connsiteY136" fmla="*/ 969581 h 2068370"/>
                    <a:gd name="connsiteX137" fmla="*/ 1225233 w 1360241"/>
                    <a:gd name="connsiteY137" fmla="*/ 1021097 h 206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60241" h="2068370">
                      <a:moveTo>
                        <a:pt x="66135" y="583215"/>
                      </a:moveTo>
                      <a:cubicBezTo>
                        <a:pt x="53256" y="737761"/>
                        <a:pt x="42201" y="892471"/>
                        <a:pt x="27498" y="1046854"/>
                      </a:cubicBezTo>
                      <a:cubicBezTo>
                        <a:pt x="25022" y="1072850"/>
                        <a:pt x="19290" y="1149820"/>
                        <a:pt x="14619" y="1124128"/>
                      </a:cubicBezTo>
                      <a:cubicBezTo>
                        <a:pt x="1541" y="1052201"/>
                        <a:pt x="0" y="832101"/>
                        <a:pt x="1740" y="905187"/>
                      </a:cubicBezTo>
                      <a:cubicBezTo>
                        <a:pt x="7772" y="1158545"/>
                        <a:pt x="18912" y="1411756"/>
                        <a:pt x="27498" y="1665040"/>
                      </a:cubicBezTo>
                      <a:cubicBezTo>
                        <a:pt x="40377" y="1570595"/>
                        <a:pt x="56157" y="1476500"/>
                        <a:pt x="66135" y="1381705"/>
                      </a:cubicBezTo>
                      <a:cubicBezTo>
                        <a:pt x="73339" y="1313262"/>
                        <a:pt x="58485" y="1109954"/>
                        <a:pt x="79013" y="1175643"/>
                      </a:cubicBezTo>
                      <a:cubicBezTo>
                        <a:pt x="120307" y="1307785"/>
                        <a:pt x="109477" y="1450933"/>
                        <a:pt x="130529" y="1587767"/>
                      </a:cubicBezTo>
                      <a:cubicBezTo>
                        <a:pt x="135281" y="1618657"/>
                        <a:pt x="148707" y="1647599"/>
                        <a:pt x="156287" y="1677919"/>
                      </a:cubicBezTo>
                      <a:cubicBezTo>
                        <a:pt x="161596" y="1699155"/>
                        <a:pt x="164872" y="1720848"/>
                        <a:pt x="169165" y="1742313"/>
                      </a:cubicBezTo>
                      <a:cubicBezTo>
                        <a:pt x="177751" y="1720848"/>
                        <a:pt x="176871" y="1663477"/>
                        <a:pt x="194923" y="1677919"/>
                      </a:cubicBezTo>
                      <a:cubicBezTo>
                        <a:pt x="227212" y="1703750"/>
                        <a:pt x="256184" y="1932705"/>
                        <a:pt x="259318" y="1948375"/>
                      </a:cubicBezTo>
                      <a:cubicBezTo>
                        <a:pt x="263357" y="1968570"/>
                        <a:pt x="304738" y="2068370"/>
                        <a:pt x="246439" y="1922618"/>
                      </a:cubicBezTo>
                      <a:cubicBezTo>
                        <a:pt x="242146" y="1832466"/>
                        <a:pt x="244313" y="1741773"/>
                        <a:pt x="233560" y="1652161"/>
                      </a:cubicBezTo>
                      <a:cubicBezTo>
                        <a:pt x="231273" y="1633099"/>
                        <a:pt x="207802" y="1619845"/>
                        <a:pt x="207802" y="1600646"/>
                      </a:cubicBezTo>
                      <a:cubicBezTo>
                        <a:pt x="207802" y="1492979"/>
                        <a:pt x="224974" y="1385998"/>
                        <a:pt x="233560" y="1278674"/>
                      </a:cubicBezTo>
                      <a:cubicBezTo>
                        <a:pt x="237853" y="1304432"/>
                        <a:pt x="225549" y="1340279"/>
                        <a:pt x="246439" y="1355947"/>
                      </a:cubicBezTo>
                      <a:cubicBezTo>
                        <a:pt x="261009" y="1366875"/>
                        <a:pt x="272196" y="1304432"/>
                        <a:pt x="285075" y="1317311"/>
                      </a:cubicBezTo>
                      <a:cubicBezTo>
                        <a:pt x="306540" y="1338776"/>
                        <a:pt x="293661" y="1377412"/>
                        <a:pt x="297954" y="1407463"/>
                      </a:cubicBezTo>
                      <a:cubicBezTo>
                        <a:pt x="302247" y="1385998"/>
                        <a:pt x="305524" y="1364304"/>
                        <a:pt x="310833" y="1343068"/>
                      </a:cubicBezTo>
                      <a:cubicBezTo>
                        <a:pt x="314126" y="1329898"/>
                        <a:pt x="320419" y="1317602"/>
                        <a:pt x="323712" y="1304432"/>
                      </a:cubicBezTo>
                      <a:cubicBezTo>
                        <a:pt x="329021" y="1283196"/>
                        <a:pt x="332298" y="1261502"/>
                        <a:pt x="336591" y="1240037"/>
                      </a:cubicBezTo>
                      <a:cubicBezTo>
                        <a:pt x="332298" y="1132713"/>
                        <a:pt x="335574" y="1024819"/>
                        <a:pt x="323712" y="918066"/>
                      </a:cubicBezTo>
                      <a:cubicBezTo>
                        <a:pt x="320360" y="887896"/>
                        <a:pt x="316108" y="1038112"/>
                        <a:pt x="310833" y="1008218"/>
                      </a:cubicBezTo>
                      <a:cubicBezTo>
                        <a:pt x="220094" y="494036"/>
                        <a:pt x="326154" y="822361"/>
                        <a:pt x="272196" y="660488"/>
                      </a:cubicBezTo>
                      <a:cubicBezTo>
                        <a:pt x="267903" y="780691"/>
                        <a:pt x="275569" y="901920"/>
                        <a:pt x="259318" y="1021097"/>
                      </a:cubicBezTo>
                      <a:cubicBezTo>
                        <a:pt x="255650" y="1047999"/>
                        <a:pt x="238885" y="970447"/>
                        <a:pt x="233560" y="943823"/>
                      </a:cubicBezTo>
                      <a:cubicBezTo>
                        <a:pt x="225936" y="905703"/>
                        <a:pt x="227635" y="866160"/>
                        <a:pt x="220681" y="827913"/>
                      </a:cubicBezTo>
                      <a:cubicBezTo>
                        <a:pt x="210435" y="771562"/>
                        <a:pt x="194923" y="716296"/>
                        <a:pt x="182044" y="660488"/>
                      </a:cubicBezTo>
                      <a:cubicBezTo>
                        <a:pt x="164872" y="673367"/>
                        <a:pt x="138984" y="679396"/>
                        <a:pt x="130529" y="699125"/>
                      </a:cubicBezTo>
                      <a:cubicBezTo>
                        <a:pt x="111622" y="743241"/>
                        <a:pt x="114560" y="793804"/>
                        <a:pt x="104771" y="840792"/>
                      </a:cubicBezTo>
                      <a:cubicBezTo>
                        <a:pt x="93090" y="896863"/>
                        <a:pt x="79014" y="952409"/>
                        <a:pt x="66135" y="1008218"/>
                      </a:cubicBezTo>
                      <a:cubicBezTo>
                        <a:pt x="70428" y="926652"/>
                        <a:pt x="72038" y="844900"/>
                        <a:pt x="79013" y="763519"/>
                      </a:cubicBezTo>
                      <a:cubicBezTo>
                        <a:pt x="84925" y="694550"/>
                        <a:pt x="45413" y="593071"/>
                        <a:pt x="104771" y="557457"/>
                      </a:cubicBezTo>
                      <a:cubicBezTo>
                        <a:pt x="153885" y="527990"/>
                        <a:pt x="130529" y="669074"/>
                        <a:pt x="143408" y="724883"/>
                      </a:cubicBezTo>
                      <a:cubicBezTo>
                        <a:pt x="151994" y="819328"/>
                        <a:pt x="160030" y="913825"/>
                        <a:pt x="169165" y="1008218"/>
                      </a:cubicBezTo>
                      <a:cubicBezTo>
                        <a:pt x="172909" y="1046912"/>
                        <a:pt x="182044" y="1163002"/>
                        <a:pt x="182044" y="1124128"/>
                      </a:cubicBezTo>
                      <a:cubicBezTo>
                        <a:pt x="182044" y="960939"/>
                        <a:pt x="174343" y="797837"/>
                        <a:pt x="169165" y="634730"/>
                      </a:cubicBezTo>
                      <a:cubicBezTo>
                        <a:pt x="159202" y="320872"/>
                        <a:pt x="162810" y="391033"/>
                        <a:pt x="143408" y="158212"/>
                      </a:cubicBezTo>
                      <a:cubicBezTo>
                        <a:pt x="52689" y="316971"/>
                        <a:pt x="51772" y="280800"/>
                        <a:pt x="27498" y="390032"/>
                      </a:cubicBezTo>
                      <a:cubicBezTo>
                        <a:pt x="22749" y="411400"/>
                        <a:pt x="18912" y="432961"/>
                        <a:pt x="14619" y="454426"/>
                      </a:cubicBezTo>
                      <a:cubicBezTo>
                        <a:pt x="18912" y="475891"/>
                        <a:pt x="16530" y="537765"/>
                        <a:pt x="27498" y="518821"/>
                      </a:cubicBezTo>
                      <a:cubicBezTo>
                        <a:pt x="83422" y="422225"/>
                        <a:pt x="156287" y="209728"/>
                        <a:pt x="156287" y="209728"/>
                      </a:cubicBezTo>
                      <a:cubicBezTo>
                        <a:pt x="160580" y="235486"/>
                        <a:pt x="167428" y="260946"/>
                        <a:pt x="169165" y="287001"/>
                      </a:cubicBezTo>
                      <a:cubicBezTo>
                        <a:pt x="176024" y="389893"/>
                        <a:pt x="127390" y="508648"/>
                        <a:pt x="182044" y="596094"/>
                      </a:cubicBezTo>
                      <a:cubicBezTo>
                        <a:pt x="219569" y="656133"/>
                        <a:pt x="213820" y="458026"/>
                        <a:pt x="233560" y="390032"/>
                      </a:cubicBezTo>
                      <a:cubicBezTo>
                        <a:pt x="252485" y="324846"/>
                        <a:pt x="276489" y="261243"/>
                        <a:pt x="297954" y="196849"/>
                      </a:cubicBezTo>
                      <a:lnTo>
                        <a:pt x="310833" y="158212"/>
                      </a:lnTo>
                      <a:cubicBezTo>
                        <a:pt x="315126" y="377153"/>
                        <a:pt x="329325" y="596124"/>
                        <a:pt x="323712" y="815035"/>
                      </a:cubicBezTo>
                      <a:cubicBezTo>
                        <a:pt x="322373" y="867244"/>
                        <a:pt x="309284" y="711471"/>
                        <a:pt x="297954" y="660488"/>
                      </a:cubicBezTo>
                      <a:cubicBezTo>
                        <a:pt x="292064" y="633984"/>
                        <a:pt x="279463" y="609375"/>
                        <a:pt x="272196" y="583215"/>
                      </a:cubicBezTo>
                      <a:cubicBezTo>
                        <a:pt x="257984" y="532051"/>
                        <a:pt x="247772" y="479832"/>
                        <a:pt x="233560" y="428668"/>
                      </a:cubicBezTo>
                      <a:cubicBezTo>
                        <a:pt x="186871" y="260588"/>
                        <a:pt x="224421" y="434487"/>
                        <a:pt x="194923" y="287001"/>
                      </a:cubicBezTo>
                      <a:cubicBezTo>
                        <a:pt x="150919" y="419012"/>
                        <a:pt x="162219" y="352602"/>
                        <a:pt x="182044" y="557457"/>
                      </a:cubicBezTo>
                      <a:cubicBezTo>
                        <a:pt x="200754" y="750795"/>
                        <a:pt x="187625" y="702987"/>
                        <a:pt x="220681" y="802156"/>
                      </a:cubicBezTo>
                      <a:cubicBezTo>
                        <a:pt x="224974" y="699125"/>
                        <a:pt x="224496" y="595784"/>
                        <a:pt x="233560" y="493063"/>
                      </a:cubicBezTo>
                      <a:cubicBezTo>
                        <a:pt x="237408" y="449453"/>
                        <a:pt x="251250" y="407304"/>
                        <a:pt x="259318" y="364274"/>
                      </a:cubicBezTo>
                      <a:cubicBezTo>
                        <a:pt x="264130" y="338608"/>
                        <a:pt x="267903" y="312759"/>
                        <a:pt x="272196" y="287001"/>
                      </a:cubicBezTo>
                      <a:cubicBezTo>
                        <a:pt x="285075" y="312759"/>
                        <a:pt x="304237" y="336242"/>
                        <a:pt x="310833" y="364274"/>
                      </a:cubicBezTo>
                      <a:cubicBezTo>
                        <a:pt x="321694" y="410431"/>
                        <a:pt x="320166" y="458657"/>
                        <a:pt x="323712" y="505942"/>
                      </a:cubicBezTo>
                      <a:cubicBezTo>
                        <a:pt x="333045" y="630384"/>
                        <a:pt x="340884" y="754933"/>
                        <a:pt x="349470" y="879429"/>
                      </a:cubicBezTo>
                      <a:cubicBezTo>
                        <a:pt x="362349" y="849378"/>
                        <a:pt x="381371" y="821270"/>
                        <a:pt x="388106" y="789277"/>
                      </a:cubicBezTo>
                      <a:cubicBezTo>
                        <a:pt x="398755" y="738692"/>
                        <a:pt x="400985" y="686424"/>
                        <a:pt x="400985" y="634730"/>
                      </a:cubicBezTo>
                      <a:cubicBezTo>
                        <a:pt x="400985" y="330891"/>
                        <a:pt x="404882" y="374774"/>
                        <a:pt x="375227" y="196849"/>
                      </a:cubicBezTo>
                      <a:cubicBezTo>
                        <a:pt x="356427" y="366058"/>
                        <a:pt x="349470" y="404404"/>
                        <a:pt x="349470" y="621852"/>
                      </a:cubicBezTo>
                      <a:cubicBezTo>
                        <a:pt x="349470" y="656463"/>
                        <a:pt x="358056" y="690539"/>
                        <a:pt x="362349" y="724883"/>
                      </a:cubicBezTo>
                      <a:cubicBezTo>
                        <a:pt x="366642" y="600387"/>
                        <a:pt x="357610" y="474713"/>
                        <a:pt x="375227" y="351395"/>
                      </a:cubicBezTo>
                      <a:cubicBezTo>
                        <a:pt x="380233" y="316350"/>
                        <a:pt x="391260" y="420387"/>
                        <a:pt x="400985" y="454426"/>
                      </a:cubicBezTo>
                      <a:cubicBezTo>
                        <a:pt x="417026" y="510570"/>
                        <a:pt x="437137" y="565519"/>
                        <a:pt x="452501" y="621852"/>
                      </a:cubicBezTo>
                      <a:cubicBezTo>
                        <a:pt x="463938" y="663789"/>
                        <a:pt x="481042" y="751681"/>
                        <a:pt x="491137" y="802156"/>
                      </a:cubicBezTo>
                      <a:cubicBezTo>
                        <a:pt x="557404" y="179248"/>
                        <a:pt x="604745" y="0"/>
                        <a:pt x="542653" y="248364"/>
                      </a:cubicBezTo>
                      <a:cubicBezTo>
                        <a:pt x="540594" y="283367"/>
                        <a:pt x="536092" y="531942"/>
                        <a:pt x="504016" y="596094"/>
                      </a:cubicBezTo>
                      <a:cubicBezTo>
                        <a:pt x="496100" y="611926"/>
                        <a:pt x="495430" y="561750"/>
                        <a:pt x="491137" y="544578"/>
                      </a:cubicBezTo>
                      <a:cubicBezTo>
                        <a:pt x="486844" y="437254"/>
                        <a:pt x="510602" y="325030"/>
                        <a:pt x="478258" y="222606"/>
                      </a:cubicBezTo>
                      <a:cubicBezTo>
                        <a:pt x="468161" y="190633"/>
                        <a:pt x="431437" y="271325"/>
                        <a:pt x="413864" y="299880"/>
                      </a:cubicBezTo>
                      <a:cubicBezTo>
                        <a:pt x="399655" y="322970"/>
                        <a:pt x="343092" y="472477"/>
                        <a:pt x="336591" y="493063"/>
                      </a:cubicBezTo>
                      <a:cubicBezTo>
                        <a:pt x="321852" y="539738"/>
                        <a:pt x="319844" y="590951"/>
                        <a:pt x="297954" y="634730"/>
                      </a:cubicBezTo>
                      <a:cubicBezTo>
                        <a:pt x="284378" y="661881"/>
                        <a:pt x="304880" y="574344"/>
                        <a:pt x="310833" y="544578"/>
                      </a:cubicBezTo>
                      <a:cubicBezTo>
                        <a:pt x="317776" y="509865"/>
                        <a:pt x="328005" y="475891"/>
                        <a:pt x="336591" y="441547"/>
                      </a:cubicBezTo>
                      <a:cubicBezTo>
                        <a:pt x="332298" y="355688"/>
                        <a:pt x="343402" y="267651"/>
                        <a:pt x="323712" y="183970"/>
                      </a:cubicBezTo>
                      <a:cubicBezTo>
                        <a:pt x="319540" y="166241"/>
                        <a:pt x="297259" y="209068"/>
                        <a:pt x="285075" y="222606"/>
                      </a:cubicBezTo>
                      <a:cubicBezTo>
                        <a:pt x="258598" y="252025"/>
                        <a:pt x="232101" y="281517"/>
                        <a:pt x="207802" y="312759"/>
                      </a:cubicBezTo>
                      <a:cubicBezTo>
                        <a:pt x="53828" y="510726"/>
                        <a:pt x="161305" y="397891"/>
                        <a:pt x="53256" y="505942"/>
                      </a:cubicBezTo>
                      <a:cubicBezTo>
                        <a:pt x="57549" y="441548"/>
                        <a:pt x="49154" y="375022"/>
                        <a:pt x="66135" y="312759"/>
                      </a:cubicBezTo>
                      <a:cubicBezTo>
                        <a:pt x="71186" y="294237"/>
                        <a:pt x="72694" y="364274"/>
                        <a:pt x="91892" y="364274"/>
                      </a:cubicBezTo>
                      <a:cubicBezTo>
                        <a:pt x="146194" y="364274"/>
                        <a:pt x="192876" y="321686"/>
                        <a:pt x="246439" y="312759"/>
                      </a:cubicBezTo>
                      <a:lnTo>
                        <a:pt x="323712" y="299880"/>
                      </a:lnTo>
                      <a:cubicBezTo>
                        <a:pt x="340884" y="304173"/>
                        <a:pt x="358958" y="305787"/>
                        <a:pt x="375227" y="312759"/>
                      </a:cubicBezTo>
                      <a:cubicBezTo>
                        <a:pt x="398792" y="322858"/>
                        <a:pt x="438487" y="357884"/>
                        <a:pt x="452501" y="377153"/>
                      </a:cubicBezTo>
                      <a:cubicBezTo>
                        <a:pt x="503479" y="447248"/>
                        <a:pt x="519175" y="484744"/>
                        <a:pt x="555532" y="557457"/>
                      </a:cubicBezTo>
                      <a:cubicBezTo>
                        <a:pt x="585126" y="735019"/>
                        <a:pt x="560681" y="621884"/>
                        <a:pt x="581289" y="364274"/>
                      </a:cubicBezTo>
                      <a:cubicBezTo>
                        <a:pt x="582700" y="346630"/>
                        <a:pt x="589875" y="329931"/>
                        <a:pt x="594168" y="312759"/>
                      </a:cubicBezTo>
                      <a:cubicBezTo>
                        <a:pt x="598461" y="334224"/>
                        <a:pt x="604154" y="355455"/>
                        <a:pt x="607047" y="377153"/>
                      </a:cubicBezTo>
                      <a:cubicBezTo>
                        <a:pt x="612749" y="419918"/>
                        <a:pt x="585411" y="480056"/>
                        <a:pt x="619926" y="505942"/>
                      </a:cubicBezTo>
                      <a:cubicBezTo>
                        <a:pt x="646081" y="525559"/>
                        <a:pt x="645684" y="445841"/>
                        <a:pt x="658563" y="415790"/>
                      </a:cubicBezTo>
                      <a:cubicBezTo>
                        <a:pt x="662856" y="548872"/>
                        <a:pt x="664793" y="682050"/>
                        <a:pt x="671442" y="815035"/>
                      </a:cubicBezTo>
                      <a:cubicBezTo>
                        <a:pt x="673383" y="853861"/>
                        <a:pt x="682514" y="969776"/>
                        <a:pt x="684320" y="930944"/>
                      </a:cubicBezTo>
                      <a:cubicBezTo>
                        <a:pt x="694693" y="707910"/>
                        <a:pt x="692906" y="484477"/>
                        <a:pt x="697199" y="261243"/>
                      </a:cubicBezTo>
                      <a:cubicBezTo>
                        <a:pt x="701492" y="287001"/>
                        <a:pt x="704698" y="312963"/>
                        <a:pt x="710078" y="338516"/>
                      </a:cubicBezTo>
                      <a:cubicBezTo>
                        <a:pt x="740522" y="483122"/>
                        <a:pt x="741286" y="479940"/>
                        <a:pt x="774473" y="596094"/>
                      </a:cubicBezTo>
                      <a:cubicBezTo>
                        <a:pt x="778766" y="626145"/>
                        <a:pt x="757408" y="691237"/>
                        <a:pt x="787351" y="686246"/>
                      </a:cubicBezTo>
                      <a:cubicBezTo>
                        <a:pt x="827300" y="679588"/>
                        <a:pt x="831099" y="618057"/>
                        <a:pt x="851746" y="583215"/>
                      </a:cubicBezTo>
                      <a:cubicBezTo>
                        <a:pt x="983771" y="360423"/>
                        <a:pt x="955186" y="414968"/>
                        <a:pt x="1019171" y="287001"/>
                      </a:cubicBezTo>
                      <a:cubicBezTo>
                        <a:pt x="1023464" y="317052"/>
                        <a:pt x="1035402" y="407323"/>
                        <a:pt x="1032050" y="377153"/>
                      </a:cubicBezTo>
                      <a:cubicBezTo>
                        <a:pt x="1024406" y="308355"/>
                        <a:pt x="1028182" y="236761"/>
                        <a:pt x="1006292" y="171091"/>
                      </a:cubicBezTo>
                      <a:cubicBezTo>
                        <a:pt x="1000221" y="152878"/>
                        <a:pt x="993109" y="208098"/>
                        <a:pt x="980535" y="222606"/>
                      </a:cubicBezTo>
                      <a:cubicBezTo>
                        <a:pt x="936797" y="273073"/>
                        <a:pt x="880586" y="312126"/>
                        <a:pt x="838867" y="364274"/>
                      </a:cubicBezTo>
                      <a:lnTo>
                        <a:pt x="787351" y="428668"/>
                      </a:lnTo>
                      <a:cubicBezTo>
                        <a:pt x="855979" y="108409"/>
                        <a:pt x="805166" y="255829"/>
                        <a:pt x="838867" y="377153"/>
                      </a:cubicBezTo>
                      <a:cubicBezTo>
                        <a:pt x="849144" y="414150"/>
                        <a:pt x="872178" y="446376"/>
                        <a:pt x="890382" y="480184"/>
                      </a:cubicBezTo>
                      <a:cubicBezTo>
                        <a:pt x="927720" y="549526"/>
                        <a:pt x="919082" y="534641"/>
                        <a:pt x="967656" y="583215"/>
                      </a:cubicBezTo>
                      <a:cubicBezTo>
                        <a:pt x="1032609" y="453307"/>
                        <a:pt x="1024171" y="502314"/>
                        <a:pt x="993413" y="287001"/>
                      </a:cubicBezTo>
                      <a:cubicBezTo>
                        <a:pt x="991493" y="273562"/>
                        <a:pt x="983827" y="312467"/>
                        <a:pt x="980535" y="325637"/>
                      </a:cubicBezTo>
                      <a:cubicBezTo>
                        <a:pt x="965785" y="384640"/>
                        <a:pt x="962598" y="430497"/>
                        <a:pt x="954777" y="493063"/>
                      </a:cubicBezTo>
                      <a:cubicBezTo>
                        <a:pt x="963363" y="553164"/>
                        <a:pt x="926233" y="646216"/>
                        <a:pt x="980535" y="673367"/>
                      </a:cubicBezTo>
                      <a:cubicBezTo>
                        <a:pt x="1025478" y="695838"/>
                        <a:pt x="1016674" y="579536"/>
                        <a:pt x="1032050" y="531699"/>
                      </a:cubicBezTo>
                      <a:cubicBezTo>
                        <a:pt x="1055328" y="459277"/>
                        <a:pt x="1074979" y="385739"/>
                        <a:pt x="1096444" y="312759"/>
                      </a:cubicBezTo>
                      <a:cubicBezTo>
                        <a:pt x="1130879" y="484931"/>
                        <a:pt x="1085560" y="242553"/>
                        <a:pt x="1122202" y="608973"/>
                      </a:cubicBezTo>
                      <a:cubicBezTo>
                        <a:pt x="1134656" y="733512"/>
                        <a:pt x="1154229" y="786507"/>
                        <a:pt x="1186596" y="905187"/>
                      </a:cubicBezTo>
                      <a:cubicBezTo>
                        <a:pt x="1204574" y="833276"/>
                        <a:pt x="1215022" y="802702"/>
                        <a:pt x="1212354" y="712004"/>
                      </a:cubicBezTo>
                      <a:cubicBezTo>
                        <a:pt x="1209440" y="612936"/>
                        <a:pt x="1195182" y="514528"/>
                        <a:pt x="1186596" y="415790"/>
                      </a:cubicBezTo>
                      <a:cubicBezTo>
                        <a:pt x="1157495" y="1056051"/>
                        <a:pt x="1191226" y="456798"/>
                        <a:pt x="1160839" y="145333"/>
                      </a:cubicBezTo>
                      <a:cubicBezTo>
                        <a:pt x="1159336" y="129928"/>
                        <a:pt x="1135081" y="162505"/>
                        <a:pt x="1122202" y="171091"/>
                      </a:cubicBezTo>
                      <a:cubicBezTo>
                        <a:pt x="1113616" y="214021"/>
                        <a:pt x="1097511" y="256113"/>
                        <a:pt x="1096444" y="299880"/>
                      </a:cubicBezTo>
                      <a:cubicBezTo>
                        <a:pt x="1093197" y="432991"/>
                        <a:pt x="1100466" y="566269"/>
                        <a:pt x="1109323" y="699125"/>
                      </a:cubicBezTo>
                      <a:cubicBezTo>
                        <a:pt x="1112595" y="748210"/>
                        <a:pt x="1136360" y="887102"/>
                        <a:pt x="1147960" y="956702"/>
                      </a:cubicBezTo>
                      <a:cubicBezTo>
                        <a:pt x="1152253" y="939530"/>
                        <a:pt x="1159481" y="922835"/>
                        <a:pt x="1160839" y="905187"/>
                      </a:cubicBezTo>
                      <a:cubicBezTo>
                        <a:pt x="1168090" y="810923"/>
                        <a:pt x="1116993" y="546218"/>
                        <a:pt x="1173718" y="621852"/>
                      </a:cubicBezTo>
                      <a:cubicBezTo>
                        <a:pt x="1240886" y="711409"/>
                        <a:pt x="1182705" y="846019"/>
                        <a:pt x="1199475" y="956702"/>
                      </a:cubicBezTo>
                      <a:cubicBezTo>
                        <a:pt x="1207780" y="1011517"/>
                        <a:pt x="1260244" y="1080052"/>
                        <a:pt x="1289627" y="1124128"/>
                      </a:cubicBezTo>
                      <a:cubicBezTo>
                        <a:pt x="1298213" y="1089784"/>
                        <a:pt x="1309052" y="1055927"/>
                        <a:pt x="1315385" y="1021097"/>
                      </a:cubicBezTo>
                      <a:cubicBezTo>
                        <a:pt x="1360241" y="774392"/>
                        <a:pt x="1345191" y="728938"/>
                        <a:pt x="1328264" y="415790"/>
                      </a:cubicBezTo>
                      <a:cubicBezTo>
                        <a:pt x="1327309" y="398115"/>
                        <a:pt x="1319678" y="381446"/>
                        <a:pt x="1315385" y="364274"/>
                      </a:cubicBezTo>
                      <a:cubicBezTo>
                        <a:pt x="1311092" y="261243"/>
                        <a:pt x="1313894" y="157671"/>
                        <a:pt x="1302506" y="55181"/>
                      </a:cubicBezTo>
                      <a:cubicBezTo>
                        <a:pt x="1299622" y="29228"/>
                        <a:pt x="1290469" y="106355"/>
                        <a:pt x="1289627" y="132454"/>
                      </a:cubicBezTo>
                      <a:cubicBezTo>
                        <a:pt x="1281875" y="372773"/>
                        <a:pt x="1287834" y="613483"/>
                        <a:pt x="1276749" y="853671"/>
                      </a:cubicBezTo>
                      <a:cubicBezTo>
                        <a:pt x="1274924" y="893208"/>
                        <a:pt x="1259284" y="930880"/>
                        <a:pt x="1250991" y="969581"/>
                      </a:cubicBezTo>
                      <a:cubicBezTo>
                        <a:pt x="1236094" y="1039101"/>
                        <a:pt x="1253821" y="1049682"/>
                        <a:pt x="1225233" y="1021097"/>
                      </a:cubicBez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flipH="1">
                  <a:off x="1828800" y="990600"/>
                  <a:ext cx="1382959" cy="2068370"/>
                </a:xfrm>
                <a:custGeom>
                  <a:avLst/>
                  <a:gdLst>
                    <a:gd name="connsiteX0" fmla="*/ 66135 w 1360241"/>
                    <a:gd name="connsiteY0" fmla="*/ 583215 h 2068370"/>
                    <a:gd name="connsiteX1" fmla="*/ 27498 w 1360241"/>
                    <a:gd name="connsiteY1" fmla="*/ 1046854 h 2068370"/>
                    <a:gd name="connsiteX2" fmla="*/ 14619 w 1360241"/>
                    <a:gd name="connsiteY2" fmla="*/ 1124128 h 2068370"/>
                    <a:gd name="connsiteX3" fmla="*/ 1740 w 1360241"/>
                    <a:gd name="connsiteY3" fmla="*/ 905187 h 2068370"/>
                    <a:gd name="connsiteX4" fmla="*/ 27498 w 1360241"/>
                    <a:gd name="connsiteY4" fmla="*/ 1665040 h 2068370"/>
                    <a:gd name="connsiteX5" fmla="*/ 66135 w 1360241"/>
                    <a:gd name="connsiteY5" fmla="*/ 1381705 h 2068370"/>
                    <a:gd name="connsiteX6" fmla="*/ 79013 w 1360241"/>
                    <a:gd name="connsiteY6" fmla="*/ 1175643 h 2068370"/>
                    <a:gd name="connsiteX7" fmla="*/ 130529 w 1360241"/>
                    <a:gd name="connsiteY7" fmla="*/ 1587767 h 2068370"/>
                    <a:gd name="connsiteX8" fmla="*/ 156287 w 1360241"/>
                    <a:gd name="connsiteY8" fmla="*/ 1677919 h 2068370"/>
                    <a:gd name="connsiteX9" fmla="*/ 169165 w 1360241"/>
                    <a:gd name="connsiteY9" fmla="*/ 1742313 h 2068370"/>
                    <a:gd name="connsiteX10" fmla="*/ 194923 w 1360241"/>
                    <a:gd name="connsiteY10" fmla="*/ 1677919 h 2068370"/>
                    <a:gd name="connsiteX11" fmla="*/ 259318 w 1360241"/>
                    <a:gd name="connsiteY11" fmla="*/ 1948375 h 2068370"/>
                    <a:gd name="connsiteX12" fmla="*/ 246439 w 1360241"/>
                    <a:gd name="connsiteY12" fmla="*/ 1922618 h 2068370"/>
                    <a:gd name="connsiteX13" fmla="*/ 233560 w 1360241"/>
                    <a:gd name="connsiteY13" fmla="*/ 1652161 h 2068370"/>
                    <a:gd name="connsiteX14" fmla="*/ 207802 w 1360241"/>
                    <a:gd name="connsiteY14" fmla="*/ 1600646 h 2068370"/>
                    <a:gd name="connsiteX15" fmla="*/ 233560 w 1360241"/>
                    <a:gd name="connsiteY15" fmla="*/ 1278674 h 2068370"/>
                    <a:gd name="connsiteX16" fmla="*/ 246439 w 1360241"/>
                    <a:gd name="connsiteY16" fmla="*/ 1355947 h 2068370"/>
                    <a:gd name="connsiteX17" fmla="*/ 285075 w 1360241"/>
                    <a:gd name="connsiteY17" fmla="*/ 1317311 h 2068370"/>
                    <a:gd name="connsiteX18" fmla="*/ 297954 w 1360241"/>
                    <a:gd name="connsiteY18" fmla="*/ 1407463 h 2068370"/>
                    <a:gd name="connsiteX19" fmla="*/ 310833 w 1360241"/>
                    <a:gd name="connsiteY19" fmla="*/ 1343068 h 2068370"/>
                    <a:gd name="connsiteX20" fmla="*/ 323712 w 1360241"/>
                    <a:gd name="connsiteY20" fmla="*/ 1304432 h 2068370"/>
                    <a:gd name="connsiteX21" fmla="*/ 336591 w 1360241"/>
                    <a:gd name="connsiteY21" fmla="*/ 1240037 h 2068370"/>
                    <a:gd name="connsiteX22" fmla="*/ 323712 w 1360241"/>
                    <a:gd name="connsiteY22" fmla="*/ 918066 h 2068370"/>
                    <a:gd name="connsiteX23" fmla="*/ 310833 w 1360241"/>
                    <a:gd name="connsiteY23" fmla="*/ 1008218 h 2068370"/>
                    <a:gd name="connsiteX24" fmla="*/ 272196 w 1360241"/>
                    <a:gd name="connsiteY24" fmla="*/ 660488 h 2068370"/>
                    <a:gd name="connsiteX25" fmla="*/ 259318 w 1360241"/>
                    <a:gd name="connsiteY25" fmla="*/ 1021097 h 2068370"/>
                    <a:gd name="connsiteX26" fmla="*/ 233560 w 1360241"/>
                    <a:gd name="connsiteY26" fmla="*/ 943823 h 2068370"/>
                    <a:gd name="connsiteX27" fmla="*/ 220681 w 1360241"/>
                    <a:gd name="connsiteY27" fmla="*/ 827913 h 2068370"/>
                    <a:gd name="connsiteX28" fmla="*/ 182044 w 1360241"/>
                    <a:gd name="connsiteY28" fmla="*/ 660488 h 2068370"/>
                    <a:gd name="connsiteX29" fmla="*/ 130529 w 1360241"/>
                    <a:gd name="connsiteY29" fmla="*/ 699125 h 2068370"/>
                    <a:gd name="connsiteX30" fmla="*/ 104771 w 1360241"/>
                    <a:gd name="connsiteY30" fmla="*/ 840792 h 2068370"/>
                    <a:gd name="connsiteX31" fmla="*/ 66135 w 1360241"/>
                    <a:gd name="connsiteY31" fmla="*/ 1008218 h 2068370"/>
                    <a:gd name="connsiteX32" fmla="*/ 79013 w 1360241"/>
                    <a:gd name="connsiteY32" fmla="*/ 763519 h 2068370"/>
                    <a:gd name="connsiteX33" fmla="*/ 104771 w 1360241"/>
                    <a:gd name="connsiteY33" fmla="*/ 557457 h 2068370"/>
                    <a:gd name="connsiteX34" fmla="*/ 143408 w 1360241"/>
                    <a:gd name="connsiteY34" fmla="*/ 724883 h 2068370"/>
                    <a:gd name="connsiteX35" fmla="*/ 169165 w 1360241"/>
                    <a:gd name="connsiteY35" fmla="*/ 1008218 h 2068370"/>
                    <a:gd name="connsiteX36" fmla="*/ 182044 w 1360241"/>
                    <a:gd name="connsiteY36" fmla="*/ 1124128 h 2068370"/>
                    <a:gd name="connsiteX37" fmla="*/ 169165 w 1360241"/>
                    <a:gd name="connsiteY37" fmla="*/ 634730 h 2068370"/>
                    <a:gd name="connsiteX38" fmla="*/ 143408 w 1360241"/>
                    <a:gd name="connsiteY38" fmla="*/ 158212 h 2068370"/>
                    <a:gd name="connsiteX39" fmla="*/ 27498 w 1360241"/>
                    <a:gd name="connsiteY39" fmla="*/ 390032 h 2068370"/>
                    <a:gd name="connsiteX40" fmla="*/ 14619 w 1360241"/>
                    <a:gd name="connsiteY40" fmla="*/ 454426 h 2068370"/>
                    <a:gd name="connsiteX41" fmla="*/ 27498 w 1360241"/>
                    <a:gd name="connsiteY41" fmla="*/ 518821 h 2068370"/>
                    <a:gd name="connsiteX42" fmla="*/ 156287 w 1360241"/>
                    <a:gd name="connsiteY42" fmla="*/ 209728 h 2068370"/>
                    <a:gd name="connsiteX43" fmla="*/ 169165 w 1360241"/>
                    <a:gd name="connsiteY43" fmla="*/ 287001 h 2068370"/>
                    <a:gd name="connsiteX44" fmla="*/ 182044 w 1360241"/>
                    <a:gd name="connsiteY44" fmla="*/ 596094 h 2068370"/>
                    <a:gd name="connsiteX45" fmla="*/ 233560 w 1360241"/>
                    <a:gd name="connsiteY45" fmla="*/ 390032 h 2068370"/>
                    <a:gd name="connsiteX46" fmla="*/ 297954 w 1360241"/>
                    <a:gd name="connsiteY46" fmla="*/ 196849 h 2068370"/>
                    <a:gd name="connsiteX47" fmla="*/ 310833 w 1360241"/>
                    <a:gd name="connsiteY47" fmla="*/ 158212 h 2068370"/>
                    <a:gd name="connsiteX48" fmla="*/ 323712 w 1360241"/>
                    <a:gd name="connsiteY48" fmla="*/ 815035 h 2068370"/>
                    <a:gd name="connsiteX49" fmla="*/ 297954 w 1360241"/>
                    <a:gd name="connsiteY49" fmla="*/ 660488 h 2068370"/>
                    <a:gd name="connsiteX50" fmla="*/ 272196 w 1360241"/>
                    <a:gd name="connsiteY50" fmla="*/ 583215 h 2068370"/>
                    <a:gd name="connsiteX51" fmla="*/ 233560 w 1360241"/>
                    <a:gd name="connsiteY51" fmla="*/ 428668 h 2068370"/>
                    <a:gd name="connsiteX52" fmla="*/ 194923 w 1360241"/>
                    <a:gd name="connsiteY52" fmla="*/ 287001 h 2068370"/>
                    <a:gd name="connsiteX53" fmla="*/ 182044 w 1360241"/>
                    <a:gd name="connsiteY53" fmla="*/ 557457 h 2068370"/>
                    <a:gd name="connsiteX54" fmla="*/ 220681 w 1360241"/>
                    <a:gd name="connsiteY54" fmla="*/ 802156 h 2068370"/>
                    <a:gd name="connsiteX55" fmla="*/ 233560 w 1360241"/>
                    <a:gd name="connsiteY55" fmla="*/ 493063 h 2068370"/>
                    <a:gd name="connsiteX56" fmla="*/ 259318 w 1360241"/>
                    <a:gd name="connsiteY56" fmla="*/ 364274 h 2068370"/>
                    <a:gd name="connsiteX57" fmla="*/ 272196 w 1360241"/>
                    <a:gd name="connsiteY57" fmla="*/ 287001 h 2068370"/>
                    <a:gd name="connsiteX58" fmla="*/ 310833 w 1360241"/>
                    <a:gd name="connsiteY58" fmla="*/ 364274 h 2068370"/>
                    <a:gd name="connsiteX59" fmla="*/ 323712 w 1360241"/>
                    <a:gd name="connsiteY59" fmla="*/ 505942 h 2068370"/>
                    <a:gd name="connsiteX60" fmla="*/ 349470 w 1360241"/>
                    <a:gd name="connsiteY60" fmla="*/ 879429 h 2068370"/>
                    <a:gd name="connsiteX61" fmla="*/ 388106 w 1360241"/>
                    <a:gd name="connsiteY61" fmla="*/ 789277 h 2068370"/>
                    <a:gd name="connsiteX62" fmla="*/ 400985 w 1360241"/>
                    <a:gd name="connsiteY62" fmla="*/ 634730 h 2068370"/>
                    <a:gd name="connsiteX63" fmla="*/ 375227 w 1360241"/>
                    <a:gd name="connsiteY63" fmla="*/ 196849 h 2068370"/>
                    <a:gd name="connsiteX64" fmla="*/ 349470 w 1360241"/>
                    <a:gd name="connsiteY64" fmla="*/ 621852 h 2068370"/>
                    <a:gd name="connsiteX65" fmla="*/ 362349 w 1360241"/>
                    <a:gd name="connsiteY65" fmla="*/ 724883 h 2068370"/>
                    <a:gd name="connsiteX66" fmla="*/ 375227 w 1360241"/>
                    <a:gd name="connsiteY66" fmla="*/ 351395 h 2068370"/>
                    <a:gd name="connsiteX67" fmla="*/ 400985 w 1360241"/>
                    <a:gd name="connsiteY67" fmla="*/ 454426 h 2068370"/>
                    <a:gd name="connsiteX68" fmla="*/ 452501 w 1360241"/>
                    <a:gd name="connsiteY68" fmla="*/ 621852 h 2068370"/>
                    <a:gd name="connsiteX69" fmla="*/ 491137 w 1360241"/>
                    <a:gd name="connsiteY69" fmla="*/ 802156 h 2068370"/>
                    <a:gd name="connsiteX70" fmla="*/ 542653 w 1360241"/>
                    <a:gd name="connsiteY70" fmla="*/ 248364 h 2068370"/>
                    <a:gd name="connsiteX71" fmla="*/ 504016 w 1360241"/>
                    <a:gd name="connsiteY71" fmla="*/ 596094 h 2068370"/>
                    <a:gd name="connsiteX72" fmla="*/ 491137 w 1360241"/>
                    <a:gd name="connsiteY72" fmla="*/ 544578 h 2068370"/>
                    <a:gd name="connsiteX73" fmla="*/ 478258 w 1360241"/>
                    <a:gd name="connsiteY73" fmla="*/ 222606 h 2068370"/>
                    <a:gd name="connsiteX74" fmla="*/ 413864 w 1360241"/>
                    <a:gd name="connsiteY74" fmla="*/ 299880 h 2068370"/>
                    <a:gd name="connsiteX75" fmla="*/ 336591 w 1360241"/>
                    <a:gd name="connsiteY75" fmla="*/ 493063 h 2068370"/>
                    <a:gd name="connsiteX76" fmla="*/ 297954 w 1360241"/>
                    <a:gd name="connsiteY76" fmla="*/ 634730 h 2068370"/>
                    <a:gd name="connsiteX77" fmla="*/ 310833 w 1360241"/>
                    <a:gd name="connsiteY77" fmla="*/ 544578 h 2068370"/>
                    <a:gd name="connsiteX78" fmla="*/ 336591 w 1360241"/>
                    <a:gd name="connsiteY78" fmla="*/ 441547 h 2068370"/>
                    <a:gd name="connsiteX79" fmla="*/ 323712 w 1360241"/>
                    <a:gd name="connsiteY79" fmla="*/ 183970 h 2068370"/>
                    <a:gd name="connsiteX80" fmla="*/ 285075 w 1360241"/>
                    <a:gd name="connsiteY80" fmla="*/ 222606 h 2068370"/>
                    <a:gd name="connsiteX81" fmla="*/ 207802 w 1360241"/>
                    <a:gd name="connsiteY81" fmla="*/ 312759 h 2068370"/>
                    <a:gd name="connsiteX82" fmla="*/ 53256 w 1360241"/>
                    <a:gd name="connsiteY82" fmla="*/ 505942 h 2068370"/>
                    <a:gd name="connsiteX83" fmla="*/ 66135 w 1360241"/>
                    <a:gd name="connsiteY83" fmla="*/ 312759 h 2068370"/>
                    <a:gd name="connsiteX84" fmla="*/ 91892 w 1360241"/>
                    <a:gd name="connsiteY84" fmla="*/ 364274 h 2068370"/>
                    <a:gd name="connsiteX85" fmla="*/ 246439 w 1360241"/>
                    <a:gd name="connsiteY85" fmla="*/ 312759 h 2068370"/>
                    <a:gd name="connsiteX86" fmla="*/ 323712 w 1360241"/>
                    <a:gd name="connsiteY86" fmla="*/ 299880 h 2068370"/>
                    <a:gd name="connsiteX87" fmla="*/ 375227 w 1360241"/>
                    <a:gd name="connsiteY87" fmla="*/ 312759 h 2068370"/>
                    <a:gd name="connsiteX88" fmla="*/ 452501 w 1360241"/>
                    <a:gd name="connsiteY88" fmla="*/ 377153 h 2068370"/>
                    <a:gd name="connsiteX89" fmla="*/ 555532 w 1360241"/>
                    <a:gd name="connsiteY89" fmla="*/ 557457 h 2068370"/>
                    <a:gd name="connsiteX90" fmla="*/ 581289 w 1360241"/>
                    <a:gd name="connsiteY90" fmla="*/ 364274 h 2068370"/>
                    <a:gd name="connsiteX91" fmla="*/ 594168 w 1360241"/>
                    <a:gd name="connsiteY91" fmla="*/ 312759 h 2068370"/>
                    <a:gd name="connsiteX92" fmla="*/ 607047 w 1360241"/>
                    <a:gd name="connsiteY92" fmla="*/ 377153 h 2068370"/>
                    <a:gd name="connsiteX93" fmla="*/ 619926 w 1360241"/>
                    <a:gd name="connsiteY93" fmla="*/ 505942 h 2068370"/>
                    <a:gd name="connsiteX94" fmla="*/ 658563 w 1360241"/>
                    <a:gd name="connsiteY94" fmla="*/ 415790 h 2068370"/>
                    <a:gd name="connsiteX95" fmla="*/ 671442 w 1360241"/>
                    <a:gd name="connsiteY95" fmla="*/ 815035 h 2068370"/>
                    <a:gd name="connsiteX96" fmla="*/ 684320 w 1360241"/>
                    <a:gd name="connsiteY96" fmla="*/ 930944 h 2068370"/>
                    <a:gd name="connsiteX97" fmla="*/ 697199 w 1360241"/>
                    <a:gd name="connsiteY97" fmla="*/ 261243 h 2068370"/>
                    <a:gd name="connsiteX98" fmla="*/ 710078 w 1360241"/>
                    <a:gd name="connsiteY98" fmla="*/ 338516 h 2068370"/>
                    <a:gd name="connsiteX99" fmla="*/ 774473 w 1360241"/>
                    <a:gd name="connsiteY99" fmla="*/ 596094 h 2068370"/>
                    <a:gd name="connsiteX100" fmla="*/ 787351 w 1360241"/>
                    <a:gd name="connsiteY100" fmla="*/ 686246 h 2068370"/>
                    <a:gd name="connsiteX101" fmla="*/ 851746 w 1360241"/>
                    <a:gd name="connsiteY101" fmla="*/ 583215 h 2068370"/>
                    <a:gd name="connsiteX102" fmla="*/ 1019171 w 1360241"/>
                    <a:gd name="connsiteY102" fmla="*/ 287001 h 2068370"/>
                    <a:gd name="connsiteX103" fmla="*/ 1032050 w 1360241"/>
                    <a:gd name="connsiteY103" fmla="*/ 377153 h 2068370"/>
                    <a:gd name="connsiteX104" fmla="*/ 1006292 w 1360241"/>
                    <a:gd name="connsiteY104" fmla="*/ 171091 h 2068370"/>
                    <a:gd name="connsiteX105" fmla="*/ 980535 w 1360241"/>
                    <a:gd name="connsiteY105" fmla="*/ 222606 h 2068370"/>
                    <a:gd name="connsiteX106" fmla="*/ 838867 w 1360241"/>
                    <a:gd name="connsiteY106" fmla="*/ 364274 h 2068370"/>
                    <a:gd name="connsiteX107" fmla="*/ 787351 w 1360241"/>
                    <a:gd name="connsiteY107" fmla="*/ 428668 h 2068370"/>
                    <a:gd name="connsiteX108" fmla="*/ 838867 w 1360241"/>
                    <a:gd name="connsiteY108" fmla="*/ 377153 h 2068370"/>
                    <a:gd name="connsiteX109" fmla="*/ 890382 w 1360241"/>
                    <a:gd name="connsiteY109" fmla="*/ 480184 h 2068370"/>
                    <a:gd name="connsiteX110" fmla="*/ 967656 w 1360241"/>
                    <a:gd name="connsiteY110" fmla="*/ 583215 h 2068370"/>
                    <a:gd name="connsiteX111" fmla="*/ 993413 w 1360241"/>
                    <a:gd name="connsiteY111" fmla="*/ 287001 h 2068370"/>
                    <a:gd name="connsiteX112" fmla="*/ 980535 w 1360241"/>
                    <a:gd name="connsiteY112" fmla="*/ 325637 h 2068370"/>
                    <a:gd name="connsiteX113" fmla="*/ 954777 w 1360241"/>
                    <a:gd name="connsiteY113" fmla="*/ 493063 h 2068370"/>
                    <a:gd name="connsiteX114" fmla="*/ 980535 w 1360241"/>
                    <a:gd name="connsiteY114" fmla="*/ 673367 h 2068370"/>
                    <a:gd name="connsiteX115" fmla="*/ 1032050 w 1360241"/>
                    <a:gd name="connsiteY115" fmla="*/ 531699 h 2068370"/>
                    <a:gd name="connsiteX116" fmla="*/ 1096444 w 1360241"/>
                    <a:gd name="connsiteY116" fmla="*/ 312759 h 2068370"/>
                    <a:gd name="connsiteX117" fmla="*/ 1122202 w 1360241"/>
                    <a:gd name="connsiteY117" fmla="*/ 608973 h 2068370"/>
                    <a:gd name="connsiteX118" fmla="*/ 1186596 w 1360241"/>
                    <a:gd name="connsiteY118" fmla="*/ 905187 h 2068370"/>
                    <a:gd name="connsiteX119" fmla="*/ 1212354 w 1360241"/>
                    <a:gd name="connsiteY119" fmla="*/ 712004 h 2068370"/>
                    <a:gd name="connsiteX120" fmla="*/ 1186596 w 1360241"/>
                    <a:gd name="connsiteY120" fmla="*/ 415790 h 2068370"/>
                    <a:gd name="connsiteX121" fmla="*/ 1160839 w 1360241"/>
                    <a:gd name="connsiteY121" fmla="*/ 145333 h 2068370"/>
                    <a:gd name="connsiteX122" fmla="*/ 1122202 w 1360241"/>
                    <a:gd name="connsiteY122" fmla="*/ 171091 h 2068370"/>
                    <a:gd name="connsiteX123" fmla="*/ 1096444 w 1360241"/>
                    <a:gd name="connsiteY123" fmla="*/ 299880 h 2068370"/>
                    <a:gd name="connsiteX124" fmla="*/ 1109323 w 1360241"/>
                    <a:gd name="connsiteY124" fmla="*/ 699125 h 2068370"/>
                    <a:gd name="connsiteX125" fmla="*/ 1147960 w 1360241"/>
                    <a:gd name="connsiteY125" fmla="*/ 956702 h 2068370"/>
                    <a:gd name="connsiteX126" fmla="*/ 1160839 w 1360241"/>
                    <a:gd name="connsiteY126" fmla="*/ 905187 h 2068370"/>
                    <a:gd name="connsiteX127" fmla="*/ 1173718 w 1360241"/>
                    <a:gd name="connsiteY127" fmla="*/ 621852 h 2068370"/>
                    <a:gd name="connsiteX128" fmla="*/ 1199475 w 1360241"/>
                    <a:gd name="connsiteY128" fmla="*/ 956702 h 2068370"/>
                    <a:gd name="connsiteX129" fmla="*/ 1289627 w 1360241"/>
                    <a:gd name="connsiteY129" fmla="*/ 1124128 h 2068370"/>
                    <a:gd name="connsiteX130" fmla="*/ 1315385 w 1360241"/>
                    <a:gd name="connsiteY130" fmla="*/ 1021097 h 2068370"/>
                    <a:gd name="connsiteX131" fmla="*/ 1328264 w 1360241"/>
                    <a:gd name="connsiteY131" fmla="*/ 415790 h 2068370"/>
                    <a:gd name="connsiteX132" fmla="*/ 1315385 w 1360241"/>
                    <a:gd name="connsiteY132" fmla="*/ 364274 h 2068370"/>
                    <a:gd name="connsiteX133" fmla="*/ 1302506 w 1360241"/>
                    <a:gd name="connsiteY133" fmla="*/ 55181 h 2068370"/>
                    <a:gd name="connsiteX134" fmla="*/ 1289627 w 1360241"/>
                    <a:gd name="connsiteY134" fmla="*/ 132454 h 2068370"/>
                    <a:gd name="connsiteX135" fmla="*/ 1276749 w 1360241"/>
                    <a:gd name="connsiteY135" fmla="*/ 853671 h 2068370"/>
                    <a:gd name="connsiteX136" fmla="*/ 1250991 w 1360241"/>
                    <a:gd name="connsiteY136" fmla="*/ 969581 h 2068370"/>
                    <a:gd name="connsiteX137" fmla="*/ 1225233 w 1360241"/>
                    <a:gd name="connsiteY137" fmla="*/ 1021097 h 206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360241" h="2068370">
                      <a:moveTo>
                        <a:pt x="66135" y="583215"/>
                      </a:moveTo>
                      <a:cubicBezTo>
                        <a:pt x="53256" y="737761"/>
                        <a:pt x="42201" y="892471"/>
                        <a:pt x="27498" y="1046854"/>
                      </a:cubicBezTo>
                      <a:cubicBezTo>
                        <a:pt x="25022" y="1072850"/>
                        <a:pt x="19290" y="1149820"/>
                        <a:pt x="14619" y="1124128"/>
                      </a:cubicBezTo>
                      <a:cubicBezTo>
                        <a:pt x="1541" y="1052201"/>
                        <a:pt x="0" y="832101"/>
                        <a:pt x="1740" y="905187"/>
                      </a:cubicBezTo>
                      <a:cubicBezTo>
                        <a:pt x="7772" y="1158545"/>
                        <a:pt x="18912" y="1411756"/>
                        <a:pt x="27498" y="1665040"/>
                      </a:cubicBezTo>
                      <a:cubicBezTo>
                        <a:pt x="40377" y="1570595"/>
                        <a:pt x="56157" y="1476500"/>
                        <a:pt x="66135" y="1381705"/>
                      </a:cubicBezTo>
                      <a:cubicBezTo>
                        <a:pt x="73339" y="1313262"/>
                        <a:pt x="58485" y="1109954"/>
                        <a:pt x="79013" y="1175643"/>
                      </a:cubicBezTo>
                      <a:cubicBezTo>
                        <a:pt x="120307" y="1307785"/>
                        <a:pt x="109477" y="1450933"/>
                        <a:pt x="130529" y="1587767"/>
                      </a:cubicBezTo>
                      <a:cubicBezTo>
                        <a:pt x="135281" y="1618657"/>
                        <a:pt x="148707" y="1647599"/>
                        <a:pt x="156287" y="1677919"/>
                      </a:cubicBezTo>
                      <a:cubicBezTo>
                        <a:pt x="161596" y="1699155"/>
                        <a:pt x="164872" y="1720848"/>
                        <a:pt x="169165" y="1742313"/>
                      </a:cubicBezTo>
                      <a:cubicBezTo>
                        <a:pt x="177751" y="1720848"/>
                        <a:pt x="176871" y="1663477"/>
                        <a:pt x="194923" y="1677919"/>
                      </a:cubicBezTo>
                      <a:cubicBezTo>
                        <a:pt x="227212" y="1703750"/>
                        <a:pt x="256184" y="1932705"/>
                        <a:pt x="259318" y="1948375"/>
                      </a:cubicBezTo>
                      <a:cubicBezTo>
                        <a:pt x="263357" y="1968570"/>
                        <a:pt x="304738" y="2068370"/>
                        <a:pt x="246439" y="1922618"/>
                      </a:cubicBezTo>
                      <a:cubicBezTo>
                        <a:pt x="242146" y="1832466"/>
                        <a:pt x="244313" y="1741773"/>
                        <a:pt x="233560" y="1652161"/>
                      </a:cubicBezTo>
                      <a:cubicBezTo>
                        <a:pt x="231273" y="1633099"/>
                        <a:pt x="207802" y="1619845"/>
                        <a:pt x="207802" y="1600646"/>
                      </a:cubicBezTo>
                      <a:cubicBezTo>
                        <a:pt x="207802" y="1492979"/>
                        <a:pt x="224974" y="1385998"/>
                        <a:pt x="233560" y="1278674"/>
                      </a:cubicBezTo>
                      <a:cubicBezTo>
                        <a:pt x="237853" y="1304432"/>
                        <a:pt x="225549" y="1340279"/>
                        <a:pt x="246439" y="1355947"/>
                      </a:cubicBezTo>
                      <a:cubicBezTo>
                        <a:pt x="261009" y="1366875"/>
                        <a:pt x="272196" y="1304432"/>
                        <a:pt x="285075" y="1317311"/>
                      </a:cubicBezTo>
                      <a:cubicBezTo>
                        <a:pt x="306540" y="1338776"/>
                        <a:pt x="293661" y="1377412"/>
                        <a:pt x="297954" y="1407463"/>
                      </a:cubicBezTo>
                      <a:cubicBezTo>
                        <a:pt x="302247" y="1385998"/>
                        <a:pt x="305524" y="1364304"/>
                        <a:pt x="310833" y="1343068"/>
                      </a:cubicBezTo>
                      <a:cubicBezTo>
                        <a:pt x="314126" y="1329898"/>
                        <a:pt x="320419" y="1317602"/>
                        <a:pt x="323712" y="1304432"/>
                      </a:cubicBezTo>
                      <a:cubicBezTo>
                        <a:pt x="329021" y="1283196"/>
                        <a:pt x="332298" y="1261502"/>
                        <a:pt x="336591" y="1240037"/>
                      </a:cubicBezTo>
                      <a:cubicBezTo>
                        <a:pt x="332298" y="1132713"/>
                        <a:pt x="335574" y="1024819"/>
                        <a:pt x="323712" y="918066"/>
                      </a:cubicBezTo>
                      <a:cubicBezTo>
                        <a:pt x="320360" y="887896"/>
                        <a:pt x="316108" y="1038112"/>
                        <a:pt x="310833" y="1008218"/>
                      </a:cubicBezTo>
                      <a:cubicBezTo>
                        <a:pt x="220094" y="494036"/>
                        <a:pt x="326154" y="822361"/>
                        <a:pt x="272196" y="660488"/>
                      </a:cubicBezTo>
                      <a:cubicBezTo>
                        <a:pt x="267903" y="780691"/>
                        <a:pt x="275569" y="901920"/>
                        <a:pt x="259318" y="1021097"/>
                      </a:cubicBezTo>
                      <a:cubicBezTo>
                        <a:pt x="255650" y="1047999"/>
                        <a:pt x="238885" y="970447"/>
                        <a:pt x="233560" y="943823"/>
                      </a:cubicBezTo>
                      <a:cubicBezTo>
                        <a:pt x="225936" y="905703"/>
                        <a:pt x="227635" y="866160"/>
                        <a:pt x="220681" y="827913"/>
                      </a:cubicBezTo>
                      <a:cubicBezTo>
                        <a:pt x="210435" y="771562"/>
                        <a:pt x="194923" y="716296"/>
                        <a:pt x="182044" y="660488"/>
                      </a:cubicBezTo>
                      <a:cubicBezTo>
                        <a:pt x="164872" y="673367"/>
                        <a:pt x="138984" y="679396"/>
                        <a:pt x="130529" y="699125"/>
                      </a:cubicBezTo>
                      <a:cubicBezTo>
                        <a:pt x="111622" y="743241"/>
                        <a:pt x="114560" y="793804"/>
                        <a:pt x="104771" y="840792"/>
                      </a:cubicBezTo>
                      <a:cubicBezTo>
                        <a:pt x="93090" y="896863"/>
                        <a:pt x="79014" y="952409"/>
                        <a:pt x="66135" y="1008218"/>
                      </a:cubicBezTo>
                      <a:cubicBezTo>
                        <a:pt x="70428" y="926652"/>
                        <a:pt x="72038" y="844900"/>
                        <a:pt x="79013" y="763519"/>
                      </a:cubicBezTo>
                      <a:cubicBezTo>
                        <a:pt x="84925" y="694550"/>
                        <a:pt x="45413" y="593071"/>
                        <a:pt x="104771" y="557457"/>
                      </a:cubicBezTo>
                      <a:cubicBezTo>
                        <a:pt x="153885" y="527990"/>
                        <a:pt x="130529" y="669074"/>
                        <a:pt x="143408" y="724883"/>
                      </a:cubicBezTo>
                      <a:cubicBezTo>
                        <a:pt x="151994" y="819328"/>
                        <a:pt x="160030" y="913825"/>
                        <a:pt x="169165" y="1008218"/>
                      </a:cubicBezTo>
                      <a:cubicBezTo>
                        <a:pt x="172909" y="1046912"/>
                        <a:pt x="182044" y="1163002"/>
                        <a:pt x="182044" y="1124128"/>
                      </a:cubicBezTo>
                      <a:cubicBezTo>
                        <a:pt x="182044" y="960939"/>
                        <a:pt x="174343" y="797837"/>
                        <a:pt x="169165" y="634730"/>
                      </a:cubicBezTo>
                      <a:cubicBezTo>
                        <a:pt x="159202" y="320872"/>
                        <a:pt x="162810" y="391033"/>
                        <a:pt x="143408" y="158212"/>
                      </a:cubicBezTo>
                      <a:cubicBezTo>
                        <a:pt x="52689" y="316971"/>
                        <a:pt x="51772" y="280800"/>
                        <a:pt x="27498" y="390032"/>
                      </a:cubicBezTo>
                      <a:cubicBezTo>
                        <a:pt x="22749" y="411400"/>
                        <a:pt x="18912" y="432961"/>
                        <a:pt x="14619" y="454426"/>
                      </a:cubicBezTo>
                      <a:cubicBezTo>
                        <a:pt x="18912" y="475891"/>
                        <a:pt x="16530" y="537765"/>
                        <a:pt x="27498" y="518821"/>
                      </a:cubicBezTo>
                      <a:cubicBezTo>
                        <a:pt x="83422" y="422225"/>
                        <a:pt x="156287" y="209728"/>
                        <a:pt x="156287" y="209728"/>
                      </a:cubicBezTo>
                      <a:cubicBezTo>
                        <a:pt x="160580" y="235486"/>
                        <a:pt x="167428" y="260946"/>
                        <a:pt x="169165" y="287001"/>
                      </a:cubicBezTo>
                      <a:cubicBezTo>
                        <a:pt x="176024" y="389893"/>
                        <a:pt x="127390" y="508648"/>
                        <a:pt x="182044" y="596094"/>
                      </a:cubicBezTo>
                      <a:cubicBezTo>
                        <a:pt x="219569" y="656133"/>
                        <a:pt x="213820" y="458026"/>
                        <a:pt x="233560" y="390032"/>
                      </a:cubicBezTo>
                      <a:cubicBezTo>
                        <a:pt x="252485" y="324846"/>
                        <a:pt x="276489" y="261243"/>
                        <a:pt x="297954" y="196849"/>
                      </a:cubicBezTo>
                      <a:lnTo>
                        <a:pt x="310833" y="158212"/>
                      </a:lnTo>
                      <a:cubicBezTo>
                        <a:pt x="315126" y="377153"/>
                        <a:pt x="329325" y="596124"/>
                        <a:pt x="323712" y="815035"/>
                      </a:cubicBezTo>
                      <a:cubicBezTo>
                        <a:pt x="322373" y="867244"/>
                        <a:pt x="309284" y="711471"/>
                        <a:pt x="297954" y="660488"/>
                      </a:cubicBezTo>
                      <a:cubicBezTo>
                        <a:pt x="292064" y="633984"/>
                        <a:pt x="279463" y="609375"/>
                        <a:pt x="272196" y="583215"/>
                      </a:cubicBezTo>
                      <a:cubicBezTo>
                        <a:pt x="257984" y="532051"/>
                        <a:pt x="247772" y="479832"/>
                        <a:pt x="233560" y="428668"/>
                      </a:cubicBezTo>
                      <a:cubicBezTo>
                        <a:pt x="186871" y="260588"/>
                        <a:pt x="224421" y="434487"/>
                        <a:pt x="194923" y="287001"/>
                      </a:cubicBezTo>
                      <a:cubicBezTo>
                        <a:pt x="150919" y="419012"/>
                        <a:pt x="162219" y="352602"/>
                        <a:pt x="182044" y="557457"/>
                      </a:cubicBezTo>
                      <a:cubicBezTo>
                        <a:pt x="200754" y="750795"/>
                        <a:pt x="187625" y="702987"/>
                        <a:pt x="220681" y="802156"/>
                      </a:cubicBezTo>
                      <a:cubicBezTo>
                        <a:pt x="224974" y="699125"/>
                        <a:pt x="224496" y="595784"/>
                        <a:pt x="233560" y="493063"/>
                      </a:cubicBezTo>
                      <a:cubicBezTo>
                        <a:pt x="237408" y="449453"/>
                        <a:pt x="251250" y="407304"/>
                        <a:pt x="259318" y="364274"/>
                      </a:cubicBezTo>
                      <a:cubicBezTo>
                        <a:pt x="264130" y="338608"/>
                        <a:pt x="267903" y="312759"/>
                        <a:pt x="272196" y="287001"/>
                      </a:cubicBezTo>
                      <a:cubicBezTo>
                        <a:pt x="285075" y="312759"/>
                        <a:pt x="304237" y="336242"/>
                        <a:pt x="310833" y="364274"/>
                      </a:cubicBezTo>
                      <a:cubicBezTo>
                        <a:pt x="321694" y="410431"/>
                        <a:pt x="320166" y="458657"/>
                        <a:pt x="323712" y="505942"/>
                      </a:cubicBezTo>
                      <a:cubicBezTo>
                        <a:pt x="333045" y="630384"/>
                        <a:pt x="340884" y="754933"/>
                        <a:pt x="349470" y="879429"/>
                      </a:cubicBezTo>
                      <a:cubicBezTo>
                        <a:pt x="362349" y="849378"/>
                        <a:pt x="381371" y="821270"/>
                        <a:pt x="388106" y="789277"/>
                      </a:cubicBezTo>
                      <a:cubicBezTo>
                        <a:pt x="398755" y="738692"/>
                        <a:pt x="400985" y="686424"/>
                        <a:pt x="400985" y="634730"/>
                      </a:cubicBezTo>
                      <a:cubicBezTo>
                        <a:pt x="400985" y="330891"/>
                        <a:pt x="404882" y="374774"/>
                        <a:pt x="375227" y="196849"/>
                      </a:cubicBezTo>
                      <a:cubicBezTo>
                        <a:pt x="356427" y="366058"/>
                        <a:pt x="349470" y="404404"/>
                        <a:pt x="349470" y="621852"/>
                      </a:cubicBezTo>
                      <a:cubicBezTo>
                        <a:pt x="349470" y="656463"/>
                        <a:pt x="358056" y="690539"/>
                        <a:pt x="362349" y="724883"/>
                      </a:cubicBezTo>
                      <a:cubicBezTo>
                        <a:pt x="366642" y="600387"/>
                        <a:pt x="357610" y="474713"/>
                        <a:pt x="375227" y="351395"/>
                      </a:cubicBezTo>
                      <a:cubicBezTo>
                        <a:pt x="380233" y="316350"/>
                        <a:pt x="391260" y="420387"/>
                        <a:pt x="400985" y="454426"/>
                      </a:cubicBezTo>
                      <a:cubicBezTo>
                        <a:pt x="417026" y="510570"/>
                        <a:pt x="437137" y="565519"/>
                        <a:pt x="452501" y="621852"/>
                      </a:cubicBezTo>
                      <a:cubicBezTo>
                        <a:pt x="463938" y="663789"/>
                        <a:pt x="481042" y="751681"/>
                        <a:pt x="491137" y="802156"/>
                      </a:cubicBezTo>
                      <a:cubicBezTo>
                        <a:pt x="557404" y="179248"/>
                        <a:pt x="604745" y="0"/>
                        <a:pt x="542653" y="248364"/>
                      </a:cubicBezTo>
                      <a:cubicBezTo>
                        <a:pt x="540594" y="283367"/>
                        <a:pt x="536092" y="531942"/>
                        <a:pt x="504016" y="596094"/>
                      </a:cubicBezTo>
                      <a:cubicBezTo>
                        <a:pt x="496100" y="611926"/>
                        <a:pt x="495430" y="561750"/>
                        <a:pt x="491137" y="544578"/>
                      </a:cubicBezTo>
                      <a:cubicBezTo>
                        <a:pt x="486844" y="437254"/>
                        <a:pt x="510602" y="325030"/>
                        <a:pt x="478258" y="222606"/>
                      </a:cubicBezTo>
                      <a:cubicBezTo>
                        <a:pt x="468161" y="190633"/>
                        <a:pt x="431437" y="271325"/>
                        <a:pt x="413864" y="299880"/>
                      </a:cubicBezTo>
                      <a:cubicBezTo>
                        <a:pt x="399655" y="322970"/>
                        <a:pt x="343092" y="472477"/>
                        <a:pt x="336591" y="493063"/>
                      </a:cubicBezTo>
                      <a:cubicBezTo>
                        <a:pt x="321852" y="539738"/>
                        <a:pt x="319844" y="590951"/>
                        <a:pt x="297954" y="634730"/>
                      </a:cubicBezTo>
                      <a:cubicBezTo>
                        <a:pt x="284378" y="661881"/>
                        <a:pt x="304880" y="574344"/>
                        <a:pt x="310833" y="544578"/>
                      </a:cubicBezTo>
                      <a:cubicBezTo>
                        <a:pt x="317776" y="509865"/>
                        <a:pt x="328005" y="475891"/>
                        <a:pt x="336591" y="441547"/>
                      </a:cubicBezTo>
                      <a:cubicBezTo>
                        <a:pt x="332298" y="355688"/>
                        <a:pt x="343402" y="267651"/>
                        <a:pt x="323712" y="183970"/>
                      </a:cubicBezTo>
                      <a:cubicBezTo>
                        <a:pt x="319540" y="166241"/>
                        <a:pt x="297259" y="209068"/>
                        <a:pt x="285075" y="222606"/>
                      </a:cubicBezTo>
                      <a:cubicBezTo>
                        <a:pt x="258598" y="252025"/>
                        <a:pt x="232101" y="281517"/>
                        <a:pt x="207802" y="312759"/>
                      </a:cubicBezTo>
                      <a:cubicBezTo>
                        <a:pt x="53828" y="510726"/>
                        <a:pt x="161305" y="397891"/>
                        <a:pt x="53256" y="505942"/>
                      </a:cubicBezTo>
                      <a:cubicBezTo>
                        <a:pt x="57549" y="441548"/>
                        <a:pt x="49154" y="375022"/>
                        <a:pt x="66135" y="312759"/>
                      </a:cubicBezTo>
                      <a:cubicBezTo>
                        <a:pt x="71186" y="294237"/>
                        <a:pt x="72694" y="364274"/>
                        <a:pt x="91892" y="364274"/>
                      </a:cubicBezTo>
                      <a:cubicBezTo>
                        <a:pt x="146194" y="364274"/>
                        <a:pt x="192876" y="321686"/>
                        <a:pt x="246439" y="312759"/>
                      </a:cubicBezTo>
                      <a:lnTo>
                        <a:pt x="323712" y="299880"/>
                      </a:lnTo>
                      <a:cubicBezTo>
                        <a:pt x="340884" y="304173"/>
                        <a:pt x="358958" y="305787"/>
                        <a:pt x="375227" y="312759"/>
                      </a:cubicBezTo>
                      <a:cubicBezTo>
                        <a:pt x="398792" y="322858"/>
                        <a:pt x="438487" y="357884"/>
                        <a:pt x="452501" y="377153"/>
                      </a:cubicBezTo>
                      <a:cubicBezTo>
                        <a:pt x="503479" y="447248"/>
                        <a:pt x="519175" y="484744"/>
                        <a:pt x="555532" y="557457"/>
                      </a:cubicBezTo>
                      <a:cubicBezTo>
                        <a:pt x="585126" y="735019"/>
                        <a:pt x="560681" y="621884"/>
                        <a:pt x="581289" y="364274"/>
                      </a:cubicBezTo>
                      <a:cubicBezTo>
                        <a:pt x="582700" y="346630"/>
                        <a:pt x="589875" y="329931"/>
                        <a:pt x="594168" y="312759"/>
                      </a:cubicBezTo>
                      <a:cubicBezTo>
                        <a:pt x="598461" y="334224"/>
                        <a:pt x="604154" y="355455"/>
                        <a:pt x="607047" y="377153"/>
                      </a:cubicBezTo>
                      <a:cubicBezTo>
                        <a:pt x="612749" y="419918"/>
                        <a:pt x="585411" y="480056"/>
                        <a:pt x="619926" y="505942"/>
                      </a:cubicBezTo>
                      <a:cubicBezTo>
                        <a:pt x="646081" y="525559"/>
                        <a:pt x="645684" y="445841"/>
                        <a:pt x="658563" y="415790"/>
                      </a:cubicBezTo>
                      <a:cubicBezTo>
                        <a:pt x="662856" y="548872"/>
                        <a:pt x="664793" y="682050"/>
                        <a:pt x="671442" y="815035"/>
                      </a:cubicBezTo>
                      <a:cubicBezTo>
                        <a:pt x="673383" y="853861"/>
                        <a:pt x="682514" y="969776"/>
                        <a:pt x="684320" y="930944"/>
                      </a:cubicBezTo>
                      <a:cubicBezTo>
                        <a:pt x="694693" y="707910"/>
                        <a:pt x="692906" y="484477"/>
                        <a:pt x="697199" y="261243"/>
                      </a:cubicBezTo>
                      <a:cubicBezTo>
                        <a:pt x="701492" y="287001"/>
                        <a:pt x="704698" y="312963"/>
                        <a:pt x="710078" y="338516"/>
                      </a:cubicBezTo>
                      <a:cubicBezTo>
                        <a:pt x="740522" y="483122"/>
                        <a:pt x="741286" y="479940"/>
                        <a:pt x="774473" y="596094"/>
                      </a:cubicBezTo>
                      <a:cubicBezTo>
                        <a:pt x="778766" y="626145"/>
                        <a:pt x="757408" y="691237"/>
                        <a:pt x="787351" y="686246"/>
                      </a:cubicBezTo>
                      <a:cubicBezTo>
                        <a:pt x="827300" y="679588"/>
                        <a:pt x="831099" y="618057"/>
                        <a:pt x="851746" y="583215"/>
                      </a:cubicBezTo>
                      <a:cubicBezTo>
                        <a:pt x="983771" y="360423"/>
                        <a:pt x="955186" y="414968"/>
                        <a:pt x="1019171" y="287001"/>
                      </a:cubicBezTo>
                      <a:cubicBezTo>
                        <a:pt x="1023464" y="317052"/>
                        <a:pt x="1035402" y="407323"/>
                        <a:pt x="1032050" y="377153"/>
                      </a:cubicBezTo>
                      <a:cubicBezTo>
                        <a:pt x="1024406" y="308355"/>
                        <a:pt x="1028182" y="236761"/>
                        <a:pt x="1006292" y="171091"/>
                      </a:cubicBezTo>
                      <a:cubicBezTo>
                        <a:pt x="1000221" y="152878"/>
                        <a:pt x="993109" y="208098"/>
                        <a:pt x="980535" y="222606"/>
                      </a:cubicBezTo>
                      <a:cubicBezTo>
                        <a:pt x="936797" y="273073"/>
                        <a:pt x="880586" y="312126"/>
                        <a:pt x="838867" y="364274"/>
                      </a:cubicBezTo>
                      <a:lnTo>
                        <a:pt x="787351" y="428668"/>
                      </a:lnTo>
                      <a:cubicBezTo>
                        <a:pt x="855979" y="108409"/>
                        <a:pt x="805166" y="255829"/>
                        <a:pt x="838867" y="377153"/>
                      </a:cubicBezTo>
                      <a:cubicBezTo>
                        <a:pt x="849144" y="414150"/>
                        <a:pt x="872178" y="446376"/>
                        <a:pt x="890382" y="480184"/>
                      </a:cubicBezTo>
                      <a:cubicBezTo>
                        <a:pt x="927720" y="549526"/>
                        <a:pt x="919082" y="534641"/>
                        <a:pt x="967656" y="583215"/>
                      </a:cubicBezTo>
                      <a:cubicBezTo>
                        <a:pt x="1032609" y="453307"/>
                        <a:pt x="1024171" y="502314"/>
                        <a:pt x="993413" y="287001"/>
                      </a:cubicBezTo>
                      <a:cubicBezTo>
                        <a:pt x="991493" y="273562"/>
                        <a:pt x="983827" y="312467"/>
                        <a:pt x="980535" y="325637"/>
                      </a:cubicBezTo>
                      <a:cubicBezTo>
                        <a:pt x="965785" y="384640"/>
                        <a:pt x="962598" y="430497"/>
                        <a:pt x="954777" y="493063"/>
                      </a:cubicBezTo>
                      <a:cubicBezTo>
                        <a:pt x="963363" y="553164"/>
                        <a:pt x="926233" y="646216"/>
                        <a:pt x="980535" y="673367"/>
                      </a:cubicBezTo>
                      <a:cubicBezTo>
                        <a:pt x="1025478" y="695838"/>
                        <a:pt x="1016674" y="579536"/>
                        <a:pt x="1032050" y="531699"/>
                      </a:cubicBezTo>
                      <a:cubicBezTo>
                        <a:pt x="1055328" y="459277"/>
                        <a:pt x="1074979" y="385739"/>
                        <a:pt x="1096444" y="312759"/>
                      </a:cubicBezTo>
                      <a:cubicBezTo>
                        <a:pt x="1130879" y="484931"/>
                        <a:pt x="1085560" y="242553"/>
                        <a:pt x="1122202" y="608973"/>
                      </a:cubicBezTo>
                      <a:cubicBezTo>
                        <a:pt x="1134656" y="733512"/>
                        <a:pt x="1154229" y="786507"/>
                        <a:pt x="1186596" y="905187"/>
                      </a:cubicBezTo>
                      <a:cubicBezTo>
                        <a:pt x="1204574" y="833276"/>
                        <a:pt x="1215022" y="802702"/>
                        <a:pt x="1212354" y="712004"/>
                      </a:cubicBezTo>
                      <a:cubicBezTo>
                        <a:pt x="1209440" y="612936"/>
                        <a:pt x="1195182" y="514528"/>
                        <a:pt x="1186596" y="415790"/>
                      </a:cubicBezTo>
                      <a:cubicBezTo>
                        <a:pt x="1157495" y="1056051"/>
                        <a:pt x="1191226" y="456798"/>
                        <a:pt x="1160839" y="145333"/>
                      </a:cubicBezTo>
                      <a:cubicBezTo>
                        <a:pt x="1159336" y="129928"/>
                        <a:pt x="1135081" y="162505"/>
                        <a:pt x="1122202" y="171091"/>
                      </a:cubicBezTo>
                      <a:cubicBezTo>
                        <a:pt x="1113616" y="214021"/>
                        <a:pt x="1097511" y="256113"/>
                        <a:pt x="1096444" y="299880"/>
                      </a:cubicBezTo>
                      <a:cubicBezTo>
                        <a:pt x="1093197" y="432991"/>
                        <a:pt x="1100466" y="566269"/>
                        <a:pt x="1109323" y="699125"/>
                      </a:cubicBezTo>
                      <a:cubicBezTo>
                        <a:pt x="1112595" y="748210"/>
                        <a:pt x="1136360" y="887102"/>
                        <a:pt x="1147960" y="956702"/>
                      </a:cubicBezTo>
                      <a:cubicBezTo>
                        <a:pt x="1152253" y="939530"/>
                        <a:pt x="1159481" y="922835"/>
                        <a:pt x="1160839" y="905187"/>
                      </a:cubicBezTo>
                      <a:cubicBezTo>
                        <a:pt x="1168090" y="810923"/>
                        <a:pt x="1116993" y="546218"/>
                        <a:pt x="1173718" y="621852"/>
                      </a:cubicBezTo>
                      <a:cubicBezTo>
                        <a:pt x="1240886" y="711409"/>
                        <a:pt x="1182705" y="846019"/>
                        <a:pt x="1199475" y="956702"/>
                      </a:cubicBezTo>
                      <a:cubicBezTo>
                        <a:pt x="1207780" y="1011517"/>
                        <a:pt x="1260244" y="1080052"/>
                        <a:pt x="1289627" y="1124128"/>
                      </a:cubicBezTo>
                      <a:cubicBezTo>
                        <a:pt x="1298213" y="1089784"/>
                        <a:pt x="1309052" y="1055927"/>
                        <a:pt x="1315385" y="1021097"/>
                      </a:cubicBezTo>
                      <a:cubicBezTo>
                        <a:pt x="1360241" y="774392"/>
                        <a:pt x="1345191" y="728938"/>
                        <a:pt x="1328264" y="415790"/>
                      </a:cubicBezTo>
                      <a:cubicBezTo>
                        <a:pt x="1327309" y="398115"/>
                        <a:pt x="1319678" y="381446"/>
                        <a:pt x="1315385" y="364274"/>
                      </a:cubicBezTo>
                      <a:cubicBezTo>
                        <a:pt x="1311092" y="261243"/>
                        <a:pt x="1313894" y="157671"/>
                        <a:pt x="1302506" y="55181"/>
                      </a:cubicBezTo>
                      <a:cubicBezTo>
                        <a:pt x="1299622" y="29228"/>
                        <a:pt x="1290469" y="106355"/>
                        <a:pt x="1289627" y="132454"/>
                      </a:cubicBezTo>
                      <a:cubicBezTo>
                        <a:pt x="1281875" y="372773"/>
                        <a:pt x="1287834" y="613483"/>
                        <a:pt x="1276749" y="853671"/>
                      </a:cubicBezTo>
                      <a:cubicBezTo>
                        <a:pt x="1274924" y="893208"/>
                        <a:pt x="1259284" y="930880"/>
                        <a:pt x="1250991" y="969581"/>
                      </a:cubicBezTo>
                      <a:cubicBezTo>
                        <a:pt x="1236094" y="1039101"/>
                        <a:pt x="1253821" y="1049682"/>
                        <a:pt x="1225233" y="1021097"/>
                      </a:cubicBezTo>
                    </a:path>
                  </a:pathLst>
                </a:custGeom>
                <a:ln w="28575">
                  <a:solidFill>
                    <a:srgbClr val="5B55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133600" y="1524000"/>
                  <a:ext cx="491238" cy="971172"/>
                </a:xfrm>
                <a:custGeom>
                  <a:avLst/>
                  <a:gdLst>
                    <a:gd name="connsiteX0" fmla="*/ 210080 w 491238"/>
                    <a:gd name="connsiteY0" fmla="*/ 855262 h 971172"/>
                    <a:gd name="connsiteX1" fmla="*/ 390384 w 491238"/>
                    <a:gd name="connsiteY1" fmla="*/ 327228 h 971172"/>
                    <a:gd name="connsiteX2" fmla="*/ 248716 w 491238"/>
                    <a:gd name="connsiteY2" fmla="*/ 275712 h 971172"/>
                    <a:gd name="connsiteX3" fmla="*/ 42654 w 491238"/>
                    <a:gd name="connsiteY3" fmla="*/ 468895 h 971172"/>
                    <a:gd name="connsiteX4" fmla="*/ 248716 w 491238"/>
                    <a:gd name="connsiteY4" fmla="*/ 842383 h 971172"/>
                    <a:gd name="connsiteX5" fmla="*/ 338868 w 491238"/>
                    <a:gd name="connsiteY5" fmla="*/ 829504 h 971172"/>
                    <a:gd name="connsiteX6" fmla="*/ 274474 w 491238"/>
                    <a:gd name="connsiteY6" fmla="*/ 288591 h 971172"/>
                    <a:gd name="connsiteX7" fmla="*/ 94170 w 491238"/>
                    <a:gd name="connsiteY7" fmla="*/ 262834 h 971172"/>
                    <a:gd name="connsiteX8" fmla="*/ 158564 w 491238"/>
                    <a:gd name="connsiteY8" fmla="*/ 893898 h 971172"/>
                    <a:gd name="connsiteX9" fmla="*/ 416142 w 491238"/>
                    <a:gd name="connsiteY9" fmla="*/ 881019 h 971172"/>
                    <a:gd name="connsiteX10" fmla="*/ 454778 w 491238"/>
                    <a:gd name="connsiteY10" fmla="*/ 610563 h 971172"/>
                    <a:gd name="connsiteX11" fmla="*/ 429021 w 491238"/>
                    <a:gd name="connsiteY11" fmla="*/ 314349 h 971172"/>
                    <a:gd name="connsiteX12" fmla="*/ 42654 w 491238"/>
                    <a:gd name="connsiteY12" fmla="*/ 378743 h 971172"/>
                    <a:gd name="connsiteX13" fmla="*/ 68412 w 491238"/>
                    <a:gd name="connsiteY13" fmla="*/ 855262 h 971172"/>
                    <a:gd name="connsiteX14" fmla="*/ 325990 w 491238"/>
                    <a:gd name="connsiteY14" fmla="*/ 971172 h 971172"/>
                    <a:gd name="connsiteX15" fmla="*/ 364626 w 491238"/>
                    <a:gd name="connsiteY15" fmla="*/ 752231 h 971172"/>
                    <a:gd name="connsiteX16" fmla="*/ 235837 w 491238"/>
                    <a:gd name="connsiteY16" fmla="*/ 430259 h 971172"/>
                    <a:gd name="connsiteX17" fmla="*/ 274474 w 491238"/>
                    <a:gd name="connsiteY17" fmla="*/ 713594 h 971172"/>
                    <a:gd name="connsiteX18" fmla="*/ 313111 w 491238"/>
                    <a:gd name="connsiteY18" fmla="*/ 855262 h 971172"/>
                    <a:gd name="connsiteX19" fmla="*/ 377505 w 491238"/>
                    <a:gd name="connsiteY19" fmla="*/ 571926 h 971172"/>
                    <a:gd name="connsiteX20" fmla="*/ 390384 w 491238"/>
                    <a:gd name="connsiteY20" fmla="*/ 803746 h 971172"/>
                    <a:gd name="connsiteX21" fmla="*/ 235837 w 491238"/>
                    <a:gd name="connsiteY21" fmla="*/ 829504 h 971172"/>
                    <a:gd name="connsiteX22" fmla="*/ 119928 w 491238"/>
                    <a:gd name="connsiteY22" fmla="*/ 649200 h 971172"/>
                    <a:gd name="connsiteX23" fmla="*/ 261595 w 491238"/>
                    <a:gd name="connsiteY23" fmla="*/ 391622 h 971172"/>
                    <a:gd name="connsiteX24" fmla="*/ 235837 w 491238"/>
                    <a:gd name="connsiteY24" fmla="*/ 507532 h 971172"/>
                    <a:gd name="connsiteX25" fmla="*/ 184322 w 491238"/>
                    <a:gd name="connsiteY25" fmla="*/ 700715 h 97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1238" h="971172">
                      <a:moveTo>
                        <a:pt x="210080" y="855262"/>
                      </a:moveTo>
                      <a:cubicBezTo>
                        <a:pt x="270181" y="679251"/>
                        <a:pt x="378012" y="512806"/>
                        <a:pt x="390384" y="327228"/>
                      </a:cubicBezTo>
                      <a:cubicBezTo>
                        <a:pt x="393726" y="277091"/>
                        <a:pt x="295250" y="256754"/>
                        <a:pt x="248716" y="275712"/>
                      </a:cubicBezTo>
                      <a:cubicBezTo>
                        <a:pt x="161523" y="311235"/>
                        <a:pt x="111341" y="404501"/>
                        <a:pt x="42654" y="468895"/>
                      </a:cubicBezTo>
                      <a:cubicBezTo>
                        <a:pt x="111341" y="593391"/>
                        <a:pt x="158464" y="732511"/>
                        <a:pt x="248716" y="842383"/>
                      </a:cubicBezTo>
                      <a:cubicBezTo>
                        <a:pt x="267984" y="865840"/>
                        <a:pt x="337458" y="859827"/>
                        <a:pt x="338868" y="829504"/>
                      </a:cubicBezTo>
                      <a:cubicBezTo>
                        <a:pt x="347304" y="648123"/>
                        <a:pt x="346458" y="455291"/>
                        <a:pt x="274474" y="288591"/>
                      </a:cubicBezTo>
                      <a:cubicBezTo>
                        <a:pt x="250406" y="232854"/>
                        <a:pt x="154271" y="271420"/>
                        <a:pt x="94170" y="262834"/>
                      </a:cubicBezTo>
                      <a:cubicBezTo>
                        <a:pt x="115635" y="473189"/>
                        <a:pt x="60889" y="706363"/>
                        <a:pt x="158564" y="893898"/>
                      </a:cubicBezTo>
                      <a:cubicBezTo>
                        <a:pt x="198275" y="970143"/>
                        <a:pt x="354019" y="940441"/>
                        <a:pt x="416142" y="881019"/>
                      </a:cubicBezTo>
                      <a:cubicBezTo>
                        <a:pt x="481951" y="818071"/>
                        <a:pt x="441899" y="700715"/>
                        <a:pt x="454778" y="610563"/>
                      </a:cubicBezTo>
                      <a:cubicBezTo>
                        <a:pt x="446192" y="511825"/>
                        <a:pt x="491238" y="391498"/>
                        <a:pt x="429021" y="314349"/>
                      </a:cubicBezTo>
                      <a:cubicBezTo>
                        <a:pt x="175514" y="0"/>
                        <a:pt x="120176" y="234773"/>
                        <a:pt x="42654" y="378743"/>
                      </a:cubicBezTo>
                      <a:cubicBezTo>
                        <a:pt x="41683" y="401069"/>
                        <a:pt x="0" y="786850"/>
                        <a:pt x="68412" y="855262"/>
                      </a:cubicBezTo>
                      <a:cubicBezTo>
                        <a:pt x="134988" y="921838"/>
                        <a:pt x="240131" y="932535"/>
                        <a:pt x="325990" y="971172"/>
                      </a:cubicBezTo>
                      <a:cubicBezTo>
                        <a:pt x="338869" y="898192"/>
                        <a:pt x="384546" y="823611"/>
                        <a:pt x="364626" y="752231"/>
                      </a:cubicBezTo>
                      <a:cubicBezTo>
                        <a:pt x="272117" y="420742"/>
                        <a:pt x="26125" y="388316"/>
                        <a:pt x="235837" y="430259"/>
                      </a:cubicBezTo>
                      <a:cubicBezTo>
                        <a:pt x="377442" y="175372"/>
                        <a:pt x="265527" y="337832"/>
                        <a:pt x="274474" y="713594"/>
                      </a:cubicBezTo>
                      <a:cubicBezTo>
                        <a:pt x="275639" y="762528"/>
                        <a:pt x="300232" y="808039"/>
                        <a:pt x="313111" y="855262"/>
                      </a:cubicBezTo>
                      <a:cubicBezTo>
                        <a:pt x="334576" y="760817"/>
                        <a:pt x="296918" y="625651"/>
                        <a:pt x="377505" y="571926"/>
                      </a:cubicBezTo>
                      <a:cubicBezTo>
                        <a:pt x="441899" y="528996"/>
                        <a:pt x="427681" y="735933"/>
                        <a:pt x="390384" y="803746"/>
                      </a:cubicBezTo>
                      <a:cubicBezTo>
                        <a:pt x="365215" y="849507"/>
                        <a:pt x="287353" y="820918"/>
                        <a:pt x="235837" y="829504"/>
                      </a:cubicBezTo>
                      <a:cubicBezTo>
                        <a:pt x="197201" y="769403"/>
                        <a:pt x="124004" y="720532"/>
                        <a:pt x="119928" y="649200"/>
                      </a:cubicBezTo>
                      <a:cubicBezTo>
                        <a:pt x="101889" y="333503"/>
                        <a:pt x="139083" y="360993"/>
                        <a:pt x="261595" y="391622"/>
                      </a:cubicBezTo>
                      <a:cubicBezTo>
                        <a:pt x="253009" y="430259"/>
                        <a:pt x="245828" y="469234"/>
                        <a:pt x="235837" y="507532"/>
                      </a:cubicBezTo>
                      <a:cubicBezTo>
                        <a:pt x="183143" y="709528"/>
                        <a:pt x="184322" y="624123"/>
                        <a:pt x="184322" y="700715"/>
                      </a:cubicBezTo>
                    </a:path>
                  </a:pathLst>
                </a:custGeom>
                <a:ln w="53975">
                  <a:solidFill>
                    <a:srgbClr val="FFF0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006504" y="2640169"/>
                  <a:ext cx="754338" cy="360608"/>
                </a:xfrm>
                <a:custGeom>
                  <a:avLst/>
                  <a:gdLst>
                    <a:gd name="connsiteX0" fmla="*/ 182904 w 754338"/>
                    <a:gd name="connsiteY0" fmla="*/ 334851 h 360608"/>
                    <a:gd name="connsiteX1" fmla="*/ 221541 w 754338"/>
                    <a:gd name="connsiteY1" fmla="*/ 309093 h 360608"/>
                    <a:gd name="connsiteX2" fmla="*/ 376088 w 754338"/>
                    <a:gd name="connsiteY2" fmla="*/ 296214 h 360608"/>
                    <a:gd name="connsiteX3" fmla="*/ 311693 w 754338"/>
                    <a:gd name="connsiteY3" fmla="*/ 77273 h 360608"/>
                    <a:gd name="connsiteX4" fmla="*/ 311693 w 754338"/>
                    <a:gd name="connsiteY4" fmla="*/ 244699 h 360608"/>
                    <a:gd name="connsiteX5" fmla="*/ 376088 w 754338"/>
                    <a:gd name="connsiteY5" fmla="*/ 218941 h 360608"/>
                    <a:gd name="connsiteX6" fmla="*/ 234420 w 754338"/>
                    <a:gd name="connsiteY6" fmla="*/ 206062 h 360608"/>
                    <a:gd name="connsiteX7" fmla="*/ 273057 w 754338"/>
                    <a:gd name="connsiteY7" fmla="*/ 154546 h 360608"/>
                    <a:gd name="connsiteX8" fmla="*/ 298814 w 754338"/>
                    <a:gd name="connsiteY8" fmla="*/ 193183 h 360608"/>
                    <a:gd name="connsiteX9" fmla="*/ 273057 w 754338"/>
                    <a:gd name="connsiteY9" fmla="*/ 270456 h 360608"/>
                    <a:gd name="connsiteX10" fmla="*/ 260178 w 754338"/>
                    <a:gd name="connsiteY10" fmla="*/ 218941 h 360608"/>
                    <a:gd name="connsiteX11" fmla="*/ 234420 w 754338"/>
                    <a:gd name="connsiteY11" fmla="*/ 180304 h 360608"/>
                    <a:gd name="connsiteX12" fmla="*/ 221541 w 754338"/>
                    <a:gd name="connsiteY12" fmla="*/ 141668 h 360608"/>
                    <a:gd name="connsiteX13" fmla="*/ 157147 w 754338"/>
                    <a:gd name="connsiteY13" fmla="*/ 167425 h 360608"/>
                    <a:gd name="connsiteX14" fmla="*/ 144268 w 754338"/>
                    <a:gd name="connsiteY14" fmla="*/ 231820 h 360608"/>
                    <a:gd name="connsiteX15" fmla="*/ 170026 w 754338"/>
                    <a:gd name="connsiteY15" fmla="*/ 193183 h 360608"/>
                    <a:gd name="connsiteX16" fmla="*/ 234420 w 754338"/>
                    <a:gd name="connsiteY16" fmla="*/ 193183 h 360608"/>
                    <a:gd name="connsiteX17" fmla="*/ 285935 w 754338"/>
                    <a:gd name="connsiteY17" fmla="*/ 360608 h 360608"/>
                    <a:gd name="connsiteX18" fmla="*/ 388966 w 754338"/>
                    <a:gd name="connsiteY18" fmla="*/ 167425 h 360608"/>
                    <a:gd name="connsiteX19" fmla="*/ 427603 w 754338"/>
                    <a:gd name="connsiteY19" fmla="*/ 154546 h 360608"/>
                    <a:gd name="connsiteX20" fmla="*/ 479119 w 754338"/>
                    <a:gd name="connsiteY20" fmla="*/ 167425 h 360608"/>
                    <a:gd name="connsiteX21" fmla="*/ 491997 w 754338"/>
                    <a:gd name="connsiteY21" fmla="*/ 296214 h 360608"/>
                    <a:gd name="connsiteX22" fmla="*/ 543513 w 754338"/>
                    <a:gd name="connsiteY22" fmla="*/ 231820 h 360608"/>
                    <a:gd name="connsiteX23" fmla="*/ 607907 w 754338"/>
                    <a:gd name="connsiteY23" fmla="*/ 167425 h 360608"/>
                    <a:gd name="connsiteX24" fmla="*/ 646544 w 754338"/>
                    <a:gd name="connsiteY24" fmla="*/ 193183 h 360608"/>
                    <a:gd name="connsiteX25" fmla="*/ 659423 w 754338"/>
                    <a:gd name="connsiteY25" fmla="*/ 244699 h 360608"/>
                    <a:gd name="connsiteX26" fmla="*/ 633665 w 754338"/>
                    <a:gd name="connsiteY26" fmla="*/ 154546 h 360608"/>
                    <a:gd name="connsiteX27" fmla="*/ 504876 w 754338"/>
                    <a:gd name="connsiteY27" fmla="*/ 257577 h 360608"/>
                    <a:gd name="connsiteX28" fmla="*/ 466240 w 754338"/>
                    <a:gd name="connsiteY28" fmla="*/ 231820 h 360608"/>
                    <a:gd name="connsiteX29" fmla="*/ 440482 w 754338"/>
                    <a:gd name="connsiteY29" fmla="*/ 154546 h 360608"/>
                    <a:gd name="connsiteX30" fmla="*/ 427603 w 754338"/>
                    <a:gd name="connsiteY30" fmla="*/ 103031 h 360608"/>
                    <a:gd name="connsiteX31" fmla="*/ 388966 w 754338"/>
                    <a:gd name="connsiteY31" fmla="*/ 180304 h 360608"/>
                    <a:gd name="connsiteX32" fmla="*/ 324572 w 754338"/>
                    <a:gd name="connsiteY32" fmla="*/ 296214 h 360608"/>
                    <a:gd name="connsiteX33" fmla="*/ 260178 w 754338"/>
                    <a:gd name="connsiteY33" fmla="*/ 64394 h 360608"/>
                    <a:gd name="connsiteX34" fmla="*/ 247299 w 754338"/>
                    <a:gd name="connsiteY34" fmla="*/ 128789 h 360608"/>
                    <a:gd name="connsiteX35" fmla="*/ 221541 w 754338"/>
                    <a:gd name="connsiteY35" fmla="*/ 180304 h 360608"/>
                    <a:gd name="connsiteX36" fmla="*/ 182904 w 754338"/>
                    <a:gd name="connsiteY36" fmla="*/ 257577 h 360608"/>
                    <a:gd name="connsiteX37" fmla="*/ 157147 w 754338"/>
                    <a:gd name="connsiteY37" fmla="*/ 206062 h 360608"/>
                    <a:gd name="connsiteX38" fmla="*/ 144268 w 754338"/>
                    <a:gd name="connsiteY38" fmla="*/ 154546 h 360608"/>
                    <a:gd name="connsiteX39" fmla="*/ 118510 w 754338"/>
                    <a:gd name="connsiteY39" fmla="*/ 206062 h 360608"/>
                    <a:gd name="connsiteX40" fmla="*/ 105631 w 754338"/>
                    <a:gd name="connsiteY40" fmla="*/ 257577 h 360608"/>
                    <a:gd name="connsiteX41" fmla="*/ 66995 w 754338"/>
                    <a:gd name="connsiteY41" fmla="*/ 270456 h 360608"/>
                    <a:gd name="connsiteX42" fmla="*/ 66995 w 754338"/>
                    <a:gd name="connsiteY42" fmla="*/ 115910 h 360608"/>
                    <a:gd name="connsiteX43" fmla="*/ 118510 w 754338"/>
                    <a:gd name="connsiteY43" fmla="*/ 103031 h 360608"/>
                    <a:gd name="connsiteX44" fmla="*/ 285935 w 754338"/>
                    <a:gd name="connsiteY44" fmla="*/ 64394 h 360608"/>
                    <a:gd name="connsiteX45" fmla="*/ 376088 w 754338"/>
                    <a:gd name="connsiteY45" fmla="*/ 12879 h 360608"/>
                    <a:gd name="connsiteX46" fmla="*/ 414724 w 754338"/>
                    <a:gd name="connsiteY46" fmla="*/ 51516 h 360608"/>
                    <a:gd name="connsiteX47" fmla="*/ 170026 w 754338"/>
                    <a:gd name="connsiteY47" fmla="*/ 64394 h 360608"/>
                    <a:gd name="connsiteX48" fmla="*/ 144268 w 754338"/>
                    <a:gd name="connsiteY48" fmla="*/ 103031 h 360608"/>
                    <a:gd name="connsiteX49" fmla="*/ 118510 w 754338"/>
                    <a:gd name="connsiteY49" fmla="*/ 270456 h 360608"/>
                    <a:gd name="connsiteX50" fmla="*/ 79873 w 754338"/>
                    <a:gd name="connsiteY50" fmla="*/ 257577 h 360608"/>
                    <a:gd name="connsiteX51" fmla="*/ 105631 w 754338"/>
                    <a:gd name="connsiteY51" fmla="*/ 0 h 360608"/>
                    <a:gd name="connsiteX52" fmla="*/ 208662 w 754338"/>
                    <a:gd name="connsiteY52" fmla="*/ 12879 h 360608"/>
                    <a:gd name="connsiteX53" fmla="*/ 285935 w 754338"/>
                    <a:gd name="connsiteY53" fmla="*/ 25758 h 360608"/>
                    <a:gd name="connsiteX54" fmla="*/ 157147 w 754338"/>
                    <a:gd name="connsiteY54" fmla="*/ 103031 h 360608"/>
                    <a:gd name="connsiteX55" fmla="*/ 79873 w 754338"/>
                    <a:gd name="connsiteY55" fmla="*/ 167425 h 360608"/>
                    <a:gd name="connsiteX56" fmla="*/ 41237 w 754338"/>
                    <a:gd name="connsiteY56" fmla="*/ 180304 h 360608"/>
                    <a:gd name="connsiteX57" fmla="*/ 15479 w 754338"/>
                    <a:gd name="connsiteY57" fmla="*/ 231820 h 360608"/>
                    <a:gd name="connsiteX58" fmla="*/ 28358 w 754338"/>
                    <a:gd name="connsiteY58" fmla="*/ 167425 h 360608"/>
                    <a:gd name="connsiteX59" fmla="*/ 105631 w 754338"/>
                    <a:gd name="connsiteY59" fmla="*/ 115910 h 360608"/>
                    <a:gd name="connsiteX60" fmla="*/ 157147 w 754338"/>
                    <a:gd name="connsiteY60" fmla="*/ 90152 h 360608"/>
                    <a:gd name="connsiteX61" fmla="*/ 195783 w 754338"/>
                    <a:gd name="connsiteY61" fmla="*/ 64394 h 360608"/>
                    <a:gd name="connsiteX62" fmla="*/ 298814 w 754338"/>
                    <a:gd name="connsiteY62" fmla="*/ 38637 h 360608"/>
                    <a:gd name="connsiteX63" fmla="*/ 582150 w 754338"/>
                    <a:gd name="connsiteY63" fmla="*/ 77273 h 360608"/>
                    <a:gd name="connsiteX64" fmla="*/ 646544 w 754338"/>
                    <a:gd name="connsiteY64" fmla="*/ 167425 h 360608"/>
                    <a:gd name="connsiteX65" fmla="*/ 723817 w 754338"/>
                    <a:gd name="connsiteY65" fmla="*/ 231820 h 360608"/>
                    <a:gd name="connsiteX66" fmla="*/ 749575 w 754338"/>
                    <a:gd name="connsiteY66" fmla="*/ 296214 h 3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54338" h="360608">
                      <a:moveTo>
                        <a:pt x="182904" y="334851"/>
                      </a:moveTo>
                      <a:cubicBezTo>
                        <a:pt x="195783" y="326265"/>
                        <a:pt x="206363" y="312129"/>
                        <a:pt x="221541" y="309093"/>
                      </a:cubicBezTo>
                      <a:cubicBezTo>
                        <a:pt x="272231" y="298955"/>
                        <a:pt x="349878" y="340771"/>
                        <a:pt x="376088" y="296214"/>
                      </a:cubicBezTo>
                      <a:cubicBezTo>
                        <a:pt x="479556" y="120318"/>
                        <a:pt x="390326" y="103484"/>
                        <a:pt x="311693" y="77273"/>
                      </a:cubicBezTo>
                      <a:cubicBezTo>
                        <a:pt x="294126" y="129974"/>
                        <a:pt x="269004" y="187780"/>
                        <a:pt x="311693" y="244699"/>
                      </a:cubicBezTo>
                      <a:cubicBezTo>
                        <a:pt x="325564" y="263194"/>
                        <a:pt x="354623" y="227527"/>
                        <a:pt x="376088" y="218941"/>
                      </a:cubicBezTo>
                      <a:cubicBezTo>
                        <a:pt x="328865" y="214648"/>
                        <a:pt x="274630" y="231193"/>
                        <a:pt x="234420" y="206062"/>
                      </a:cubicBezTo>
                      <a:cubicBezTo>
                        <a:pt x="216218" y="194685"/>
                        <a:pt x="252009" y="158756"/>
                        <a:pt x="273057" y="154546"/>
                      </a:cubicBezTo>
                      <a:cubicBezTo>
                        <a:pt x="288235" y="151510"/>
                        <a:pt x="290228" y="180304"/>
                        <a:pt x="298814" y="193183"/>
                      </a:cubicBezTo>
                      <a:cubicBezTo>
                        <a:pt x="290228" y="218941"/>
                        <a:pt x="295648" y="255395"/>
                        <a:pt x="273057" y="270456"/>
                      </a:cubicBezTo>
                      <a:cubicBezTo>
                        <a:pt x="258330" y="280274"/>
                        <a:pt x="267151" y="235210"/>
                        <a:pt x="260178" y="218941"/>
                      </a:cubicBezTo>
                      <a:cubicBezTo>
                        <a:pt x="254081" y="204714"/>
                        <a:pt x="241342" y="194148"/>
                        <a:pt x="234420" y="180304"/>
                      </a:cubicBezTo>
                      <a:cubicBezTo>
                        <a:pt x="228349" y="168162"/>
                        <a:pt x="225834" y="154547"/>
                        <a:pt x="221541" y="141668"/>
                      </a:cubicBezTo>
                      <a:cubicBezTo>
                        <a:pt x="200076" y="150254"/>
                        <a:pt x="172192" y="149872"/>
                        <a:pt x="157147" y="167425"/>
                      </a:cubicBezTo>
                      <a:cubicBezTo>
                        <a:pt x="142901" y="184045"/>
                        <a:pt x="134478" y="212241"/>
                        <a:pt x="144268" y="231820"/>
                      </a:cubicBezTo>
                      <a:cubicBezTo>
                        <a:pt x="151190" y="245665"/>
                        <a:pt x="161440" y="206062"/>
                        <a:pt x="170026" y="193183"/>
                      </a:cubicBezTo>
                      <a:cubicBezTo>
                        <a:pt x="181623" y="158391"/>
                        <a:pt x="184802" y="108123"/>
                        <a:pt x="234420" y="193183"/>
                      </a:cubicBezTo>
                      <a:cubicBezTo>
                        <a:pt x="253775" y="226364"/>
                        <a:pt x="273992" y="312835"/>
                        <a:pt x="285935" y="360608"/>
                      </a:cubicBezTo>
                      <a:cubicBezTo>
                        <a:pt x="301749" y="297355"/>
                        <a:pt x="322962" y="189426"/>
                        <a:pt x="388966" y="167425"/>
                      </a:cubicBezTo>
                      <a:lnTo>
                        <a:pt x="427603" y="154546"/>
                      </a:lnTo>
                      <a:cubicBezTo>
                        <a:pt x="444775" y="158839"/>
                        <a:pt x="471795" y="151311"/>
                        <a:pt x="479119" y="167425"/>
                      </a:cubicBezTo>
                      <a:cubicBezTo>
                        <a:pt x="496972" y="206702"/>
                        <a:pt x="461490" y="265707"/>
                        <a:pt x="491997" y="296214"/>
                      </a:cubicBezTo>
                      <a:cubicBezTo>
                        <a:pt x="511434" y="315651"/>
                        <a:pt x="528265" y="254692"/>
                        <a:pt x="543513" y="231820"/>
                      </a:cubicBezTo>
                      <a:cubicBezTo>
                        <a:pt x="588984" y="163615"/>
                        <a:pt x="541412" y="189591"/>
                        <a:pt x="607907" y="167425"/>
                      </a:cubicBezTo>
                      <a:cubicBezTo>
                        <a:pt x="620786" y="176011"/>
                        <a:pt x="637958" y="180304"/>
                        <a:pt x="646544" y="193183"/>
                      </a:cubicBezTo>
                      <a:cubicBezTo>
                        <a:pt x="656362" y="207911"/>
                        <a:pt x="665020" y="261491"/>
                        <a:pt x="659423" y="244699"/>
                      </a:cubicBezTo>
                      <a:cubicBezTo>
                        <a:pt x="649540" y="215049"/>
                        <a:pt x="642251" y="184597"/>
                        <a:pt x="633665" y="154546"/>
                      </a:cubicBezTo>
                      <a:cubicBezTo>
                        <a:pt x="603955" y="184257"/>
                        <a:pt x="546656" y="248292"/>
                        <a:pt x="504876" y="257577"/>
                      </a:cubicBezTo>
                      <a:cubicBezTo>
                        <a:pt x="489766" y="260935"/>
                        <a:pt x="479119" y="240406"/>
                        <a:pt x="466240" y="231820"/>
                      </a:cubicBezTo>
                      <a:cubicBezTo>
                        <a:pt x="457654" y="206062"/>
                        <a:pt x="448284" y="180552"/>
                        <a:pt x="440482" y="154546"/>
                      </a:cubicBezTo>
                      <a:cubicBezTo>
                        <a:pt x="435396" y="137592"/>
                        <a:pt x="443435" y="95115"/>
                        <a:pt x="427603" y="103031"/>
                      </a:cubicBezTo>
                      <a:cubicBezTo>
                        <a:pt x="401845" y="115910"/>
                        <a:pt x="401845" y="154546"/>
                        <a:pt x="388966" y="180304"/>
                      </a:cubicBezTo>
                      <a:cubicBezTo>
                        <a:pt x="359917" y="296505"/>
                        <a:pt x="396793" y="272140"/>
                        <a:pt x="324572" y="296214"/>
                      </a:cubicBezTo>
                      <a:cubicBezTo>
                        <a:pt x="264799" y="116895"/>
                        <a:pt x="281984" y="195231"/>
                        <a:pt x="260178" y="64394"/>
                      </a:cubicBezTo>
                      <a:cubicBezTo>
                        <a:pt x="255885" y="85859"/>
                        <a:pt x="254221" y="108022"/>
                        <a:pt x="247299" y="128789"/>
                      </a:cubicBezTo>
                      <a:cubicBezTo>
                        <a:pt x="241228" y="147002"/>
                        <a:pt x="229104" y="162658"/>
                        <a:pt x="221541" y="180304"/>
                      </a:cubicBezTo>
                      <a:cubicBezTo>
                        <a:pt x="189548" y="254953"/>
                        <a:pt x="232405" y="183328"/>
                        <a:pt x="182904" y="257577"/>
                      </a:cubicBezTo>
                      <a:cubicBezTo>
                        <a:pt x="159259" y="328516"/>
                        <a:pt x="174557" y="301818"/>
                        <a:pt x="157147" y="206062"/>
                      </a:cubicBezTo>
                      <a:cubicBezTo>
                        <a:pt x="153981" y="188647"/>
                        <a:pt x="148561" y="171718"/>
                        <a:pt x="144268" y="154546"/>
                      </a:cubicBezTo>
                      <a:cubicBezTo>
                        <a:pt x="135682" y="171718"/>
                        <a:pt x="125251" y="188086"/>
                        <a:pt x="118510" y="206062"/>
                      </a:cubicBezTo>
                      <a:cubicBezTo>
                        <a:pt x="112295" y="222635"/>
                        <a:pt x="116688" y="243755"/>
                        <a:pt x="105631" y="257577"/>
                      </a:cubicBezTo>
                      <a:cubicBezTo>
                        <a:pt x="97151" y="268178"/>
                        <a:pt x="79874" y="266163"/>
                        <a:pt x="66995" y="270456"/>
                      </a:cubicBezTo>
                      <a:cubicBezTo>
                        <a:pt x="63123" y="243350"/>
                        <a:pt x="39436" y="148981"/>
                        <a:pt x="66995" y="115910"/>
                      </a:cubicBezTo>
                      <a:cubicBezTo>
                        <a:pt x="78326" y="102312"/>
                        <a:pt x="101556" y="108117"/>
                        <a:pt x="118510" y="103031"/>
                      </a:cubicBezTo>
                      <a:cubicBezTo>
                        <a:pt x="247080" y="64459"/>
                        <a:pt x="143750" y="84706"/>
                        <a:pt x="285935" y="64394"/>
                      </a:cubicBezTo>
                      <a:cubicBezTo>
                        <a:pt x="290903" y="60668"/>
                        <a:pt x="353396" y="5315"/>
                        <a:pt x="376088" y="12879"/>
                      </a:cubicBezTo>
                      <a:cubicBezTo>
                        <a:pt x="393367" y="18639"/>
                        <a:pt x="401845" y="38637"/>
                        <a:pt x="414724" y="51516"/>
                      </a:cubicBezTo>
                      <a:cubicBezTo>
                        <a:pt x="333158" y="55809"/>
                        <a:pt x="250262" y="49111"/>
                        <a:pt x="170026" y="64394"/>
                      </a:cubicBezTo>
                      <a:cubicBezTo>
                        <a:pt x="154821" y="67290"/>
                        <a:pt x="148022" y="88015"/>
                        <a:pt x="144268" y="103031"/>
                      </a:cubicBezTo>
                      <a:cubicBezTo>
                        <a:pt x="130573" y="157810"/>
                        <a:pt x="127096" y="214648"/>
                        <a:pt x="118510" y="270456"/>
                      </a:cubicBezTo>
                      <a:cubicBezTo>
                        <a:pt x="105631" y="266163"/>
                        <a:pt x="81937" y="270995"/>
                        <a:pt x="79873" y="257577"/>
                      </a:cubicBezTo>
                      <a:cubicBezTo>
                        <a:pt x="75527" y="229330"/>
                        <a:pt x="99797" y="46671"/>
                        <a:pt x="105631" y="0"/>
                      </a:cubicBezTo>
                      <a:lnTo>
                        <a:pt x="208662" y="12879"/>
                      </a:lnTo>
                      <a:cubicBezTo>
                        <a:pt x="234513" y="16572"/>
                        <a:pt x="298891" y="3086"/>
                        <a:pt x="285935" y="25758"/>
                      </a:cubicBezTo>
                      <a:cubicBezTo>
                        <a:pt x="261097" y="69226"/>
                        <a:pt x="192547" y="67631"/>
                        <a:pt x="157147" y="103031"/>
                      </a:cubicBezTo>
                      <a:cubicBezTo>
                        <a:pt x="128662" y="131516"/>
                        <a:pt x="115737" y="149493"/>
                        <a:pt x="79873" y="167425"/>
                      </a:cubicBezTo>
                      <a:cubicBezTo>
                        <a:pt x="67731" y="173496"/>
                        <a:pt x="54116" y="176011"/>
                        <a:pt x="41237" y="180304"/>
                      </a:cubicBezTo>
                      <a:cubicBezTo>
                        <a:pt x="32651" y="197476"/>
                        <a:pt x="29055" y="245396"/>
                        <a:pt x="15479" y="231820"/>
                      </a:cubicBezTo>
                      <a:cubicBezTo>
                        <a:pt x="0" y="216341"/>
                        <a:pt x="14919" y="184704"/>
                        <a:pt x="28358" y="167425"/>
                      </a:cubicBezTo>
                      <a:cubicBezTo>
                        <a:pt x="47364" y="142989"/>
                        <a:pt x="77942" y="129754"/>
                        <a:pt x="105631" y="115910"/>
                      </a:cubicBezTo>
                      <a:cubicBezTo>
                        <a:pt x="122803" y="107324"/>
                        <a:pt x="140478" y="99677"/>
                        <a:pt x="157147" y="90152"/>
                      </a:cubicBezTo>
                      <a:cubicBezTo>
                        <a:pt x="170586" y="82473"/>
                        <a:pt x="181939" y="71316"/>
                        <a:pt x="195783" y="64394"/>
                      </a:cubicBezTo>
                      <a:cubicBezTo>
                        <a:pt x="222180" y="51196"/>
                        <a:pt x="274330" y="43534"/>
                        <a:pt x="298814" y="38637"/>
                      </a:cubicBezTo>
                      <a:cubicBezTo>
                        <a:pt x="393259" y="51516"/>
                        <a:pt x="489463" y="55028"/>
                        <a:pt x="582150" y="77273"/>
                      </a:cubicBezTo>
                      <a:cubicBezTo>
                        <a:pt x="616788" y="85586"/>
                        <a:pt x="631164" y="145893"/>
                        <a:pt x="646544" y="167425"/>
                      </a:cubicBezTo>
                      <a:cubicBezTo>
                        <a:pt x="669081" y="198977"/>
                        <a:pt x="693010" y="211281"/>
                        <a:pt x="723817" y="231820"/>
                      </a:cubicBezTo>
                      <a:cubicBezTo>
                        <a:pt x="754338" y="277600"/>
                        <a:pt x="749575" y="254978"/>
                        <a:pt x="749575" y="296214"/>
                      </a:cubicBezTo>
                    </a:path>
                  </a:pathLst>
                </a:custGeom>
                <a:ln w="38100">
                  <a:solidFill>
                    <a:schemeClr val="tx1">
                      <a:lumMod val="95000"/>
                      <a:lumOff val="5000"/>
                      <a:alpha val="48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iley Face 43"/>
                <p:cNvSpPr/>
                <p:nvPr/>
              </p:nvSpPr>
              <p:spPr>
                <a:xfrm>
                  <a:off x="2133600" y="1752600"/>
                  <a:ext cx="609600" cy="762000"/>
                </a:xfrm>
                <a:prstGeom prst="smileyFace">
                  <a:avLst>
                    <a:gd name="adj" fmla="val 4653"/>
                  </a:avLst>
                </a:prstGeom>
                <a:solidFill>
                  <a:schemeClr val="bg2">
                    <a:alpha val="2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082280" y="1635035"/>
                  <a:ext cx="869209" cy="1162964"/>
                </a:xfrm>
                <a:custGeom>
                  <a:avLst/>
                  <a:gdLst>
                    <a:gd name="connsiteX0" fmla="*/ 94250 w 869209"/>
                    <a:gd name="connsiteY0" fmla="*/ 206644 h 1162964"/>
                    <a:gd name="connsiteX1" fmla="*/ 42734 w 869209"/>
                    <a:gd name="connsiteY1" fmla="*/ 386948 h 1162964"/>
                    <a:gd name="connsiteX2" fmla="*/ 81371 w 869209"/>
                    <a:gd name="connsiteY2" fmla="*/ 129371 h 1162964"/>
                    <a:gd name="connsiteX3" fmla="*/ 300312 w 869209"/>
                    <a:gd name="connsiteY3" fmla="*/ 77855 h 1162964"/>
                    <a:gd name="connsiteX4" fmla="*/ 480616 w 869209"/>
                    <a:gd name="connsiteY4" fmla="*/ 90734 h 1162964"/>
                    <a:gd name="connsiteX5" fmla="*/ 699557 w 869209"/>
                    <a:gd name="connsiteY5" fmla="*/ 799072 h 1162964"/>
                    <a:gd name="connsiteX6" fmla="*/ 622283 w 869209"/>
                    <a:gd name="connsiteY6" fmla="*/ 644526 h 1162964"/>
                    <a:gd name="connsiteX7" fmla="*/ 545010 w 869209"/>
                    <a:gd name="connsiteY7" fmla="*/ 451342 h 1162964"/>
                    <a:gd name="connsiteX8" fmla="*/ 622283 w 869209"/>
                    <a:gd name="connsiteY8" fmla="*/ 708920 h 1162964"/>
                    <a:gd name="connsiteX9" fmla="*/ 609405 w 869209"/>
                    <a:gd name="connsiteY9" fmla="*/ 1005134 h 1162964"/>
                    <a:gd name="connsiteX10" fmla="*/ 660920 w 869209"/>
                    <a:gd name="connsiteY10" fmla="*/ 631647 h 1162964"/>
                    <a:gd name="connsiteX11" fmla="*/ 506374 w 869209"/>
                    <a:gd name="connsiteY11" fmla="*/ 39219 h 1162964"/>
                    <a:gd name="connsiteX12" fmla="*/ 300312 w 869209"/>
                    <a:gd name="connsiteY12" fmla="*/ 26340 h 1162964"/>
                    <a:gd name="connsiteX13" fmla="*/ 94250 w 869209"/>
                    <a:gd name="connsiteY13" fmla="*/ 335433 h 1162964"/>
                    <a:gd name="connsiteX14" fmla="*/ 29855 w 869209"/>
                    <a:gd name="connsiteY14" fmla="*/ 567252 h 1162964"/>
                    <a:gd name="connsiteX15" fmla="*/ 300312 w 869209"/>
                    <a:gd name="connsiteY15" fmla="*/ 39219 h 1162964"/>
                    <a:gd name="connsiteX16" fmla="*/ 557889 w 869209"/>
                    <a:gd name="connsiteY16" fmla="*/ 52097 h 1162964"/>
                    <a:gd name="connsiteX17" fmla="*/ 570768 w 869209"/>
                    <a:gd name="connsiteY17" fmla="*/ 721799 h 1162964"/>
                    <a:gd name="connsiteX18" fmla="*/ 583647 w 869209"/>
                    <a:gd name="connsiteY18" fmla="*/ 451342 h 1162964"/>
                    <a:gd name="connsiteX19" fmla="*/ 622283 w 869209"/>
                    <a:gd name="connsiteY19" fmla="*/ 206644 h 1162964"/>
                    <a:gd name="connsiteX20" fmla="*/ 635162 w 869209"/>
                    <a:gd name="connsiteY20" fmla="*/ 541495 h 1162964"/>
                    <a:gd name="connsiteX21" fmla="*/ 712435 w 869209"/>
                    <a:gd name="connsiteY21" fmla="*/ 889224 h 1162964"/>
                    <a:gd name="connsiteX22" fmla="*/ 673799 w 869209"/>
                    <a:gd name="connsiteY22" fmla="*/ 902103 h 1162964"/>
                    <a:gd name="connsiteX23" fmla="*/ 648041 w 869209"/>
                    <a:gd name="connsiteY23" fmla="*/ 670283 h 1162964"/>
                    <a:gd name="connsiteX24" fmla="*/ 557889 w 869209"/>
                    <a:gd name="connsiteY24" fmla="*/ 734678 h 1162964"/>
                    <a:gd name="connsiteX25" fmla="*/ 493495 w 869209"/>
                    <a:gd name="connsiteY25" fmla="*/ 850588 h 1162964"/>
                    <a:gd name="connsiteX26" fmla="*/ 545010 w 869209"/>
                    <a:gd name="connsiteY26" fmla="*/ 773314 h 1162964"/>
                    <a:gd name="connsiteX27" fmla="*/ 583647 w 869209"/>
                    <a:gd name="connsiteY27" fmla="*/ 902103 h 1162964"/>
                    <a:gd name="connsiteX28" fmla="*/ 557889 w 869209"/>
                    <a:gd name="connsiteY28" fmla="*/ 760435 h 1162964"/>
                    <a:gd name="connsiteX29" fmla="*/ 519252 w 869209"/>
                    <a:gd name="connsiteY29" fmla="*/ 902103 h 1162964"/>
                    <a:gd name="connsiteX30" fmla="*/ 686678 w 869209"/>
                    <a:gd name="connsiteY30" fmla="*/ 747557 h 1162964"/>
                    <a:gd name="connsiteX31" fmla="*/ 699557 w 869209"/>
                    <a:gd name="connsiteY31" fmla="*/ 799072 h 1162964"/>
                    <a:gd name="connsiteX32" fmla="*/ 673799 w 869209"/>
                    <a:gd name="connsiteY32" fmla="*/ 219523 h 1162964"/>
                    <a:gd name="connsiteX33" fmla="*/ 441979 w 869209"/>
                    <a:gd name="connsiteY33" fmla="*/ 13461 h 1162964"/>
                    <a:gd name="connsiteX34" fmla="*/ 274554 w 869209"/>
                    <a:gd name="connsiteY34" fmla="*/ 26340 h 1162964"/>
                    <a:gd name="connsiteX35" fmla="*/ 4097 w 869209"/>
                    <a:gd name="connsiteY35" fmla="*/ 425585 h 1162964"/>
                    <a:gd name="connsiteX36" fmla="*/ 29855 w 869209"/>
                    <a:gd name="connsiteY36" fmla="*/ 618768 h 1162964"/>
                    <a:gd name="connsiteX37" fmla="*/ 55613 w 869209"/>
                    <a:gd name="connsiteY37" fmla="*/ 721799 h 1162964"/>
                    <a:gd name="connsiteX38" fmla="*/ 68492 w 869209"/>
                    <a:gd name="connsiteY38" fmla="*/ 953619 h 1162964"/>
                    <a:gd name="connsiteX39" fmla="*/ 81371 w 869209"/>
                    <a:gd name="connsiteY39" fmla="*/ 644526 h 1162964"/>
                    <a:gd name="connsiteX40" fmla="*/ 94250 w 869209"/>
                    <a:gd name="connsiteY40" fmla="*/ 142250 h 1162964"/>
                    <a:gd name="connsiteX41" fmla="*/ 197281 w 869209"/>
                    <a:gd name="connsiteY41" fmla="*/ 129371 h 1162964"/>
                    <a:gd name="connsiteX42" fmla="*/ 467737 w 869209"/>
                    <a:gd name="connsiteY42" fmla="*/ 103613 h 1162964"/>
                    <a:gd name="connsiteX43" fmla="*/ 699557 w 869209"/>
                    <a:gd name="connsiteY43" fmla="*/ 142250 h 1162964"/>
                    <a:gd name="connsiteX44" fmla="*/ 699557 w 869209"/>
                    <a:gd name="connsiteY44" fmla="*/ 605889 h 1162964"/>
                    <a:gd name="connsiteX45" fmla="*/ 622283 w 869209"/>
                    <a:gd name="connsiteY45" fmla="*/ 618768 h 1162964"/>
                    <a:gd name="connsiteX46" fmla="*/ 763951 w 869209"/>
                    <a:gd name="connsiteY46" fmla="*/ 515737 h 1162964"/>
                    <a:gd name="connsiteX47" fmla="*/ 648041 w 869209"/>
                    <a:gd name="connsiteY47" fmla="*/ 245280 h 1162964"/>
                    <a:gd name="connsiteX48" fmla="*/ 648041 w 869209"/>
                    <a:gd name="connsiteY48" fmla="*/ 1056650 h 1162964"/>
                    <a:gd name="connsiteX49" fmla="*/ 545010 w 869209"/>
                    <a:gd name="connsiteY49" fmla="*/ 1005134 h 116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69209" h="1162964">
                      <a:moveTo>
                        <a:pt x="94250" y="206644"/>
                      </a:moveTo>
                      <a:cubicBezTo>
                        <a:pt x="77078" y="266745"/>
                        <a:pt x="53010" y="448604"/>
                        <a:pt x="42734" y="386948"/>
                      </a:cubicBezTo>
                      <a:cubicBezTo>
                        <a:pt x="28461" y="301310"/>
                        <a:pt x="25790" y="196068"/>
                        <a:pt x="81371" y="129371"/>
                      </a:cubicBezTo>
                      <a:cubicBezTo>
                        <a:pt x="129368" y="71775"/>
                        <a:pt x="227332" y="95027"/>
                        <a:pt x="300312" y="77855"/>
                      </a:cubicBezTo>
                      <a:cubicBezTo>
                        <a:pt x="360413" y="82148"/>
                        <a:pt x="440938" y="45388"/>
                        <a:pt x="480616" y="90734"/>
                      </a:cubicBezTo>
                      <a:cubicBezTo>
                        <a:pt x="668806" y="305808"/>
                        <a:pt x="667589" y="543330"/>
                        <a:pt x="699557" y="799072"/>
                      </a:cubicBezTo>
                      <a:cubicBezTo>
                        <a:pt x="650253" y="1094896"/>
                        <a:pt x="695134" y="928643"/>
                        <a:pt x="622283" y="644526"/>
                      </a:cubicBezTo>
                      <a:cubicBezTo>
                        <a:pt x="605057" y="577344"/>
                        <a:pt x="545010" y="381987"/>
                        <a:pt x="545010" y="451342"/>
                      </a:cubicBezTo>
                      <a:cubicBezTo>
                        <a:pt x="545010" y="540982"/>
                        <a:pt x="596525" y="623061"/>
                        <a:pt x="622283" y="708920"/>
                      </a:cubicBezTo>
                      <a:cubicBezTo>
                        <a:pt x="617990" y="807658"/>
                        <a:pt x="565206" y="1093531"/>
                        <a:pt x="609405" y="1005134"/>
                      </a:cubicBezTo>
                      <a:cubicBezTo>
                        <a:pt x="665609" y="892728"/>
                        <a:pt x="655381" y="757199"/>
                        <a:pt x="660920" y="631647"/>
                      </a:cubicBezTo>
                      <a:cubicBezTo>
                        <a:pt x="672506" y="369017"/>
                        <a:pt x="780682" y="120495"/>
                        <a:pt x="506374" y="39219"/>
                      </a:cubicBezTo>
                      <a:cubicBezTo>
                        <a:pt x="440388" y="19668"/>
                        <a:pt x="368999" y="30633"/>
                        <a:pt x="300312" y="26340"/>
                      </a:cubicBezTo>
                      <a:cubicBezTo>
                        <a:pt x="138170" y="139839"/>
                        <a:pt x="144584" y="98142"/>
                        <a:pt x="94250" y="335433"/>
                      </a:cubicBezTo>
                      <a:cubicBezTo>
                        <a:pt x="42478" y="579504"/>
                        <a:pt x="153443" y="505460"/>
                        <a:pt x="29855" y="567252"/>
                      </a:cubicBezTo>
                      <a:cubicBezTo>
                        <a:pt x="60113" y="305023"/>
                        <a:pt x="0" y="149861"/>
                        <a:pt x="300312" y="39219"/>
                      </a:cubicBezTo>
                      <a:cubicBezTo>
                        <a:pt x="380978" y="9500"/>
                        <a:pt x="472030" y="47804"/>
                        <a:pt x="557889" y="52097"/>
                      </a:cubicBezTo>
                      <a:cubicBezTo>
                        <a:pt x="617139" y="407594"/>
                        <a:pt x="607518" y="244060"/>
                        <a:pt x="570768" y="721799"/>
                      </a:cubicBezTo>
                      <a:cubicBezTo>
                        <a:pt x="563846" y="811788"/>
                        <a:pt x="574666" y="541149"/>
                        <a:pt x="583647" y="451342"/>
                      </a:cubicBezTo>
                      <a:cubicBezTo>
                        <a:pt x="591864" y="369175"/>
                        <a:pt x="609404" y="288210"/>
                        <a:pt x="622283" y="206644"/>
                      </a:cubicBezTo>
                      <a:cubicBezTo>
                        <a:pt x="626576" y="318261"/>
                        <a:pt x="611162" y="432404"/>
                        <a:pt x="635162" y="541495"/>
                      </a:cubicBezTo>
                      <a:cubicBezTo>
                        <a:pt x="689194" y="787095"/>
                        <a:pt x="869209" y="799639"/>
                        <a:pt x="712435" y="889224"/>
                      </a:cubicBezTo>
                      <a:cubicBezTo>
                        <a:pt x="700648" y="895959"/>
                        <a:pt x="686678" y="897810"/>
                        <a:pt x="673799" y="902103"/>
                      </a:cubicBezTo>
                      <a:cubicBezTo>
                        <a:pt x="665213" y="824830"/>
                        <a:pt x="692297" y="734207"/>
                        <a:pt x="648041" y="670283"/>
                      </a:cubicBezTo>
                      <a:cubicBezTo>
                        <a:pt x="627020" y="639920"/>
                        <a:pt x="581922" y="706639"/>
                        <a:pt x="557889" y="734678"/>
                      </a:cubicBezTo>
                      <a:cubicBezTo>
                        <a:pt x="529125" y="768236"/>
                        <a:pt x="468978" y="887364"/>
                        <a:pt x="493495" y="850588"/>
                      </a:cubicBezTo>
                      <a:lnTo>
                        <a:pt x="545010" y="773314"/>
                      </a:lnTo>
                      <a:cubicBezTo>
                        <a:pt x="557889" y="816244"/>
                        <a:pt x="551955" y="933795"/>
                        <a:pt x="583647" y="902103"/>
                      </a:cubicBezTo>
                      <a:cubicBezTo>
                        <a:pt x="617586" y="868164"/>
                        <a:pt x="605886" y="760435"/>
                        <a:pt x="557889" y="760435"/>
                      </a:cubicBezTo>
                      <a:cubicBezTo>
                        <a:pt x="508942" y="760435"/>
                        <a:pt x="470547" y="906973"/>
                        <a:pt x="519252" y="902103"/>
                      </a:cubicBezTo>
                      <a:cubicBezTo>
                        <a:pt x="594825" y="894546"/>
                        <a:pt x="630869" y="799072"/>
                        <a:pt x="686678" y="747557"/>
                      </a:cubicBezTo>
                      <a:cubicBezTo>
                        <a:pt x="690971" y="764729"/>
                        <a:pt x="699989" y="816767"/>
                        <a:pt x="699557" y="799072"/>
                      </a:cubicBezTo>
                      <a:cubicBezTo>
                        <a:pt x="694842" y="605756"/>
                        <a:pt x="706655" y="410085"/>
                        <a:pt x="673799" y="219523"/>
                      </a:cubicBezTo>
                      <a:cubicBezTo>
                        <a:pt x="643319" y="42737"/>
                        <a:pt x="567845" y="51220"/>
                        <a:pt x="441979" y="13461"/>
                      </a:cubicBezTo>
                      <a:cubicBezTo>
                        <a:pt x="386171" y="17754"/>
                        <a:pt x="323942" y="0"/>
                        <a:pt x="274554" y="26340"/>
                      </a:cubicBezTo>
                      <a:cubicBezTo>
                        <a:pt x="29911" y="156816"/>
                        <a:pt x="59295" y="204793"/>
                        <a:pt x="4097" y="425585"/>
                      </a:cubicBezTo>
                      <a:cubicBezTo>
                        <a:pt x="12683" y="489979"/>
                        <a:pt x="18724" y="554765"/>
                        <a:pt x="29855" y="618768"/>
                      </a:cubicBezTo>
                      <a:cubicBezTo>
                        <a:pt x="35921" y="653645"/>
                        <a:pt x="51555" y="686632"/>
                        <a:pt x="55613" y="721799"/>
                      </a:cubicBezTo>
                      <a:cubicBezTo>
                        <a:pt x="64484" y="798681"/>
                        <a:pt x="64199" y="876346"/>
                        <a:pt x="68492" y="953619"/>
                      </a:cubicBezTo>
                      <a:cubicBezTo>
                        <a:pt x="72785" y="850588"/>
                        <a:pt x="78099" y="747594"/>
                        <a:pt x="81371" y="644526"/>
                      </a:cubicBezTo>
                      <a:cubicBezTo>
                        <a:pt x="86685" y="477130"/>
                        <a:pt x="57486" y="305645"/>
                        <a:pt x="94250" y="142250"/>
                      </a:cubicBezTo>
                      <a:cubicBezTo>
                        <a:pt x="101848" y="108483"/>
                        <a:pt x="162854" y="132932"/>
                        <a:pt x="197281" y="129371"/>
                      </a:cubicBezTo>
                      <a:lnTo>
                        <a:pt x="467737" y="103613"/>
                      </a:lnTo>
                      <a:cubicBezTo>
                        <a:pt x="545010" y="116492"/>
                        <a:pt x="646998" y="84159"/>
                        <a:pt x="699557" y="142250"/>
                      </a:cubicBezTo>
                      <a:cubicBezTo>
                        <a:pt x="723961" y="169223"/>
                        <a:pt x="709494" y="578917"/>
                        <a:pt x="699557" y="605889"/>
                      </a:cubicBezTo>
                      <a:cubicBezTo>
                        <a:pt x="690530" y="630392"/>
                        <a:pt x="648041" y="614475"/>
                        <a:pt x="622283" y="618768"/>
                      </a:cubicBezTo>
                      <a:cubicBezTo>
                        <a:pt x="669506" y="584424"/>
                        <a:pt x="742265" y="569951"/>
                        <a:pt x="763951" y="515737"/>
                      </a:cubicBezTo>
                      <a:cubicBezTo>
                        <a:pt x="795138" y="437770"/>
                        <a:pt x="683862" y="299012"/>
                        <a:pt x="648041" y="245280"/>
                      </a:cubicBezTo>
                      <a:cubicBezTo>
                        <a:pt x="648387" y="248257"/>
                        <a:pt x="792877" y="922955"/>
                        <a:pt x="648041" y="1056650"/>
                      </a:cubicBezTo>
                      <a:cubicBezTo>
                        <a:pt x="532868" y="1162964"/>
                        <a:pt x="545010" y="826743"/>
                        <a:pt x="545010" y="1005134"/>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099256" y="1661375"/>
                  <a:ext cx="784918" cy="1035669"/>
                </a:xfrm>
                <a:custGeom>
                  <a:avLst/>
                  <a:gdLst>
                    <a:gd name="connsiteX0" fmla="*/ 682581 w 784918"/>
                    <a:gd name="connsiteY0" fmla="*/ 283335 h 1035669"/>
                    <a:gd name="connsiteX1" fmla="*/ 643944 w 784918"/>
                    <a:gd name="connsiteY1" fmla="*/ 566670 h 1035669"/>
                    <a:gd name="connsiteX2" fmla="*/ 605307 w 784918"/>
                    <a:gd name="connsiteY2" fmla="*/ 682580 h 1035669"/>
                    <a:gd name="connsiteX3" fmla="*/ 592429 w 784918"/>
                    <a:gd name="connsiteY3" fmla="*/ 746974 h 1035669"/>
                    <a:gd name="connsiteX4" fmla="*/ 605307 w 784918"/>
                    <a:gd name="connsiteY4" fmla="*/ 425002 h 1035669"/>
                    <a:gd name="connsiteX5" fmla="*/ 618186 w 784918"/>
                    <a:gd name="connsiteY5" fmla="*/ 386366 h 1035669"/>
                    <a:gd name="connsiteX6" fmla="*/ 605307 w 784918"/>
                    <a:gd name="connsiteY6" fmla="*/ 115910 h 1035669"/>
                    <a:gd name="connsiteX7" fmla="*/ 566671 w 784918"/>
                    <a:gd name="connsiteY7" fmla="*/ 77273 h 1035669"/>
                    <a:gd name="connsiteX8" fmla="*/ 450761 w 784918"/>
                    <a:gd name="connsiteY8" fmla="*/ 25757 h 1035669"/>
                    <a:gd name="connsiteX9" fmla="*/ 334851 w 784918"/>
                    <a:gd name="connsiteY9" fmla="*/ 0 h 1035669"/>
                    <a:gd name="connsiteX10" fmla="*/ 77274 w 784918"/>
                    <a:gd name="connsiteY10" fmla="*/ 12879 h 1035669"/>
                    <a:gd name="connsiteX11" fmla="*/ 38637 w 784918"/>
                    <a:gd name="connsiteY11" fmla="*/ 38636 h 1035669"/>
                    <a:gd name="connsiteX12" fmla="*/ 12879 w 784918"/>
                    <a:gd name="connsiteY12" fmla="*/ 90152 h 1035669"/>
                    <a:gd name="connsiteX13" fmla="*/ 0 w 784918"/>
                    <a:gd name="connsiteY13" fmla="*/ 128788 h 1035669"/>
                    <a:gd name="connsiteX14" fmla="*/ 425003 w 784918"/>
                    <a:gd name="connsiteY14" fmla="*/ 128788 h 1035669"/>
                    <a:gd name="connsiteX15" fmla="*/ 450761 w 784918"/>
                    <a:gd name="connsiteY15" fmla="*/ 90152 h 1035669"/>
                    <a:gd name="connsiteX16" fmla="*/ 489398 w 784918"/>
                    <a:gd name="connsiteY16" fmla="*/ 77273 h 1035669"/>
                    <a:gd name="connsiteX17" fmla="*/ 528034 w 784918"/>
                    <a:gd name="connsiteY17" fmla="*/ 90152 h 1035669"/>
                    <a:gd name="connsiteX18" fmla="*/ 540913 w 784918"/>
                    <a:gd name="connsiteY18" fmla="*/ 244698 h 1035669"/>
                    <a:gd name="connsiteX19" fmla="*/ 553792 w 784918"/>
                    <a:gd name="connsiteY19" fmla="*/ 309093 h 1035669"/>
                    <a:gd name="connsiteX20" fmla="*/ 566671 w 784918"/>
                    <a:gd name="connsiteY20" fmla="*/ 502276 h 1035669"/>
                    <a:gd name="connsiteX21" fmla="*/ 579550 w 784918"/>
                    <a:gd name="connsiteY21" fmla="*/ 1004552 h 1035669"/>
                    <a:gd name="connsiteX22" fmla="*/ 605307 w 784918"/>
                    <a:gd name="connsiteY22" fmla="*/ 914400 h 1035669"/>
                    <a:gd name="connsiteX23" fmla="*/ 656823 w 784918"/>
                    <a:gd name="connsiteY23" fmla="*/ 811369 h 1035669"/>
                    <a:gd name="connsiteX24" fmla="*/ 682581 w 784918"/>
                    <a:gd name="connsiteY24" fmla="*/ 746974 h 1035669"/>
                    <a:gd name="connsiteX25" fmla="*/ 695459 w 784918"/>
                    <a:gd name="connsiteY25" fmla="*/ 682580 h 1035669"/>
                    <a:gd name="connsiteX26" fmla="*/ 734096 w 784918"/>
                    <a:gd name="connsiteY26" fmla="*/ 643943 h 1035669"/>
                    <a:gd name="connsiteX27" fmla="*/ 759854 w 784918"/>
                    <a:gd name="connsiteY27" fmla="*/ 605307 h 1035669"/>
                    <a:gd name="connsiteX28" fmla="*/ 759854 w 784918"/>
                    <a:gd name="connsiteY28" fmla="*/ 412124 h 1035669"/>
                    <a:gd name="connsiteX29" fmla="*/ 734096 w 784918"/>
                    <a:gd name="connsiteY29" fmla="*/ 373487 h 1035669"/>
                    <a:gd name="connsiteX30" fmla="*/ 695459 w 784918"/>
                    <a:gd name="connsiteY30" fmla="*/ 399245 h 1035669"/>
                    <a:gd name="connsiteX31" fmla="*/ 682581 w 784918"/>
                    <a:gd name="connsiteY31" fmla="*/ 437881 h 1035669"/>
                    <a:gd name="connsiteX32" fmla="*/ 669702 w 784918"/>
                    <a:gd name="connsiteY32" fmla="*/ 540912 h 1035669"/>
                    <a:gd name="connsiteX33" fmla="*/ 656823 w 784918"/>
                    <a:gd name="connsiteY33" fmla="*/ 115910 h 1035669"/>
                    <a:gd name="connsiteX34" fmla="*/ 592429 w 784918"/>
                    <a:gd name="connsiteY34" fmla="*/ 103031 h 1035669"/>
                    <a:gd name="connsiteX35" fmla="*/ 553792 w 784918"/>
                    <a:gd name="connsiteY35" fmla="*/ 90152 h 1035669"/>
                    <a:gd name="connsiteX36" fmla="*/ 399245 w 784918"/>
                    <a:gd name="connsiteY36" fmla="*/ 51515 h 1035669"/>
                    <a:gd name="connsiteX37" fmla="*/ 270457 w 784918"/>
                    <a:gd name="connsiteY37" fmla="*/ 38636 h 103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4918" h="1035669">
                      <a:moveTo>
                        <a:pt x="682581" y="283335"/>
                      </a:moveTo>
                      <a:cubicBezTo>
                        <a:pt x="637017" y="420022"/>
                        <a:pt x="711891" y="186170"/>
                        <a:pt x="643944" y="566670"/>
                      </a:cubicBezTo>
                      <a:cubicBezTo>
                        <a:pt x="636785" y="606762"/>
                        <a:pt x="616495" y="643420"/>
                        <a:pt x="605307" y="682580"/>
                      </a:cubicBezTo>
                      <a:cubicBezTo>
                        <a:pt x="599293" y="703627"/>
                        <a:pt x="596722" y="725509"/>
                        <a:pt x="592429" y="746974"/>
                      </a:cubicBezTo>
                      <a:cubicBezTo>
                        <a:pt x="596722" y="639650"/>
                        <a:pt x="597655" y="532139"/>
                        <a:pt x="605307" y="425002"/>
                      </a:cubicBezTo>
                      <a:cubicBezTo>
                        <a:pt x="606274" y="411461"/>
                        <a:pt x="618186" y="399941"/>
                        <a:pt x="618186" y="386366"/>
                      </a:cubicBezTo>
                      <a:cubicBezTo>
                        <a:pt x="618186" y="296112"/>
                        <a:pt x="620145" y="204936"/>
                        <a:pt x="605307" y="115910"/>
                      </a:cubicBezTo>
                      <a:cubicBezTo>
                        <a:pt x="602313" y="97944"/>
                        <a:pt x="581242" y="88201"/>
                        <a:pt x="566671" y="77273"/>
                      </a:cubicBezTo>
                      <a:cubicBezTo>
                        <a:pt x="504564" y="30692"/>
                        <a:pt x="514211" y="43885"/>
                        <a:pt x="450761" y="25757"/>
                      </a:cubicBezTo>
                      <a:cubicBezTo>
                        <a:pt x="361994" y="396"/>
                        <a:pt x="474289" y="23240"/>
                        <a:pt x="334851" y="0"/>
                      </a:cubicBezTo>
                      <a:cubicBezTo>
                        <a:pt x="248992" y="4293"/>
                        <a:pt x="162518" y="1760"/>
                        <a:pt x="77274" y="12879"/>
                      </a:cubicBezTo>
                      <a:cubicBezTo>
                        <a:pt x="61926" y="14881"/>
                        <a:pt x="48546" y="26745"/>
                        <a:pt x="38637" y="38636"/>
                      </a:cubicBezTo>
                      <a:cubicBezTo>
                        <a:pt x="26346" y="53385"/>
                        <a:pt x="20442" y="72505"/>
                        <a:pt x="12879" y="90152"/>
                      </a:cubicBezTo>
                      <a:cubicBezTo>
                        <a:pt x="7531" y="102630"/>
                        <a:pt x="4293" y="115909"/>
                        <a:pt x="0" y="128788"/>
                      </a:cubicBezTo>
                      <a:cubicBezTo>
                        <a:pt x="158501" y="168413"/>
                        <a:pt x="131404" y="166671"/>
                        <a:pt x="425003" y="128788"/>
                      </a:cubicBezTo>
                      <a:cubicBezTo>
                        <a:pt x="440354" y="126807"/>
                        <a:pt x="438674" y="99821"/>
                        <a:pt x="450761" y="90152"/>
                      </a:cubicBezTo>
                      <a:cubicBezTo>
                        <a:pt x="461362" y="81671"/>
                        <a:pt x="476519" y="81566"/>
                        <a:pt x="489398" y="77273"/>
                      </a:cubicBezTo>
                      <a:cubicBezTo>
                        <a:pt x="502277" y="81566"/>
                        <a:pt x="524042" y="77177"/>
                        <a:pt x="528034" y="90152"/>
                      </a:cubicBezTo>
                      <a:cubicBezTo>
                        <a:pt x="543236" y="139560"/>
                        <a:pt x="534873" y="193358"/>
                        <a:pt x="540913" y="244698"/>
                      </a:cubicBezTo>
                      <a:cubicBezTo>
                        <a:pt x="543471" y="266438"/>
                        <a:pt x="549499" y="287628"/>
                        <a:pt x="553792" y="309093"/>
                      </a:cubicBezTo>
                      <a:cubicBezTo>
                        <a:pt x="558085" y="373487"/>
                        <a:pt x="564282" y="437783"/>
                        <a:pt x="566671" y="502276"/>
                      </a:cubicBezTo>
                      <a:cubicBezTo>
                        <a:pt x="572870" y="669642"/>
                        <a:pt x="563918" y="837803"/>
                        <a:pt x="579550" y="1004552"/>
                      </a:cubicBezTo>
                      <a:cubicBezTo>
                        <a:pt x="582467" y="1035669"/>
                        <a:pt x="593700" y="943418"/>
                        <a:pt x="605307" y="914400"/>
                      </a:cubicBezTo>
                      <a:cubicBezTo>
                        <a:pt x="619567" y="878749"/>
                        <a:pt x="642563" y="847020"/>
                        <a:pt x="656823" y="811369"/>
                      </a:cubicBezTo>
                      <a:lnTo>
                        <a:pt x="682581" y="746974"/>
                      </a:lnTo>
                      <a:cubicBezTo>
                        <a:pt x="686874" y="725509"/>
                        <a:pt x="685670" y="702159"/>
                        <a:pt x="695459" y="682580"/>
                      </a:cubicBezTo>
                      <a:cubicBezTo>
                        <a:pt x="703604" y="666289"/>
                        <a:pt x="722436" y="657935"/>
                        <a:pt x="734096" y="643943"/>
                      </a:cubicBezTo>
                      <a:cubicBezTo>
                        <a:pt x="744005" y="632052"/>
                        <a:pt x="751268" y="618186"/>
                        <a:pt x="759854" y="605307"/>
                      </a:cubicBezTo>
                      <a:cubicBezTo>
                        <a:pt x="780283" y="523591"/>
                        <a:pt x="784918" y="529089"/>
                        <a:pt x="759854" y="412124"/>
                      </a:cubicBezTo>
                      <a:cubicBezTo>
                        <a:pt x="756611" y="396989"/>
                        <a:pt x="742682" y="386366"/>
                        <a:pt x="734096" y="373487"/>
                      </a:cubicBezTo>
                      <a:cubicBezTo>
                        <a:pt x="721217" y="382073"/>
                        <a:pt x="705128" y="387158"/>
                        <a:pt x="695459" y="399245"/>
                      </a:cubicBezTo>
                      <a:cubicBezTo>
                        <a:pt x="686979" y="409845"/>
                        <a:pt x="685009" y="424525"/>
                        <a:pt x="682581" y="437881"/>
                      </a:cubicBezTo>
                      <a:cubicBezTo>
                        <a:pt x="676390" y="471934"/>
                        <a:pt x="673995" y="506568"/>
                        <a:pt x="669702" y="540912"/>
                      </a:cubicBezTo>
                      <a:cubicBezTo>
                        <a:pt x="665409" y="399245"/>
                        <a:pt x="681454" y="255486"/>
                        <a:pt x="656823" y="115910"/>
                      </a:cubicBezTo>
                      <a:cubicBezTo>
                        <a:pt x="653019" y="94353"/>
                        <a:pt x="613665" y="108340"/>
                        <a:pt x="592429" y="103031"/>
                      </a:cubicBezTo>
                      <a:cubicBezTo>
                        <a:pt x="579259" y="99738"/>
                        <a:pt x="565934" y="96223"/>
                        <a:pt x="553792" y="90152"/>
                      </a:cubicBezTo>
                      <a:cubicBezTo>
                        <a:pt x="452388" y="39450"/>
                        <a:pt x="606941" y="74593"/>
                        <a:pt x="399245" y="51515"/>
                      </a:cubicBezTo>
                      <a:cubicBezTo>
                        <a:pt x="332101" y="29133"/>
                        <a:pt x="374184" y="38636"/>
                        <a:pt x="270457" y="38636"/>
                      </a:cubicBezTo>
                    </a:path>
                  </a:pathLst>
                </a:custGeom>
                <a:ln w="38100">
                  <a:solidFill>
                    <a:srgbClr val="634533">
                      <a:alpha val="54902"/>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571223" y="362822"/>
                  <a:ext cx="1687132" cy="796277"/>
                </a:xfrm>
                <a:custGeom>
                  <a:avLst/>
                  <a:gdLst>
                    <a:gd name="connsiteX0" fmla="*/ 1622738 w 1687132"/>
                    <a:gd name="connsiteY0" fmla="*/ 693246 h 796277"/>
                    <a:gd name="connsiteX1" fmla="*/ 1442433 w 1687132"/>
                    <a:gd name="connsiteY1" fmla="*/ 577336 h 796277"/>
                    <a:gd name="connsiteX2" fmla="*/ 1390918 w 1687132"/>
                    <a:gd name="connsiteY2" fmla="*/ 487184 h 796277"/>
                    <a:gd name="connsiteX3" fmla="*/ 1352281 w 1687132"/>
                    <a:gd name="connsiteY3" fmla="*/ 461426 h 796277"/>
                    <a:gd name="connsiteX4" fmla="*/ 1313645 w 1687132"/>
                    <a:gd name="connsiteY4" fmla="*/ 422789 h 796277"/>
                    <a:gd name="connsiteX5" fmla="*/ 1210614 w 1687132"/>
                    <a:gd name="connsiteY5" fmla="*/ 358395 h 796277"/>
                    <a:gd name="connsiteX6" fmla="*/ 1081825 w 1687132"/>
                    <a:gd name="connsiteY6" fmla="*/ 294001 h 796277"/>
                    <a:gd name="connsiteX7" fmla="*/ 1043188 w 1687132"/>
                    <a:gd name="connsiteY7" fmla="*/ 255364 h 796277"/>
                    <a:gd name="connsiteX8" fmla="*/ 1017431 w 1687132"/>
                    <a:gd name="connsiteY8" fmla="*/ 216727 h 796277"/>
                    <a:gd name="connsiteX9" fmla="*/ 940157 w 1687132"/>
                    <a:gd name="connsiteY9" fmla="*/ 165212 h 796277"/>
                    <a:gd name="connsiteX10" fmla="*/ 901521 w 1687132"/>
                    <a:gd name="connsiteY10" fmla="*/ 139454 h 796277"/>
                    <a:gd name="connsiteX11" fmla="*/ 862884 w 1687132"/>
                    <a:gd name="connsiteY11" fmla="*/ 75060 h 796277"/>
                    <a:gd name="connsiteX12" fmla="*/ 824247 w 1687132"/>
                    <a:gd name="connsiteY12" fmla="*/ 62181 h 796277"/>
                    <a:gd name="connsiteX13" fmla="*/ 965915 w 1687132"/>
                    <a:gd name="connsiteY13" fmla="*/ 178091 h 796277"/>
                    <a:gd name="connsiteX14" fmla="*/ 1068946 w 1687132"/>
                    <a:gd name="connsiteY14" fmla="*/ 294001 h 796277"/>
                    <a:gd name="connsiteX15" fmla="*/ 1236371 w 1687132"/>
                    <a:gd name="connsiteY15" fmla="*/ 435668 h 796277"/>
                    <a:gd name="connsiteX16" fmla="*/ 1275008 w 1687132"/>
                    <a:gd name="connsiteY16" fmla="*/ 487184 h 796277"/>
                    <a:gd name="connsiteX17" fmla="*/ 1378039 w 1687132"/>
                    <a:gd name="connsiteY17" fmla="*/ 538699 h 796277"/>
                    <a:gd name="connsiteX18" fmla="*/ 1442433 w 1687132"/>
                    <a:gd name="connsiteY18" fmla="*/ 615972 h 796277"/>
                    <a:gd name="connsiteX19" fmla="*/ 1519707 w 1687132"/>
                    <a:gd name="connsiteY19" fmla="*/ 628851 h 796277"/>
                    <a:gd name="connsiteX20" fmla="*/ 1648495 w 1687132"/>
                    <a:gd name="connsiteY20" fmla="*/ 757640 h 796277"/>
                    <a:gd name="connsiteX21" fmla="*/ 1687132 w 1687132"/>
                    <a:gd name="connsiteY21" fmla="*/ 796277 h 796277"/>
                    <a:gd name="connsiteX22" fmla="*/ 1635616 w 1687132"/>
                    <a:gd name="connsiteY22" fmla="*/ 706124 h 796277"/>
                    <a:gd name="connsiteX23" fmla="*/ 1571222 w 1687132"/>
                    <a:gd name="connsiteY23" fmla="*/ 654609 h 796277"/>
                    <a:gd name="connsiteX24" fmla="*/ 1506828 w 1687132"/>
                    <a:gd name="connsiteY24" fmla="*/ 590215 h 796277"/>
                    <a:gd name="connsiteX25" fmla="*/ 1390918 w 1687132"/>
                    <a:gd name="connsiteY25" fmla="*/ 525820 h 796277"/>
                    <a:gd name="connsiteX26" fmla="*/ 1326523 w 1687132"/>
                    <a:gd name="connsiteY26" fmla="*/ 435668 h 796277"/>
                    <a:gd name="connsiteX27" fmla="*/ 1210614 w 1687132"/>
                    <a:gd name="connsiteY27" fmla="*/ 332637 h 796277"/>
                    <a:gd name="connsiteX28" fmla="*/ 1184856 w 1687132"/>
                    <a:gd name="connsiteY28" fmla="*/ 281122 h 796277"/>
                    <a:gd name="connsiteX29" fmla="*/ 1146219 w 1687132"/>
                    <a:gd name="connsiteY29" fmla="*/ 255364 h 796277"/>
                    <a:gd name="connsiteX30" fmla="*/ 1107583 w 1687132"/>
                    <a:gd name="connsiteY30" fmla="*/ 216727 h 796277"/>
                    <a:gd name="connsiteX31" fmla="*/ 1030309 w 1687132"/>
                    <a:gd name="connsiteY31" fmla="*/ 165212 h 796277"/>
                    <a:gd name="connsiteX32" fmla="*/ 940157 w 1687132"/>
                    <a:gd name="connsiteY32" fmla="*/ 113696 h 796277"/>
                    <a:gd name="connsiteX33" fmla="*/ 888642 w 1687132"/>
                    <a:gd name="connsiteY33" fmla="*/ 100817 h 796277"/>
                    <a:gd name="connsiteX34" fmla="*/ 850005 w 1687132"/>
                    <a:gd name="connsiteY34" fmla="*/ 23544 h 796277"/>
                    <a:gd name="connsiteX35" fmla="*/ 811369 w 1687132"/>
                    <a:gd name="connsiteY35" fmla="*/ 36423 h 796277"/>
                    <a:gd name="connsiteX36" fmla="*/ 721216 w 1687132"/>
                    <a:gd name="connsiteY36" fmla="*/ 126575 h 796277"/>
                    <a:gd name="connsiteX37" fmla="*/ 682580 w 1687132"/>
                    <a:gd name="connsiteY37" fmla="*/ 190970 h 796277"/>
                    <a:gd name="connsiteX38" fmla="*/ 566670 w 1687132"/>
                    <a:gd name="connsiteY38" fmla="*/ 281122 h 796277"/>
                    <a:gd name="connsiteX39" fmla="*/ 489397 w 1687132"/>
                    <a:gd name="connsiteY39" fmla="*/ 332637 h 796277"/>
                    <a:gd name="connsiteX40" fmla="*/ 412123 w 1687132"/>
                    <a:gd name="connsiteY40" fmla="*/ 409910 h 796277"/>
                    <a:gd name="connsiteX41" fmla="*/ 373487 w 1687132"/>
                    <a:gd name="connsiteY41" fmla="*/ 435668 h 796277"/>
                    <a:gd name="connsiteX42" fmla="*/ 270456 w 1687132"/>
                    <a:gd name="connsiteY42" fmla="*/ 500063 h 796277"/>
                    <a:gd name="connsiteX43" fmla="*/ 218940 w 1687132"/>
                    <a:gd name="connsiteY43" fmla="*/ 538699 h 796277"/>
                    <a:gd name="connsiteX44" fmla="*/ 180304 w 1687132"/>
                    <a:gd name="connsiteY44" fmla="*/ 564457 h 796277"/>
                    <a:gd name="connsiteX45" fmla="*/ 128788 w 1687132"/>
                    <a:gd name="connsiteY45" fmla="*/ 615972 h 796277"/>
                    <a:gd name="connsiteX46" fmla="*/ 38636 w 1687132"/>
                    <a:gd name="connsiteY46" fmla="*/ 680367 h 796277"/>
                    <a:gd name="connsiteX47" fmla="*/ 0 w 1687132"/>
                    <a:gd name="connsiteY47" fmla="*/ 719003 h 796277"/>
                    <a:gd name="connsiteX48" fmla="*/ 38636 w 1687132"/>
                    <a:gd name="connsiteY48" fmla="*/ 706124 h 796277"/>
                    <a:gd name="connsiteX49" fmla="*/ 128788 w 1687132"/>
                    <a:gd name="connsiteY49" fmla="*/ 628851 h 796277"/>
                    <a:gd name="connsiteX50" fmla="*/ 193183 w 1687132"/>
                    <a:gd name="connsiteY50" fmla="*/ 577336 h 796277"/>
                    <a:gd name="connsiteX51" fmla="*/ 244698 w 1687132"/>
                    <a:gd name="connsiteY51" fmla="*/ 551578 h 796277"/>
                    <a:gd name="connsiteX52" fmla="*/ 347729 w 1687132"/>
                    <a:gd name="connsiteY52" fmla="*/ 487184 h 796277"/>
                    <a:gd name="connsiteX53" fmla="*/ 412123 w 1687132"/>
                    <a:gd name="connsiteY53" fmla="*/ 461426 h 796277"/>
                    <a:gd name="connsiteX54" fmla="*/ 502276 w 1687132"/>
                    <a:gd name="connsiteY54" fmla="*/ 384153 h 796277"/>
                    <a:gd name="connsiteX55" fmla="*/ 605307 w 1687132"/>
                    <a:gd name="connsiteY55" fmla="*/ 332637 h 796277"/>
                    <a:gd name="connsiteX56" fmla="*/ 708338 w 1687132"/>
                    <a:gd name="connsiteY56" fmla="*/ 255364 h 796277"/>
                    <a:gd name="connsiteX57" fmla="*/ 734095 w 1687132"/>
                    <a:gd name="connsiteY57" fmla="*/ 203848 h 796277"/>
                    <a:gd name="connsiteX58" fmla="*/ 746974 w 1687132"/>
                    <a:gd name="connsiteY58" fmla="*/ 113696 h 796277"/>
                    <a:gd name="connsiteX59" fmla="*/ 798490 w 1687132"/>
                    <a:gd name="connsiteY59" fmla="*/ 75060 h 796277"/>
                    <a:gd name="connsiteX60" fmla="*/ 540912 w 1687132"/>
                    <a:gd name="connsiteY60" fmla="*/ 306879 h 796277"/>
                    <a:gd name="connsiteX61" fmla="*/ 450760 w 1687132"/>
                    <a:gd name="connsiteY61" fmla="*/ 345516 h 796277"/>
                    <a:gd name="connsiteX62" fmla="*/ 309092 w 1687132"/>
                    <a:gd name="connsiteY62" fmla="*/ 474305 h 796277"/>
                    <a:gd name="connsiteX63" fmla="*/ 244698 w 1687132"/>
                    <a:gd name="connsiteY63" fmla="*/ 538699 h 796277"/>
                    <a:gd name="connsiteX64" fmla="*/ 193183 w 1687132"/>
                    <a:gd name="connsiteY64" fmla="*/ 590215 h 796277"/>
                    <a:gd name="connsiteX65" fmla="*/ 103031 w 1687132"/>
                    <a:gd name="connsiteY65" fmla="*/ 603093 h 796277"/>
                    <a:gd name="connsiteX66" fmla="*/ 218940 w 1687132"/>
                    <a:gd name="connsiteY66" fmla="*/ 512941 h 796277"/>
                    <a:gd name="connsiteX67" fmla="*/ 399245 w 1687132"/>
                    <a:gd name="connsiteY67" fmla="*/ 397032 h 796277"/>
                    <a:gd name="connsiteX68" fmla="*/ 618185 w 1687132"/>
                    <a:gd name="connsiteY68" fmla="*/ 268243 h 796277"/>
                    <a:gd name="connsiteX69" fmla="*/ 656822 w 1687132"/>
                    <a:gd name="connsiteY69" fmla="*/ 242485 h 796277"/>
                    <a:gd name="connsiteX70" fmla="*/ 695459 w 1687132"/>
                    <a:gd name="connsiteY70" fmla="*/ 216727 h 796277"/>
                    <a:gd name="connsiteX71" fmla="*/ 734095 w 1687132"/>
                    <a:gd name="connsiteY71" fmla="*/ 178091 h 796277"/>
                    <a:gd name="connsiteX72" fmla="*/ 811369 w 1687132"/>
                    <a:gd name="connsiteY72" fmla="*/ 100817 h 796277"/>
                    <a:gd name="connsiteX73" fmla="*/ 824247 w 1687132"/>
                    <a:gd name="connsiteY73" fmla="*/ 152333 h 796277"/>
                    <a:gd name="connsiteX74" fmla="*/ 875763 w 1687132"/>
                    <a:gd name="connsiteY74" fmla="*/ 139454 h 796277"/>
                    <a:gd name="connsiteX75" fmla="*/ 824247 w 1687132"/>
                    <a:gd name="connsiteY75" fmla="*/ 75060 h 796277"/>
                    <a:gd name="connsiteX76" fmla="*/ 824247 w 1687132"/>
                    <a:gd name="connsiteY76" fmla="*/ 152333 h 796277"/>
                    <a:gd name="connsiteX77" fmla="*/ 875763 w 1687132"/>
                    <a:gd name="connsiteY77" fmla="*/ 139454 h 796277"/>
                    <a:gd name="connsiteX78" fmla="*/ 850005 w 1687132"/>
                    <a:gd name="connsiteY78" fmla="*/ 100817 h 796277"/>
                    <a:gd name="connsiteX79" fmla="*/ 837126 w 1687132"/>
                    <a:gd name="connsiteY79" fmla="*/ 139454 h 796277"/>
                    <a:gd name="connsiteX80" fmla="*/ 862884 w 1687132"/>
                    <a:gd name="connsiteY80" fmla="*/ 100817 h 796277"/>
                    <a:gd name="connsiteX81" fmla="*/ 901521 w 1687132"/>
                    <a:gd name="connsiteY81" fmla="*/ 75060 h 796277"/>
                    <a:gd name="connsiteX82" fmla="*/ 888642 w 1687132"/>
                    <a:gd name="connsiteY82" fmla="*/ 10665 h 796277"/>
                    <a:gd name="connsiteX83" fmla="*/ 811369 w 1687132"/>
                    <a:gd name="connsiteY83" fmla="*/ 49302 h 796277"/>
                    <a:gd name="connsiteX84" fmla="*/ 798490 w 1687132"/>
                    <a:gd name="connsiteY84" fmla="*/ 152333 h 796277"/>
                    <a:gd name="connsiteX85" fmla="*/ 914400 w 1687132"/>
                    <a:gd name="connsiteY85" fmla="*/ 139454 h 796277"/>
                    <a:gd name="connsiteX86" fmla="*/ 862884 w 1687132"/>
                    <a:gd name="connsiteY86" fmla="*/ 36423 h 796277"/>
                    <a:gd name="connsiteX87" fmla="*/ 824247 w 1687132"/>
                    <a:gd name="connsiteY87" fmla="*/ 49302 h 796277"/>
                    <a:gd name="connsiteX88" fmla="*/ 785611 w 1687132"/>
                    <a:gd name="connsiteY88" fmla="*/ 126575 h 796277"/>
                    <a:gd name="connsiteX89" fmla="*/ 824247 w 1687132"/>
                    <a:gd name="connsiteY89" fmla="*/ 139454 h 796277"/>
                    <a:gd name="connsiteX90" fmla="*/ 862884 w 1687132"/>
                    <a:gd name="connsiteY90" fmla="*/ 126575 h 796277"/>
                    <a:gd name="connsiteX91" fmla="*/ 850005 w 1687132"/>
                    <a:gd name="connsiteY91" fmla="*/ 87939 h 79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87132" h="796277">
                      <a:moveTo>
                        <a:pt x="1622738" y="693246"/>
                      </a:moveTo>
                      <a:cubicBezTo>
                        <a:pt x="1562636" y="654609"/>
                        <a:pt x="1499189" y="620738"/>
                        <a:pt x="1442433" y="577336"/>
                      </a:cubicBezTo>
                      <a:cubicBezTo>
                        <a:pt x="1338334" y="497731"/>
                        <a:pt x="1446835" y="557080"/>
                        <a:pt x="1390918" y="487184"/>
                      </a:cubicBezTo>
                      <a:cubicBezTo>
                        <a:pt x="1381248" y="475097"/>
                        <a:pt x="1364172" y="471335"/>
                        <a:pt x="1352281" y="461426"/>
                      </a:cubicBezTo>
                      <a:cubicBezTo>
                        <a:pt x="1338289" y="449766"/>
                        <a:pt x="1328375" y="433502"/>
                        <a:pt x="1313645" y="422789"/>
                      </a:cubicBezTo>
                      <a:cubicBezTo>
                        <a:pt x="1280892" y="398968"/>
                        <a:pt x="1246838" y="376507"/>
                        <a:pt x="1210614" y="358395"/>
                      </a:cubicBezTo>
                      <a:lnTo>
                        <a:pt x="1081825" y="294001"/>
                      </a:lnTo>
                      <a:cubicBezTo>
                        <a:pt x="1068946" y="281122"/>
                        <a:pt x="1054848" y="269356"/>
                        <a:pt x="1043188" y="255364"/>
                      </a:cubicBezTo>
                      <a:cubicBezTo>
                        <a:pt x="1033279" y="243473"/>
                        <a:pt x="1029080" y="226920"/>
                        <a:pt x="1017431" y="216727"/>
                      </a:cubicBezTo>
                      <a:cubicBezTo>
                        <a:pt x="994133" y="196342"/>
                        <a:pt x="965915" y="182384"/>
                        <a:pt x="940157" y="165212"/>
                      </a:cubicBezTo>
                      <a:lnTo>
                        <a:pt x="901521" y="139454"/>
                      </a:lnTo>
                      <a:cubicBezTo>
                        <a:pt x="888642" y="117989"/>
                        <a:pt x="880584" y="92760"/>
                        <a:pt x="862884" y="75060"/>
                      </a:cubicBezTo>
                      <a:cubicBezTo>
                        <a:pt x="853284" y="65461"/>
                        <a:pt x="816356" y="51134"/>
                        <a:pt x="824247" y="62181"/>
                      </a:cubicBezTo>
                      <a:cubicBezTo>
                        <a:pt x="894641" y="160732"/>
                        <a:pt x="893007" y="153788"/>
                        <a:pt x="965915" y="178091"/>
                      </a:cubicBezTo>
                      <a:cubicBezTo>
                        <a:pt x="1074599" y="259602"/>
                        <a:pt x="958793" y="163820"/>
                        <a:pt x="1068946" y="294001"/>
                      </a:cubicBezTo>
                      <a:cubicBezTo>
                        <a:pt x="1141443" y="379679"/>
                        <a:pt x="1152543" y="379783"/>
                        <a:pt x="1236371" y="435668"/>
                      </a:cubicBezTo>
                      <a:cubicBezTo>
                        <a:pt x="1249250" y="452840"/>
                        <a:pt x="1259830" y="472006"/>
                        <a:pt x="1275008" y="487184"/>
                      </a:cubicBezTo>
                      <a:cubicBezTo>
                        <a:pt x="1300727" y="512903"/>
                        <a:pt x="1347298" y="526402"/>
                        <a:pt x="1378039" y="538699"/>
                      </a:cubicBezTo>
                      <a:cubicBezTo>
                        <a:pt x="1391722" y="559224"/>
                        <a:pt x="1418947" y="605534"/>
                        <a:pt x="1442433" y="615972"/>
                      </a:cubicBezTo>
                      <a:cubicBezTo>
                        <a:pt x="1466296" y="626578"/>
                        <a:pt x="1493949" y="624558"/>
                        <a:pt x="1519707" y="628851"/>
                      </a:cubicBezTo>
                      <a:lnTo>
                        <a:pt x="1648495" y="757640"/>
                      </a:lnTo>
                      <a:lnTo>
                        <a:pt x="1687132" y="796277"/>
                      </a:lnTo>
                      <a:cubicBezTo>
                        <a:pt x="1677031" y="776075"/>
                        <a:pt x="1653820" y="724328"/>
                        <a:pt x="1635616" y="706124"/>
                      </a:cubicBezTo>
                      <a:cubicBezTo>
                        <a:pt x="1616179" y="686687"/>
                        <a:pt x="1591654" y="672998"/>
                        <a:pt x="1571222" y="654609"/>
                      </a:cubicBezTo>
                      <a:cubicBezTo>
                        <a:pt x="1548659" y="634302"/>
                        <a:pt x="1530532" y="609178"/>
                        <a:pt x="1506828" y="590215"/>
                      </a:cubicBezTo>
                      <a:cubicBezTo>
                        <a:pt x="1479877" y="568654"/>
                        <a:pt x="1423479" y="542101"/>
                        <a:pt x="1390918" y="525820"/>
                      </a:cubicBezTo>
                      <a:cubicBezTo>
                        <a:pt x="1376294" y="503884"/>
                        <a:pt x="1342495" y="451640"/>
                        <a:pt x="1326523" y="435668"/>
                      </a:cubicBezTo>
                      <a:cubicBezTo>
                        <a:pt x="1273458" y="382603"/>
                        <a:pt x="1254804" y="391557"/>
                        <a:pt x="1210614" y="332637"/>
                      </a:cubicBezTo>
                      <a:cubicBezTo>
                        <a:pt x="1199095" y="317278"/>
                        <a:pt x="1197147" y="295871"/>
                        <a:pt x="1184856" y="281122"/>
                      </a:cubicBezTo>
                      <a:cubicBezTo>
                        <a:pt x="1174947" y="269231"/>
                        <a:pt x="1158110" y="265273"/>
                        <a:pt x="1146219" y="255364"/>
                      </a:cubicBezTo>
                      <a:cubicBezTo>
                        <a:pt x="1132227" y="243704"/>
                        <a:pt x="1121960" y="227909"/>
                        <a:pt x="1107583" y="216727"/>
                      </a:cubicBezTo>
                      <a:cubicBezTo>
                        <a:pt x="1083147" y="197721"/>
                        <a:pt x="1056067" y="182384"/>
                        <a:pt x="1030309" y="165212"/>
                      </a:cubicBezTo>
                      <a:cubicBezTo>
                        <a:pt x="998278" y="143858"/>
                        <a:pt x="977511" y="127704"/>
                        <a:pt x="940157" y="113696"/>
                      </a:cubicBezTo>
                      <a:cubicBezTo>
                        <a:pt x="923584" y="107481"/>
                        <a:pt x="905814" y="105110"/>
                        <a:pt x="888642" y="100817"/>
                      </a:cubicBezTo>
                      <a:cubicBezTo>
                        <a:pt x="883220" y="84552"/>
                        <a:pt x="869209" y="31226"/>
                        <a:pt x="850005" y="23544"/>
                      </a:cubicBezTo>
                      <a:cubicBezTo>
                        <a:pt x="837401" y="18502"/>
                        <a:pt x="824248" y="32130"/>
                        <a:pt x="811369" y="36423"/>
                      </a:cubicBezTo>
                      <a:cubicBezTo>
                        <a:pt x="781318" y="66474"/>
                        <a:pt x="743081" y="90133"/>
                        <a:pt x="721216" y="126575"/>
                      </a:cubicBezTo>
                      <a:cubicBezTo>
                        <a:pt x="708337" y="148040"/>
                        <a:pt x="700280" y="173270"/>
                        <a:pt x="682580" y="190970"/>
                      </a:cubicBezTo>
                      <a:cubicBezTo>
                        <a:pt x="647969" y="225581"/>
                        <a:pt x="601281" y="246512"/>
                        <a:pt x="566670" y="281122"/>
                      </a:cubicBezTo>
                      <a:cubicBezTo>
                        <a:pt x="518434" y="329357"/>
                        <a:pt x="545312" y="313998"/>
                        <a:pt x="489397" y="332637"/>
                      </a:cubicBezTo>
                      <a:cubicBezTo>
                        <a:pt x="321041" y="458904"/>
                        <a:pt x="525112" y="296921"/>
                        <a:pt x="412123" y="409910"/>
                      </a:cubicBezTo>
                      <a:cubicBezTo>
                        <a:pt x="401178" y="420855"/>
                        <a:pt x="385870" y="426381"/>
                        <a:pt x="373487" y="435668"/>
                      </a:cubicBezTo>
                      <a:cubicBezTo>
                        <a:pt x="289493" y="498664"/>
                        <a:pt x="339614" y="477010"/>
                        <a:pt x="270456" y="500063"/>
                      </a:cubicBezTo>
                      <a:cubicBezTo>
                        <a:pt x="253284" y="512942"/>
                        <a:pt x="236407" y="526223"/>
                        <a:pt x="218940" y="538699"/>
                      </a:cubicBezTo>
                      <a:cubicBezTo>
                        <a:pt x="206345" y="547696"/>
                        <a:pt x="192056" y="554384"/>
                        <a:pt x="180304" y="564457"/>
                      </a:cubicBezTo>
                      <a:cubicBezTo>
                        <a:pt x="161866" y="580261"/>
                        <a:pt x="147583" y="600594"/>
                        <a:pt x="128788" y="615972"/>
                      </a:cubicBezTo>
                      <a:cubicBezTo>
                        <a:pt x="100206" y="639357"/>
                        <a:pt x="67473" y="657297"/>
                        <a:pt x="38636" y="680367"/>
                      </a:cubicBezTo>
                      <a:cubicBezTo>
                        <a:pt x="24414" y="691745"/>
                        <a:pt x="0" y="700790"/>
                        <a:pt x="0" y="719003"/>
                      </a:cubicBezTo>
                      <a:cubicBezTo>
                        <a:pt x="0" y="732578"/>
                        <a:pt x="25757" y="710417"/>
                        <a:pt x="38636" y="706124"/>
                      </a:cubicBezTo>
                      <a:cubicBezTo>
                        <a:pt x="108557" y="612898"/>
                        <a:pt x="40397" y="687778"/>
                        <a:pt x="128788" y="628851"/>
                      </a:cubicBezTo>
                      <a:cubicBezTo>
                        <a:pt x="151660" y="613603"/>
                        <a:pt x="170311" y="592584"/>
                        <a:pt x="193183" y="577336"/>
                      </a:cubicBezTo>
                      <a:cubicBezTo>
                        <a:pt x="209157" y="566687"/>
                        <a:pt x="228029" y="561103"/>
                        <a:pt x="244698" y="551578"/>
                      </a:cubicBezTo>
                      <a:cubicBezTo>
                        <a:pt x="316211" y="510713"/>
                        <a:pt x="250579" y="535759"/>
                        <a:pt x="347729" y="487184"/>
                      </a:cubicBezTo>
                      <a:cubicBezTo>
                        <a:pt x="368407" y="476845"/>
                        <a:pt x="391914" y="472653"/>
                        <a:pt x="412123" y="461426"/>
                      </a:cubicBezTo>
                      <a:cubicBezTo>
                        <a:pt x="604588" y="354500"/>
                        <a:pt x="341227" y="486638"/>
                        <a:pt x="502276" y="384153"/>
                      </a:cubicBezTo>
                      <a:cubicBezTo>
                        <a:pt x="534670" y="363538"/>
                        <a:pt x="575324" y="356624"/>
                        <a:pt x="605307" y="332637"/>
                      </a:cubicBezTo>
                      <a:cubicBezTo>
                        <a:pt x="681788" y="271453"/>
                        <a:pt x="646829" y="296370"/>
                        <a:pt x="708338" y="255364"/>
                      </a:cubicBezTo>
                      <a:cubicBezTo>
                        <a:pt x="716924" y="238192"/>
                        <a:pt x="729044" y="222370"/>
                        <a:pt x="734095" y="203848"/>
                      </a:cubicBezTo>
                      <a:cubicBezTo>
                        <a:pt x="742082" y="174562"/>
                        <a:pt x="733398" y="140847"/>
                        <a:pt x="746974" y="113696"/>
                      </a:cubicBezTo>
                      <a:cubicBezTo>
                        <a:pt x="756573" y="94497"/>
                        <a:pt x="812459" y="58763"/>
                        <a:pt x="798490" y="75060"/>
                      </a:cubicBezTo>
                      <a:cubicBezTo>
                        <a:pt x="741879" y="141107"/>
                        <a:pt x="616546" y="257939"/>
                        <a:pt x="540912" y="306879"/>
                      </a:cubicBezTo>
                      <a:cubicBezTo>
                        <a:pt x="513463" y="324640"/>
                        <a:pt x="479462" y="329860"/>
                        <a:pt x="450760" y="345516"/>
                      </a:cubicBezTo>
                      <a:cubicBezTo>
                        <a:pt x="403731" y="371169"/>
                        <a:pt x="338228" y="445169"/>
                        <a:pt x="309092" y="474305"/>
                      </a:cubicBezTo>
                      <a:lnTo>
                        <a:pt x="244698" y="538699"/>
                      </a:lnTo>
                      <a:cubicBezTo>
                        <a:pt x="227526" y="555871"/>
                        <a:pt x="216996" y="585453"/>
                        <a:pt x="193183" y="590215"/>
                      </a:cubicBezTo>
                      <a:cubicBezTo>
                        <a:pt x="51082" y="618634"/>
                        <a:pt x="22861" y="629816"/>
                        <a:pt x="103031" y="603093"/>
                      </a:cubicBezTo>
                      <a:cubicBezTo>
                        <a:pt x="169597" y="536527"/>
                        <a:pt x="116247" y="584826"/>
                        <a:pt x="218940" y="512941"/>
                      </a:cubicBezTo>
                      <a:cubicBezTo>
                        <a:pt x="301839" y="454912"/>
                        <a:pt x="272268" y="460521"/>
                        <a:pt x="399245" y="397032"/>
                      </a:cubicBezTo>
                      <a:cubicBezTo>
                        <a:pt x="543809" y="324749"/>
                        <a:pt x="470327" y="366815"/>
                        <a:pt x="618185" y="268243"/>
                      </a:cubicBezTo>
                      <a:lnTo>
                        <a:pt x="656822" y="242485"/>
                      </a:lnTo>
                      <a:cubicBezTo>
                        <a:pt x="669701" y="233899"/>
                        <a:pt x="684514" y="227672"/>
                        <a:pt x="695459" y="216727"/>
                      </a:cubicBezTo>
                      <a:lnTo>
                        <a:pt x="734095" y="178091"/>
                      </a:lnTo>
                      <a:cubicBezTo>
                        <a:pt x="744906" y="145657"/>
                        <a:pt x="753742" y="91212"/>
                        <a:pt x="811369" y="100817"/>
                      </a:cubicBezTo>
                      <a:cubicBezTo>
                        <a:pt x="828829" y="103727"/>
                        <a:pt x="819954" y="135161"/>
                        <a:pt x="824247" y="152333"/>
                      </a:cubicBezTo>
                      <a:cubicBezTo>
                        <a:pt x="841419" y="148040"/>
                        <a:pt x="868790" y="155723"/>
                        <a:pt x="875763" y="139454"/>
                      </a:cubicBezTo>
                      <a:cubicBezTo>
                        <a:pt x="923614" y="27803"/>
                        <a:pt x="854924" y="64834"/>
                        <a:pt x="824247" y="75060"/>
                      </a:cubicBezTo>
                      <a:cubicBezTo>
                        <a:pt x="820207" y="87181"/>
                        <a:pt x="793945" y="140212"/>
                        <a:pt x="824247" y="152333"/>
                      </a:cubicBezTo>
                      <a:cubicBezTo>
                        <a:pt x="840681" y="158907"/>
                        <a:pt x="858591" y="143747"/>
                        <a:pt x="875763" y="139454"/>
                      </a:cubicBezTo>
                      <a:cubicBezTo>
                        <a:pt x="867177" y="126575"/>
                        <a:pt x="865484" y="100817"/>
                        <a:pt x="850005" y="100817"/>
                      </a:cubicBezTo>
                      <a:cubicBezTo>
                        <a:pt x="836429" y="100817"/>
                        <a:pt x="823550" y="139454"/>
                        <a:pt x="837126" y="139454"/>
                      </a:cubicBezTo>
                      <a:cubicBezTo>
                        <a:pt x="852605" y="139454"/>
                        <a:pt x="851939" y="111762"/>
                        <a:pt x="862884" y="100817"/>
                      </a:cubicBezTo>
                      <a:cubicBezTo>
                        <a:pt x="873829" y="89872"/>
                        <a:pt x="888642" y="83646"/>
                        <a:pt x="901521" y="75060"/>
                      </a:cubicBezTo>
                      <a:cubicBezTo>
                        <a:pt x="897228" y="53595"/>
                        <a:pt x="904121" y="26144"/>
                        <a:pt x="888642" y="10665"/>
                      </a:cubicBezTo>
                      <a:cubicBezTo>
                        <a:pt x="877977" y="0"/>
                        <a:pt x="812666" y="48438"/>
                        <a:pt x="811369" y="49302"/>
                      </a:cubicBezTo>
                      <a:cubicBezTo>
                        <a:pt x="800714" y="65285"/>
                        <a:pt x="744046" y="130556"/>
                        <a:pt x="798490" y="152333"/>
                      </a:cubicBezTo>
                      <a:cubicBezTo>
                        <a:pt x="834584" y="166770"/>
                        <a:pt x="875763" y="143747"/>
                        <a:pt x="914400" y="139454"/>
                      </a:cubicBezTo>
                      <a:cubicBezTo>
                        <a:pt x="906782" y="86125"/>
                        <a:pt x="927108" y="36423"/>
                        <a:pt x="862884" y="36423"/>
                      </a:cubicBezTo>
                      <a:cubicBezTo>
                        <a:pt x="849308" y="36423"/>
                        <a:pt x="837126" y="45009"/>
                        <a:pt x="824247" y="49302"/>
                      </a:cubicBezTo>
                      <a:cubicBezTo>
                        <a:pt x="819910" y="55808"/>
                        <a:pt x="777995" y="111342"/>
                        <a:pt x="785611" y="126575"/>
                      </a:cubicBezTo>
                      <a:cubicBezTo>
                        <a:pt x="791682" y="138717"/>
                        <a:pt x="811368" y="135161"/>
                        <a:pt x="824247" y="139454"/>
                      </a:cubicBezTo>
                      <a:cubicBezTo>
                        <a:pt x="837126" y="135161"/>
                        <a:pt x="856813" y="138717"/>
                        <a:pt x="862884" y="126575"/>
                      </a:cubicBezTo>
                      <a:cubicBezTo>
                        <a:pt x="868955" y="114433"/>
                        <a:pt x="850005" y="87939"/>
                        <a:pt x="850005" y="8793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64" name="Group 63"/>
          <p:cNvGrpSpPr/>
          <p:nvPr/>
        </p:nvGrpSpPr>
        <p:grpSpPr>
          <a:xfrm>
            <a:off x="5867400" y="1828800"/>
            <a:ext cx="2971800" cy="2971800"/>
            <a:chOff x="587780" y="232002"/>
            <a:chExt cx="2225863" cy="2425644"/>
          </a:xfrm>
        </p:grpSpPr>
        <p:sp>
          <p:nvSpPr>
            <p:cNvPr id="65" name="Freeform 64"/>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4724400" y="2362200"/>
            <a:ext cx="2514600" cy="2590800"/>
            <a:chOff x="587780" y="232002"/>
            <a:chExt cx="2225863" cy="2425644"/>
          </a:xfrm>
        </p:grpSpPr>
        <p:sp>
          <p:nvSpPr>
            <p:cNvPr id="79" name="Freeform 78"/>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162800" y="0"/>
            <a:ext cx="1762125" cy="1828800"/>
            <a:chOff x="587780" y="232002"/>
            <a:chExt cx="2225863" cy="2425644"/>
          </a:xfrm>
        </p:grpSpPr>
        <p:sp>
          <p:nvSpPr>
            <p:cNvPr id="105" name="Freeform 104"/>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3886200" y="1219200"/>
            <a:ext cx="2209800" cy="2133600"/>
            <a:chOff x="587780" y="232002"/>
            <a:chExt cx="2225863" cy="2425644"/>
          </a:xfrm>
        </p:grpSpPr>
        <p:sp>
          <p:nvSpPr>
            <p:cNvPr id="118" name="Freeform 117"/>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981200" y="5410200"/>
            <a:ext cx="1447800" cy="1447800"/>
            <a:chOff x="587780" y="232002"/>
            <a:chExt cx="2225863" cy="2425644"/>
          </a:xfrm>
        </p:grpSpPr>
        <p:sp>
          <p:nvSpPr>
            <p:cNvPr id="131" name="Freeform 130"/>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3200400" y="4267200"/>
            <a:ext cx="2514600" cy="2590800"/>
            <a:chOff x="587780" y="232002"/>
            <a:chExt cx="2225863" cy="2425644"/>
          </a:xfrm>
        </p:grpSpPr>
        <p:sp>
          <p:nvSpPr>
            <p:cNvPr id="144" name="Freeform 143"/>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http://www.creativityspot.com/pics/Mona%20Lisa%20(Gioconda)%20by%20Leonardo%20Da%20Vinci.jpg"/>
          <p:cNvPicPr>
            <a:picLocks noChangeAspect="1" noChangeArrowheads="1"/>
          </p:cNvPicPr>
          <p:nvPr/>
        </p:nvPicPr>
        <p:blipFill>
          <a:blip r:embed="rId2"/>
          <a:srcRect/>
          <a:stretch>
            <a:fillRect/>
          </a:stretch>
        </p:blipFill>
        <p:spPr bwMode="auto">
          <a:xfrm rot="20614096">
            <a:off x="616366" y="380832"/>
            <a:ext cx="3392538" cy="4847735"/>
          </a:xfrm>
          <a:prstGeom prst="rect">
            <a:avLst/>
          </a:prstGeom>
          <a:noFill/>
          <a:ln w="114300" cmpd="tri">
            <a:noFill/>
          </a:ln>
        </p:spPr>
      </p:pic>
      <p:grpSp>
        <p:nvGrpSpPr>
          <p:cNvPr id="91" name="Group 90"/>
          <p:cNvGrpSpPr/>
          <p:nvPr/>
        </p:nvGrpSpPr>
        <p:grpSpPr>
          <a:xfrm>
            <a:off x="6400800" y="4267200"/>
            <a:ext cx="2514600" cy="2590800"/>
            <a:chOff x="587780" y="232002"/>
            <a:chExt cx="2225863" cy="2425644"/>
          </a:xfrm>
        </p:grpSpPr>
        <p:sp>
          <p:nvSpPr>
            <p:cNvPr id="92" name="Freeform 91"/>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5181600" y="4572000"/>
            <a:ext cx="1828800" cy="1905000"/>
            <a:chOff x="587780" y="232002"/>
            <a:chExt cx="2225863" cy="2425644"/>
          </a:xfrm>
        </p:grpSpPr>
        <p:sp>
          <p:nvSpPr>
            <p:cNvPr id="157" name="Freeform 156"/>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4876800" y="0"/>
            <a:ext cx="2514600" cy="2590800"/>
            <a:chOff x="587780" y="232002"/>
            <a:chExt cx="2225863" cy="2425644"/>
          </a:xfrm>
        </p:grpSpPr>
        <p:sp>
          <p:nvSpPr>
            <p:cNvPr id="170" name="Freeform 169"/>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Freeform 188"/>
          <p:cNvSpPr/>
          <p:nvPr/>
        </p:nvSpPr>
        <p:spPr>
          <a:xfrm rot="20614096">
            <a:off x="933331" y="474198"/>
            <a:ext cx="1322379" cy="863539"/>
          </a:xfrm>
          <a:custGeom>
            <a:avLst/>
            <a:gdLst>
              <a:gd name="connsiteX0" fmla="*/ 447200 w 1125880"/>
              <a:gd name="connsiteY0" fmla="*/ 353392 h 640068"/>
              <a:gd name="connsiteX1" fmla="*/ 208661 w 1125880"/>
              <a:gd name="connsiteY1" fmla="*/ 141357 h 640068"/>
              <a:gd name="connsiteX2" fmla="*/ 182156 w 1125880"/>
              <a:gd name="connsiteY2" fmla="*/ 101600 h 640068"/>
              <a:gd name="connsiteX3" fmla="*/ 142400 w 1125880"/>
              <a:gd name="connsiteY3" fmla="*/ 75096 h 640068"/>
              <a:gd name="connsiteX4" fmla="*/ 102643 w 1125880"/>
              <a:gd name="connsiteY4" fmla="*/ 35340 h 640068"/>
              <a:gd name="connsiteX5" fmla="*/ 89391 w 1125880"/>
              <a:gd name="connsiteY5" fmla="*/ 75096 h 640068"/>
              <a:gd name="connsiteX6" fmla="*/ 129148 w 1125880"/>
              <a:gd name="connsiteY6" fmla="*/ 141357 h 640068"/>
              <a:gd name="connsiteX7" fmla="*/ 235165 w 1125880"/>
              <a:gd name="connsiteY7" fmla="*/ 207618 h 640068"/>
              <a:gd name="connsiteX8" fmla="*/ 274922 w 1125880"/>
              <a:gd name="connsiteY8" fmla="*/ 287131 h 640068"/>
              <a:gd name="connsiteX9" fmla="*/ 314678 w 1125880"/>
              <a:gd name="connsiteY9" fmla="*/ 366644 h 640068"/>
              <a:gd name="connsiteX10" fmla="*/ 341183 w 1125880"/>
              <a:gd name="connsiteY10" fmla="*/ 393148 h 640068"/>
              <a:gd name="connsiteX11" fmla="*/ 367687 w 1125880"/>
              <a:gd name="connsiteY11" fmla="*/ 432905 h 640068"/>
              <a:gd name="connsiteX12" fmla="*/ 367687 w 1125880"/>
              <a:gd name="connsiteY12" fmla="*/ 578679 h 640068"/>
              <a:gd name="connsiteX13" fmla="*/ 341183 w 1125880"/>
              <a:gd name="connsiteY13" fmla="*/ 538922 h 640068"/>
              <a:gd name="connsiteX14" fmla="*/ 235165 w 1125880"/>
              <a:gd name="connsiteY14" fmla="*/ 446157 h 640068"/>
              <a:gd name="connsiteX15" fmla="*/ 168904 w 1125880"/>
              <a:gd name="connsiteY15" fmla="*/ 340140 h 640068"/>
              <a:gd name="connsiteX16" fmla="*/ 182156 w 1125880"/>
              <a:gd name="connsiteY16" fmla="*/ 101600 h 640068"/>
              <a:gd name="connsiteX17" fmla="*/ 195409 w 1125880"/>
              <a:gd name="connsiteY17" fmla="*/ 141357 h 640068"/>
              <a:gd name="connsiteX18" fmla="*/ 261670 w 1125880"/>
              <a:gd name="connsiteY18" fmla="*/ 207618 h 640068"/>
              <a:gd name="connsiteX19" fmla="*/ 380939 w 1125880"/>
              <a:gd name="connsiteY19" fmla="*/ 287131 h 640068"/>
              <a:gd name="connsiteX20" fmla="*/ 407443 w 1125880"/>
              <a:gd name="connsiteY20" fmla="*/ 326887 h 640068"/>
              <a:gd name="connsiteX21" fmla="*/ 433948 w 1125880"/>
              <a:gd name="connsiteY21" fmla="*/ 379896 h 640068"/>
              <a:gd name="connsiteX22" fmla="*/ 473704 w 1125880"/>
              <a:gd name="connsiteY22" fmla="*/ 406400 h 640068"/>
              <a:gd name="connsiteX23" fmla="*/ 513461 w 1125880"/>
              <a:gd name="connsiteY23" fmla="*/ 419653 h 640068"/>
              <a:gd name="connsiteX24" fmla="*/ 380939 w 1125880"/>
              <a:gd name="connsiteY24" fmla="*/ 366644 h 640068"/>
              <a:gd name="connsiteX25" fmla="*/ 341183 w 1125880"/>
              <a:gd name="connsiteY25" fmla="*/ 340140 h 640068"/>
              <a:gd name="connsiteX26" fmla="*/ 261670 w 1125880"/>
              <a:gd name="connsiteY26" fmla="*/ 247374 h 640068"/>
              <a:gd name="connsiteX27" fmla="*/ 221913 w 1125880"/>
              <a:gd name="connsiteY27" fmla="*/ 181113 h 640068"/>
              <a:gd name="connsiteX28" fmla="*/ 142400 w 1125880"/>
              <a:gd name="connsiteY28" fmla="*/ 154609 h 640068"/>
              <a:gd name="connsiteX29" fmla="*/ 76139 w 1125880"/>
              <a:gd name="connsiteY29" fmla="*/ 101600 h 640068"/>
              <a:gd name="connsiteX30" fmla="*/ 62887 w 1125880"/>
              <a:gd name="connsiteY30" fmla="*/ 154609 h 640068"/>
              <a:gd name="connsiteX31" fmla="*/ 76139 w 1125880"/>
              <a:gd name="connsiteY31" fmla="*/ 207618 h 640068"/>
              <a:gd name="connsiteX32" fmla="*/ 102643 w 1125880"/>
              <a:gd name="connsiteY32" fmla="*/ 247374 h 640068"/>
              <a:gd name="connsiteX33" fmla="*/ 168904 w 1125880"/>
              <a:gd name="connsiteY33" fmla="*/ 353392 h 640068"/>
              <a:gd name="connsiteX34" fmla="*/ 182156 w 1125880"/>
              <a:gd name="connsiteY34" fmla="*/ 393148 h 640068"/>
              <a:gd name="connsiteX35" fmla="*/ 195409 w 1125880"/>
              <a:gd name="connsiteY35" fmla="*/ 538922 h 640068"/>
              <a:gd name="connsiteX36" fmla="*/ 221913 w 1125880"/>
              <a:gd name="connsiteY36" fmla="*/ 459409 h 640068"/>
              <a:gd name="connsiteX37" fmla="*/ 208661 w 1125880"/>
              <a:gd name="connsiteY37" fmla="*/ 393148 h 640068"/>
              <a:gd name="connsiteX38" fmla="*/ 89391 w 1125880"/>
              <a:gd name="connsiteY38" fmla="*/ 220870 h 640068"/>
              <a:gd name="connsiteX39" fmla="*/ 49635 w 1125880"/>
              <a:gd name="connsiteY39" fmla="*/ 88348 h 640068"/>
              <a:gd name="connsiteX40" fmla="*/ 23130 w 1125880"/>
              <a:gd name="connsiteY40" fmla="*/ 48592 h 640068"/>
              <a:gd name="connsiteX41" fmla="*/ 9878 w 1125880"/>
              <a:gd name="connsiteY41" fmla="*/ 8835 h 640068"/>
              <a:gd name="connsiteX42" fmla="*/ 36383 w 1125880"/>
              <a:gd name="connsiteY42" fmla="*/ 35340 h 640068"/>
              <a:gd name="connsiteX43" fmla="*/ 62887 w 1125880"/>
              <a:gd name="connsiteY43" fmla="*/ 75096 h 640068"/>
              <a:gd name="connsiteX44" fmla="*/ 182156 w 1125880"/>
              <a:gd name="connsiteY44" fmla="*/ 167861 h 640068"/>
              <a:gd name="connsiteX45" fmla="*/ 208661 w 1125880"/>
              <a:gd name="connsiteY45" fmla="*/ 194366 h 640068"/>
              <a:gd name="connsiteX46" fmla="*/ 235165 w 1125880"/>
              <a:gd name="connsiteY46" fmla="*/ 260627 h 640068"/>
              <a:gd name="connsiteX47" fmla="*/ 274922 w 1125880"/>
              <a:gd name="connsiteY47" fmla="*/ 287131 h 640068"/>
              <a:gd name="connsiteX48" fmla="*/ 327930 w 1125880"/>
              <a:gd name="connsiteY48" fmla="*/ 326887 h 640068"/>
              <a:gd name="connsiteX49" fmla="*/ 354435 w 1125880"/>
              <a:gd name="connsiteY49" fmla="*/ 353392 h 640068"/>
              <a:gd name="connsiteX50" fmla="*/ 500209 w 1125880"/>
              <a:gd name="connsiteY50" fmla="*/ 459409 h 640068"/>
              <a:gd name="connsiteX51" fmla="*/ 619478 w 1125880"/>
              <a:gd name="connsiteY51" fmla="*/ 485913 h 640068"/>
              <a:gd name="connsiteX52" fmla="*/ 725496 w 1125880"/>
              <a:gd name="connsiteY52" fmla="*/ 499166 h 640068"/>
              <a:gd name="connsiteX53" fmla="*/ 778504 w 1125880"/>
              <a:gd name="connsiteY53" fmla="*/ 393148 h 640068"/>
              <a:gd name="connsiteX54" fmla="*/ 977287 w 1125880"/>
              <a:gd name="connsiteY54" fmla="*/ 247374 h 640068"/>
              <a:gd name="connsiteX55" fmla="*/ 990539 w 1125880"/>
              <a:gd name="connsiteY55" fmla="*/ 194366 h 640068"/>
              <a:gd name="connsiteX56" fmla="*/ 950783 w 1125880"/>
              <a:gd name="connsiteY56" fmla="*/ 313635 h 640068"/>
              <a:gd name="connsiteX57" fmla="*/ 924278 w 1125880"/>
              <a:gd name="connsiteY57" fmla="*/ 393148 h 640068"/>
              <a:gd name="connsiteX58" fmla="*/ 911026 w 1125880"/>
              <a:gd name="connsiteY58" fmla="*/ 432905 h 640068"/>
              <a:gd name="connsiteX59" fmla="*/ 924278 w 1125880"/>
              <a:gd name="connsiteY59" fmla="*/ 578679 h 640068"/>
              <a:gd name="connsiteX60" fmla="*/ 950783 w 1125880"/>
              <a:gd name="connsiteY60" fmla="*/ 538922 h 640068"/>
              <a:gd name="connsiteX61" fmla="*/ 964035 w 1125880"/>
              <a:gd name="connsiteY61" fmla="*/ 128105 h 640068"/>
              <a:gd name="connsiteX62" fmla="*/ 977287 w 1125880"/>
              <a:gd name="connsiteY62" fmla="*/ 75096 h 640068"/>
              <a:gd name="connsiteX63" fmla="*/ 1030296 w 1125880"/>
              <a:gd name="connsiteY63" fmla="*/ 61844 h 640068"/>
              <a:gd name="connsiteX64" fmla="*/ 1070052 w 1125880"/>
              <a:gd name="connsiteY64" fmla="*/ 75096 h 640068"/>
              <a:gd name="connsiteX65" fmla="*/ 1017043 w 1125880"/>
              <a:gd name="connsiteY65" fmla="*/ 88348 h 640068"/>
              <a:gd name="connsiteX66" fmla="*/ 911026 w 1125880"/>
              <a:gd name="connsiteY66" fmla="*/ 194366 h 640068"/>
              <a:gd name="connsiteX67" fmla="*/ 844765 w 1125880"/>
              <a:gd name="connsiteY67" fmla="*/ 287131 h 640068"/>
              <a:gd name="connsiteX68" fmla="*/ 791756 w 1125880"/>
              <a:gd name="connsiteY68" fmla="*/ 366644 h 640068"/>
              <a:gd name="connsiteX69" fmla="*/ 778504 w 1125880"/>
              <a:gd name="connsiteY69" fmla="*/ 406400 h 640068"/>
              <a:gd name="connsiteX70" fmla="*/ 738748 w 1125880"/>
              <a:gd name="connsiteY70" fmla="*/ 419653 h 640068"/>
              <a:gd name="connsiteX71" fmla="*/ 698991 w 1125880"/>
              <a:gd name="connsiteY71" fmla="*/ 446157 h 640068"/>
              <a:gd name="connsiteX72" fmla="*/ 752000 w 1125880"/>
              <a:gd name="connsiteY72" fmla="*/ 459409 h 640068"/>
              <a:gd name="connsiteX73" fmla="*/ 924278 w 1125880"/>
              <a:gd name="connsiteY73" fmla="*/ 326887 h 640068"/>
              <a:gd name="connsiteX74" fmla="*/ 964035 w 1125880"/>
              <a:gd name="connsiteY74" fmla="*/ 300383 h 640068"/>
              <a:gd name="connsiteX75" fmla="*/ 990539 w 1125880"/>
              <a:gd name="connsiteY75" fmla="*/ 260627 h 640068"/>
              <a:gd name="connsiteX76" fmla="*/ 1003791 w 1125880"/>
              <a:gd name="connsiteY76" fmla="*/ 220870 h 640068"/>
              <a:gd name="connsiteX77" fmla="*/ 1096556 w 1125880"/>
              <a:gd name="connsiteY77" fmla="*/ 154609 h 640068"/>
              <a:gd name="connsiteX78" fmla="*/ 1109809 w 1125880"/>
              <a:gd name="connsiteY78" fmla="*/ 207618 h 640068"/>
              <a:gd name="connsiteX79" fmla="*/ 1096556 w 1125880"/>
              <a:gd name="connsiteY79" fmla="*/ 287131 h 640068"/>
              <a:gd name="connsiteX80" fmla="*/ 1043548 w 1125880"/>
              <a:gd name="connsiteY80" fmla="*/ 472661 h 640068"/>
              <a:gd name="connsiteX81" fmla="*/ 1030296 w 1125880"/>
              <a:gd name="connsiteY81" fmla="*/ 591931 h 640068"/>
              <a:gd name="connsiteX82" fmla="*/ 990539 w 1125880"/>
              <a:gd name="connsiteY82" fmla="*/ 631687 h 640068"/>
              <a:gd name="connsiteX83" fmla="*/ 1030296 w 1125880"/>
              <a:gd name="connsiteY83" fmla="*/ 538922 h 640068"/>
              <a:gd name="connsiteX84" fmla="*/ 1043548 w 1125880"/>
              <a:gd name="connsiteY84" fmla="*/ 446157 h 640068"/>
              <a:gd name="connsiteX85" fmla="*/ 1070052 w 1125880"/>
              <a:gd name="connsiteY85" fmla="*/ 340140 h 640068"/>
              <a:gd name="connsiteX86" fmla="*/ 1083304 w 1125880"/>
              <a:gd name="connsiteY86" fmla="*/ 300383 h 640068"/>
              <a:gd name="connsiteX87" fmla="*/ 1096556 w 1125880"/>
              <a:gd name="connsiteY87" fmla="*/ 220870 h 640068"/>
              <a:gd name="connsiteX88" fmla="*/ 1109809 w 1125880"/>
              <a:gd name="connsiteY88" fmla="*/ 181113 h 640068"/>
              <a:gd name="connsiteX89" fmla="*/ 1123061 w 1125880"/>
              <a:gd name="connsiteY89" fmla="*/ 128105 h 640068"/>
              <a:gd name="connsiteX90" fmla="*/ 1109809 w 1125880"/>
              <a:gd name="connsiteY90" fmla="*/ 35340 h 640068"/>
              <a:gd name="connsiteX91" fmla="*/ 1083304 w 1125880"/>
              <a:gd name="connsiteY91" fmla="*/ 61844 h 640068"/>
              <a:gd name="connsiteX92" fmla="*/ 1017043 w 1125880"/>
              <a:gd name="connsiteY92" fmla="*/ 154609 h 640068"/>
              <a:gd name="connsiteX93" fmla="*/ 937530 w 1125880"/>
              <a:gd name="connsiteY93" fmla="*/ 220870 h 640068"/>
              <a:gd name="connsiteX94" fmla="*/ 897774 w 1125880"/>
              <a:gd name="connsiteY94" fmla="*/ 287131 h 640068"/>
              <a:gd name="connsiteX95" fmla="*/ 858017 w 1125880"/>
              <a:gd name="connsiteY95" fmla="*/ 419653 h 640068"/>
              <a:gd name="connsiteX96" fmla="*/ 778504 w 1125880"/>
              <a:gd name="connsiteY96" fmla="*/ 446157 h 640068"/>
              <a:gd name="connsiteX97" fmla="*/ 791756 w 1125880"/>
              <a:gd name="connsiteY97" fmla="*/ 379896 h 640068"/>
              <a:gd name="connsiteX98" fmla="*/ 884522 w 1125880"/>
              <a:gd name="connsiteY98" fmla="*/ 287131 h 640068"/>
              <a:gd name="connsiteX99" fmla="*/ 964035 w 1125880"/>
              <a:gd name="connsiteY99" fmla="*/ 154609 h 640068"/>
              <a:gd name="connsiteX100" fmla="*/ 1003791 w 1125880"/>
              <a:gd name="connsiteY100" fmla="*/ 128105 h 640068"/>
              <a:gd name="connsiteX101" fmla="*/ 1030296 w 1125880"/>
              <a:gd name="connsiteY101" fmla="*/ 101600 h 640068"/>
              <a:gd name="connsiteX102" fmla="*/ 1043548 w 1125880"/>
              <a:gd name="connsiteY102" fmla="*/ 61844 h 640068"/>
              <a:gd name="connsiteX103" fmla="*/ 1056800 w 1125880"/>
              <a:gd name="connsiteY103" fmla="*/ 101600 h 640068"/>
              <a:gd name="connsiteX104" fmla="*/ 1043548 w 1125880"/>
              <a:gd name="connsiteY104" fmla="*/ 393148 h 640068"/>
              <a:gd name="connsiteX105" fmla="*/ 1056800 w 1125880"/>
              <a:gd name="connsiteY105" fmla="*/ 578679 h 64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25880" h="640068">
                <a:moveTo>
                  <a:pt x="447200" y="353392"/>
                </a:moveTo>
                <a:cubicBezTo>
                  <a:pt x="339424" y="281541"/>
                  <a:pt x="377001" y="309697"/>
                  <a:pt x="208661" y="141357"/>
                </a:cubicBezTo>
                <a:cubicBezTo>
                  <a:pt x="197399" y="130095"/>
                  <a:pt x="193418" y="112862"/>
                  <a:pt x="182156" y="101600"/>
                </a:cubicBezTo>
                <a:cubicBezTo>
                  <a:pt x="170894" y="90338"/>
                  <a:pt x="154635" y="85292"/>
                  <a:pt x="142400" y="75096"/>
                </a:cubicBezTo>
                <a:cubicBezTo>
                  <a:pt x="128002" y="63098"/>
                  <a:pt x="115895" y="48592"/>
                  <a:pt x="102643" y="35340"/>
                </a:cubicBezTo>
                <a:cubicBezTo>
                  <a:pt x="98226" y="48592"/>
                  <a:pt x="89391" y="61127"/>
                  <a:pt x="89391" y="75096"/>
                </a:cubicBezTo>
                <a:cubicBezTo>
                  <a:pt x="89391" y="102462"/>
                  <a:pt x="108152" y="126660"/>
                  <a:pt x="129148" y="141357"/>
                </a:cubicBezTo>
                <a:cubicBezTo>
                  <a:pt x="163288" y="165255"/>
                  <a:pt x="235165" y="207618"/>
                  <a:pt x="235165" y="207618"/>
                </a:cubicBezTo>
                <a:cubicBezTo>
                  <a:pt x="260965" y="285017"/>
                  <a:pt x="232104" y="210059"/>
                  <a:pt x="274922" y="287131"/>
                </a:cubicBezTo>
                <a:cubicBezTo>
                  <a:pt x="289313" y="313035"/>
                  <a:pt x="298973" y="341516"/>
                  <a:pt x="314678" y="366644"/>
                </a:cubicBezTo>
                <a:cubicBezTo>
                  <a:pt x="321300" y="377239"/>
                  <a:pt x="333378" y="383392"/>
                  <a:pt x="341183" y="393148"/>
                </a:cubicBezTo>
                <a:cubicBezTo>
                  <a:pt x="351133" y="405585"/>
                  <a:pt x="358852" y="419653"/>
                  <a:pt x="367687" y="432905"/>
                </a:cubicBezTo>
                <a:cubicBezTo>
                  <a:pt x="374364" y="466293"/>
                  <a:pt x="398771" y="547595"/>
                  <a:pt x="367687" y="578679"/>
                </a:cubicBezTo>
                <a:cubicBezTo>
                  <a:pt x="356425" y="589941"/>
                  <a:pt x="351548" y="551015"/>
                  <a:pt x="341183" y="538922"/>
                </a:cubicBezTo>
                <a:cubicBezTo>
                  <a:pt x="217298" y="394388"/>
                  <a:pt x="357007" y="567999"/>
                  <a:pt x="235165" y="446157"/>
                </a:cubicBezTo>
                <a:cubicBezTo>
                  <a:pt x="200762" y="411754"/>
                  <a:pt x="189898" y="382126"/>
                  <a:pt x="168904" y="340140"/>
                </a:cubicBezTo>
                <a:cubicBezTo>
                  <a:pt x="151971" y="238541"/>
                  <a:pt x="140927" y="225285"/>
                  <a:pt x="182156" y="101600"/>
                </a:cubicBezTo>
                <a:cubicBezTo>
                  <a:pt x="186574" y="88348"/>
                  <a:pt x="187027" y="130182"/>
                  <a:pt x="195409" y="141357"/>
                </a:cubicBezTo>
                <a:cubicBezTo>
                  <a:pt x="214151" y="166346"/>
                  <a:pt x="237109" y="188320"/>
                  <a:pt x="261670" y="207618"/>
                </a:cubicBezTo>
                <a:cubicBezTo>
                  <a:pt x="299241" y="237138"/>
                  <a:pt x="380939" y="287131"/>
                  <a:pt x="380939" y="287131"/>
                </a:cubicBezTo>
                <a:cubicBezTo>
                  <a:pt x="389774" y="300383"/>
                  <a:pt x="399541" y="313059"/>
                  <a:pt x="407443" y="326887"/>
                </a:cubicBezTo>
                <a:cubicBezTo>
                  <a:pt x="417244" y="344039"/>
                  <a:pt x="421301" y="364720"/>
                  <a:pt x="433948" y="379896"/>
                </a:cubicBezTo>
                <a:cubicBezTo>
                  <a:pt x="444144" y="392131"/>
                  <a:pt x="459459" y="399277"/>
                  <a:pt x="473704" y="406400"/>
                </a:cubicBezTo>
                <a:cubicBezTo>
                  <a:pt x="486198" y="412647"/>
                  <a:pt x="525955" y="425900"/>
                  <a:pt x="513461" y="419653"/>
                </a:cubicBezTo>
                <a:cubicBezTo>
                  <a:pt x="453109" y="389477"/>
                  <a:pt x="433821" y="384271"/>
                  <a:pt x="380939" y="366644"/>
                </a:cubicBezTo>
                <a:cubicBezTo>
                  <a:pt x="367687" y="357809"/>
                  <a:pt x="353418" y="350336"/>
                  <a:pt x="341183" y="340140"/>
                </a:cubicBezTo>
                <a:cubicBezTo>
                  <a:pt x="310469" y="314545"/>
                  <a:pt x="283608" y="280281"/>
                  <a:pt x="261670" y="247374"/>
                </a:cubicBezTo>
                <a:cubicBezTo>
                  <a:pt x="247382" y="225942"/>
                  <a:pt x="242245" y="196927"/>
                  <a:pt x="221913" y="181113"/>
                </a:cubicBezTo>
                <a:cubicBezTo>
                  <a:pt x="199860" y="163961"/>
                  <a:pt x="142400" y="154609"/>
                  <a:pt x="142400" y="154609"/>
                </a:cubicBezTo>
                <a:cubicBezTo>
                  <a:pt x="138267" y="148409"/>
                  <a:pt x="104588" y="80264"/>
                  <a:pt x="76139" y="101600"/>
                </a:cubicBezTo>
                <a:cubicBezTo>
                  <a:pt x="61568" y="112528"/>
                  <a:pt x="67304" y="136939"/>
                  <a:pt x="62887" y="154609"/>
                </a:cubicBezTo>
                <a:cubicBezTo>
                  <a:pt x="67304" y="172279"/>
                  <a:pt x="68964" y="190877"/>
                  <a:pt x="76139" y="207618"/>
                </a:cubicBezTo>
                <a:cubicBezTo>
                  <a:pt x="82413" y="222257"/>
                  <a:pt x="94741" y="233546"/>
                  <a:pt x="102643" y="247374"/>
                </a:cubicBezTo>
                <a:cubicBezTo>
                  <a:pt x="160855" y="349245"/>
                  <a:pt x="92889" y="252037"/>
                  <a:pt x="168904" y="353392"/>
                </a:cubicBezTo>
                <a:cubicBezTo>
                  <a:pt x="173321" y="366644"/>
                  <a:pt x="180180" y="379320"/>
                  <a:pt x="182156" y="393148"/>
                </a:cubicBezTo>
                <a:cubicBezTo>
                  <a:pt x="189056" y="441449"/>
                  <a:pt x="170306" y="497084"/>
                  <a:pt x="195409" y="538922"/>
                </a:cubicBezTo>
                <a:cubicBezTo>
                  <a:pt x="209783" y="562879"/>
                  <a:pt x="213078" y="485913"/>
                  <a:pt x="221913" y="459409"/>
                </a:cubicBezTo>
                <a:cubicBezTo>
                  <a:pt x="217496" y="437322"/>
                  <a:pt x="217534" y="413851"/>
                  <a:pt x="208661" y="393148"/>
                </a:cubicBezTo>
                <a:cubicBezTo>
                  <a:pt x="161624" y="283394"/>
                  <a:pt x="157329" y="288808"/>
                  <a:pt x="89391" y="220870"/>
                </a:cubicBezTo>
                <a:cubicBezTo>
                  <a:pt x="81983" y="191239"/>
                  <a:pt x="62540" y="107705"/>
                  <a:pt x="49635" y="88348"/>
                </a:cubicBezTo>
                <a:lnTo>
                  <a:pt x="23130" y="48592"/>
                </a:lnTo>
                <a:cubicBezTo>
                  <a:pt x="18713" y="35340"/>
                  <a:pt x="0" y="18712"/>
                  <a:pt x="9878" y="8835"/>
                </a:cubicBezTo>
                <a:cubicBezTo>
                  <a:pt x="18713" y="0"/>
                  <a:pt x="28578" y="25583"/>
                  <a:pt x="36383" y="35340"/>
                </a:cubicBezTo>
                <a:cubicBezTo>
                  <a:pt x="46332" y="47777"/>
                  <a:pt x="52691" y="62861"/>
                  <a:pt x="62887" y="75096"/>
                </a:cubicBezTo>
                <a:cubicBezTo>
                  <a:pt x="107852" y="129055"/>
                  <a:pt x="116479" y="118604"/>
                  <a:pt x="182156" y="167861"/>
                </a:cubicBezTo>
                <a:cubicBezTo>
                  <a:pt x="192152" y="175358"/>
                  <a:pt x="199826" y="185531"/>
                  <a:pt x="208661" y="194366"/>
                </a:cubicBezTo>
                <a:cubicBezTo>
                  <a:pt x="217496" y="216453"/>
                  <a:pt x="221338" y="241270"/>
                  <a:pt x="235165" y="260627"/>
                </a:cubicBezTo>
                <a:cubicBezTo>
                  <a:pt x="244423" y="273587"/>
                  <a:pt x="261961" y="277874"/>
                  <a:pt x="274922" y="287131"/>
                </a:cubicBezTo>
                <a:cubicBezTo>
                  <a:pt x="292895" y="299969"/>
                  <a:pt x="310963" y="312747"/>
                  <a:pt x="327930" y="326887"/>
                </a:cubicBezTo>
                <a:cubicBezTo>
                  <a:pt x="337529" y="334886"/>
                  <a:pt x="344948" y="345261"/>
                  <a:pt x="354435" y="353392"/>
                </a:cubicBezTo>
                <a:cubicBezTo>
                  <a:pt x="394588" y="387809"/>
                  <a:pt x="454577" y="434058"/>
                  <a:pt x="500209" y="459409"/>
                </a:cubicBezTo>
                <a:cubicBezTo>
                  <a:pt x="528172" y="474944"/>
                  <a:pt x="597904" y="482317"/>
                  <a:pt x="619478" y="485913"/>
                </a:cubicBezTo>
                <a:cubicBezTo>
                  <a:pt x="650185" y="506385"/>
                  <a:pt x="682919" y="541743"/>
                  <a:pt x="725496" y="499166"/>
                </a:cubicBezTo>
                <a:cubicBezTo>
                  <a:pt x="880915" y="343747"/>
                  <a:pt x="676359" y="468054"/>
                  <a:pt x="778504" y="393148"/>
                </a:cubicBezTo>
                <a:cubicBezTo>
                  <a:pt x="989140" y="238682"/>
                  <a:pt x="896372" y="328292"/>
                  <a:pt x="977287" y="247374"/>
                </a:cubicBezTo>
                <a:cubicBezTo>
                  <a:pt x="981704" y="229705"/>
                  <a:pt x="990539" y="176153"/>
                  <a:pt x="990539" y="194366"/>
                </a:cubicBezTo>
                <a:cubicBezTo>
                  <a:pt x="990539" y="258035"/>
                  <a:pt x="972340" y="259744"/>
                  <a:pt x="950783" y="313635"/>
                </a:cubicBezTo>
                <a:cubicBezTo>
                  <a:pt x="940407" y="339575"/>
                  <a:pt x="933113" y="366644"/>
                  <a:pt x="924278" y="393148"/>
                </a:cubicBezTo>
                <a:lnTo>
                  <a:pt x="911026" y="432905"/>
                </a:lnTo>
                <a:cubicBezTo>
                  <a:pt x="915443" y="481496"/>
                  <a:pt x="907146" y="532994"/>
                  <a:pt x="924278" y="578679"/>
                </a:cubicBezTo>
                <a:cubicBezTo>
                  <a:pt x="929871" y="593592"/>
                  <a:pt x="949383" y="554788"/>
                  <a:pt x="950783" y="538922"/>
                </a:cubicBezTo>
                <a:cubicBezTo>
                  <a:pt x="962825" y="402442"/>
                  <a:pt x="956219" y="264892"/>
                  <a:pt x="964035" y="128105"/>
                </a:cubicBezTo>
                <a:cubicBezTo>
                  <a:pt x="965074" y="109921"/>
                  <a:pt x="964408" y="87975"/>
                  <a:pt x="977287" y="75096"/>
                </a:cubicBezTo>
                <a:cubicBezTo>
                  <a:pt x="990166" y="62217"/>
                  <a:pt x="1012626" y="66261"/>
                  <a:pt x="1030296" y="61844"/>
                </a:cubicBezTo>
                <a:cubicBezTo>
                  <a:pt x="1043548" y="66261"/>
                  <a:pt x="1076299" y="62602"/>
                  <a:pt x="1070052" y="75096"/>
                </a:cubicBezTo>
                <a:cubicBezTo>
                  <a:pt x="1061906" y="91386"/>
                  <a:pt x="1031614" y="77420"/>
                  <a:pt x="1017043" y="88348"/>
                </a:cubicBezTo>
                <a:cubicBezTo>
                  <a:pt x="977061" y="118334"/>
                  <a:pt x="933376" y="149665"/>
                  <a:pt x="911026" y="194366"/>
                </a:cubicBezTo>
                <a:cubicBezTo>
                  <a:pt x="853489" y="309440"/>
                  <a:pt x="919981" y="190426"/>
                  <a:pt x="844765" y="287131"/>
                </a:cubicBezTo>
                <a:cubicBezTo>
                  <a:pt x="825208" y="312275"/>
                  <a:pt x="791756" y="366644"/>
                  <a:pt x="791756" y="366644"/>
                </a:cubicBezTo>
                <a:cubicBezTo>
                  <a:pt x="787339" y="379896"/>
                  <a:pt x="788381" y="396522"/>
                  <a:pt x="778504" y="406400"/>
                </a:cubicBezTo>
                <a:cubicBezTo>
                  <a:pt x="768627" y="416278"/>
                  <a:pt x="751242" y="413406"/>
                  <a:pt x="738748" y="419653"/>
                </a:cubicBezTo>
                <a:cubicBezTo>
                  <a:pt x="724502" y="426776"/>
                  <a:pt x="712243" y="437322"/>
                  <a:pt x="698991" y="446157"/>
                </a:cubicBezTo>
                <a:cubicBezTo>
                  <a:pt x="716661" y="450574"/>
                  <a:pt x="734721" y="465169"/>
                  <a:pt x="752000" y="459409"/>
                </a:cubicBezTo>
                <a:cubicBezTo>
                  <a:pt x="896287" y="411313"/>
                  <a:pt x="819718" y="396592"/>
                  <a:pt x="924278" y="326887"/>
                </a:cubicBezTo>
                <a:lnTo>
                  <a:pt x="964035" y="300383"/>
                </a:lnTo>
                <a:cubicBezTo>
                  <a:pt x="972870" y="287131"/>
                  <a:pt x="983416" y="274873"/>
                  <a:pt x="990539" y="260627"/>
                </a:cubicBezTo>
                <a:cubicBezTo>
                  <a:pt x="996786" y="248133"/>
                  <a:pt x="994848" y="231601"/>
                  <a:pt x="1003791" y="220870"/>
                </a:cubicBezTo>
                <a:cubicBezTo>
                  <a:pt x="1014065" y="208541"/>
                  <a:pt x="1078426" y="166695"/>
                  <a:pt x="1096556" y="154609"/>
                </a:cubicBezTo>
                <a:cubicBezTo>
                  <a:pt x="1100974" y="172279"/>
                  <a:pt x="1109809" y="189404"/>
                  <a:pt x="1109809" y="207618"/>
                </a:cubicBezTo>
                <a:cubicBezTo>
                  <a:pt x="1109809" y="234488"/>
                  <a:pt x="1100642" y="260573"/>
                  <a:pt x="1096556" y="287131"/>
                </a:cubicBezTo>
                <a:cubicBezTo>
                  <a:pt x="1076384" y="418245"/>
                  <a:pt x="1097937" y="345752"/>
                  <a:pt x="1043548" y="472661"/>
                </a:cubicBezTo>
                <a:cubicBezTo>
                  <a:pt x="1039131" y="512418"/>
                  <a:pt x="1042946" y="553982"/>
                  <a:pt x="1030296" y="591931"/>
                </a:cubicBezTo>
                <a:cubicBezTo>
                  <a:pt x="1024369" y="609711"/>
                  <a:pt x="1007302" y="640068"/>
                  <a:pt x="990539" y="631687"/>
                </a:cubicBezTo>
                <a:cubicBezTo>
                  <a:pt x="969145" y="620990"/>
                  <a:pt x="1027364" y="543319"/>
                  <a:pt x="1030296" y="538922"/>
                </a:cubicBezTo>
                <a:cubicBezTo>
                  <a:pt x="1034713" y="508000"/>
                  <a:pt x="1037422" y="476786"/>
                  <a:pt x="1043548" y="446157"/>
                </a:cubicBezTo>
                <a:cubicBezTo>
                  <a:pt x="1050692" y="410438"/>
                  <a:pt x="1058533" y="374697"/>
                  <a:pt x="1070052" y="340140"/>
                </a:cubicBezTo>
                <a:cubicBezTo>
                  <a:pt x="1074469" y="326888"/>
                  <a:pt x="1080274" y="314020"/>
                  <a:pt x="1083304" y="300383"/>
                </a:cubicBezTo>
                <a:cubicBezTo>
                  <a:pt x="1089133" y="274153"/>
                  <a:pt x="1090727" y="247100"/>
                  <a:pt x="1096556" y="220870"/>
                </a:cubicBezTo>
                <a:cubicBezTo>
                  <a:pt x="1099586" y="207233"/>
                  <a:pt x="1105971" y="194545"/>
                  <a:pt x="1109809" y="181113"/>
                </a:cubicBezTo>
                <a:cubicBezTo>
                  <a:pt x="1114813" y="163601"/>
                  <a:pt x="1118644" y="145774"/>
                  <a:pt x="1123061" y="128105"/>
                </a:cubicBezTo>
                <a:cubicBezTo>
                  <a:pt x="1118644" y="97183"/>
                  <a:pt x="1125880" y="62124"/>
                  <a:pt x="1109809" y="35340"/>
                </a:cubicBezTo>
                <a:cubicBezTo>
                  <a:pt x="1103381" y="24626"/>
                  <a:pt x="1091109" y="52088"/>
                  <a:pt x="1083304" y="61844"/>
                </a:cubicBezTo>
                <a:cubicBezTo>
                  <a:pt x="1053200" y="99473"/>
                  <a:pt x="1054358" y="117293"/>
                  <a:pt x="1017043" y="154609"/>
                </a:cubicBezTo>
                <a:cubicBezTo>
                  <a:pt x="989134" y="182518"/>
                  <a:pt x="959800" y="189692"/>
                  <a:pt x="937530" y="220870"/>
                </a:cubicBezTo>
                <a:cubicBezTo>
                  <a:pt x="922559" y="241830"/>
                  <a:pt x="911026" y="265044"/>
                  <a:pt x="897774" y="287131"/>
                </a:cubicBezTo>
                <a:cubicBezTo>
                  <a:pt x="892794" y="326971"/>
                  <a:pt x="906259" y="395532"/>
                  <a:pt x="858017" y="419653"/>
                </a:cubicBezTo>
                <a:cubicBezTo>
                  <a:pt x="833029" y="432147"/>
                  <a:pt x="778504" y="446157"/>
                  <a:pt x="778504" y="446157"/>
                </a:cubicBezTo>
                <a:cubicBezTo>
                  <a:pt x="782921" y="424070"/>
                  <a:pt x="779262" y="398637"/>
                  <a:pt x="791756" y="379896"/>
                </a:cubicBezTo>
                <a:cubicBezTo>
                  <a:pt x="816013" y="343510"/>
                  <a:pt x="884522" y="287131"/>
                  <a:pt x="884522" y="287131"/>
                </a:cubicBezTo>
                <a:cubicBezTo>
                  <a:pt x="905780" y="223355"/>
                  <a:pt x="900563" y="226015"/>
                  <a:pt x="964035" y="154609"/>
                </a:cubicBezTo>
                <a:cubicBezTo>
                  <a:pt x="974616" y="142705"/>
                  <a:pt x="991354" y="138054"/>
                  <a:pt x="1003791" y="128105"/>
                </a:cubicBezTo>
                <a:cubicBezTo>
                  <a:pt x="1013548" y="120300"/>
                  <a:pt x="1021461" y="110435"/>
                  <a:pt x="1030296" y="101600"/>
                </a:cubicBezTo>
                <a:cubicBezTo>
                  <a:pt x="1034713" y="88348"/>
                  <a:pt x="1029579" y="61844"/>
                  <a:pt x="1043548" y="61844"/>
                </a:cubicBezTo>
                <a:cubicBezTo>
                  <a:pt x="1057517" y="61844"/>
                  <a:pt x="1056800" y="87631"/>
                  <a:pt x="1056800" y="101600"/>
                </a:cubicBezTo>
                <a:cubicBezTo>
                  <a:pt x="1056800" y="198883"/>
                  <a:pt x="1047965" y="295965"/>
                  <a:pt x="1043548" y="393148"/>
                </a:cubicBezTo>
                <a:lnTo>
                  <a:pt x="1056800" y="578679"/>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rot="20614096">
            <a:off x="1257702" y="1743655"/>
            <a:ext cx="525780" cy="348139"/>
          </a:xfrm>
          <a:custGeom>
            <a:avLst/>
            <a:gdLst>
              <a:gd name="connsiteX0" fmla="*/ 389716 w 389716"/>
              <a:gd name="connsiteY0" fmla="*/ 145774 h 258046"/>
              <a:gd name="connsiteX1" fmla="*/ 363211 w 389716"/>
              <a:gd name="connsiteY1" fmla="*/ 185530 h 258046"/>
              <a:gd name="connsiteX2" fmla="*/ 45159 w 389716"/>
              <a:gd name="connsiteY2" fmla="*/ 212034 h 258046"/>
              <a:gd name="connsiteX3" fmla="*/ 5402 w 389716"/>
              <a:gd name="connsiteY3" fmla="*/ 185530 h 258046"/>
              <a:gd name="connsiteX4" fmla="*/ 45159 w 389716"/>
              <a:gd name="connsiteY4" fmla="*/ 13252 h 258046"/>
              <a:gd name="connsiteX5" fmla="*/ 84916 w 389716"/>
              <a:gd name="connsiteY5" fmla="*/ 0 h 258046"/>
              <a:gd name="connsiteX6" fmla="*/ 164429 w 389716"/>
              <a:gd name="connsiteY6" fmla="*/ 13252 h 258046"/>
              <a:gd name="connsiteX7" fmla="*/ 177681 w 389716"/>
              <a:gd name="connsiteY7" fmla="*/ 119269 h 258046"/>
              <a:gd name="connsiteX8" fmla="*/ 98168 w 389716"/>
              <a:gd name="connsiteY8" fmla="*/ 119269 h 2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6" h="258046">
                <a:moveTo>
                  <a:pt x="389716" y="145774"/>
                </a:moveTo>
                <a:cubicBezTo>
                  <a:pt x="380881" y="159026"/>
                  <a:pt x="376463" y="176695"/>
                  <a:pt x="363211" y="185530"/>
                </a:cubicBezTo>
                <a:cubicBezTo>
                  <a:pt x="254437" y="258046"/>
                  <a:pt x="185219" y="220273"/>
                  <a:pt x="45159" y="212034"/>
                </a:cubicBezTo>
                <a:cubicBezTo>
                  <a:pt x="31907" y="203199"/>
                  <a:pt x="8020" y="201240"/>
                  <a:pt x="5402" y="185530"/>
                </a:cubicBezTo>
                <a:cubicBezTo>
                  <a:pt x="0" y="153116"/>
                  <a:pt x="1291" y="48346"/>
                  <a:pt x="45159" y="13252"/>
                </a:cubicBezTo>
                <a:cubicBezTo>
                  <a:pt x="56067" y="4526"/>
                  <a:pt x="71664" y="4417"/>
                  <a:pt x="84916" y="0"/>
                </a:cubicBezTo>
                <a:cubicBezTo>
                  <a:pt x="111420" y="4417"/>
                  <a:pt x="140396" y="1235"/>
                  <a:pt x="164429" y="13252"/>
                </a:cubicBezTo>
                <a:cubicBezTo>
                  <a:pt x="194676" y="28375"/>
                  <a:pt x="206433" y="98732"/>
                  <a:pt x="177681" y="119269"/>
                </a:cubicBezTo>
                <a:cubicBezTo>
                  <a:pt x="156114" y="134674"/>
                  <a:pt x="124672" y="119269"/>
                  <a:pt x="98168" y="119269"/>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rot="20614096" flipH="1">
            <a:off x="1862163" y="1664940"/>
            <a:ext cx="502262" cy="308413"/>
          </a:xfrm>
          <a:custGeom>
            <a:avLst/>
            <a:gdLst>
              <a:gd name="connsiteX0" fmla="*/ 389716 w 389716"/>
              <a:gd name="connsiteY0" fmla="*/ 145774 h 258046"/>
              <a:gd name="connsiteX1" fmla="*/ 363211 w 389716"/>
              <a:gd name="connsiteY1" fmla="*/ 185530 h 258046"/>
              <a:gd name="connsiteX2" fmla="*/ 45159 w 389716"/>
              <a:gd name="connsiteY2" fmla="*/ 212034 h 258046"/>
              <a:gd name="connsiteX3" fmla="*/ 5402 w 389716"/>
              <a:gd name="connsiteY3" fmla="*/ 185530 h 258046"/>
              <a:gd name="connsiteX4" fmla="*/ 45159 w 389716"/>
              <a:gd name="connsiteY4" fmla="*/ 13252 h 258046"/>
              <a:gd name="connsiteX5" fmla="*/ 84916 w 389716"/>
              <a:gd name="connsiteY5" fmla="*/ 0 h 258046"/>
              <a:gd name="connsiteX6" fmla="*/ 164429 w 389716"/>
              <a:gd name="connsiteY6" fmla="*/ 13252 h 258046"/>
              <a:gd name="connsiteX7" fmla="*/ 177681 w 389716"/>
              <a:gd name="connsiteY7" fmla="*/ 119269 h 258046"/>
              <a:gd name="connsiteX8" fmla="*/ 98168 w 389716"/>
              <a:gd name="connsiteY8" fmla="*/ 119269 h 25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6" h="258046">
                <a:moveTo>
                  <a:pt x="389716" y="145774"/>
                </a:moveTo>
                <a:cubicBezTo>
                  <a:pt x="380881" y="159026"/>
                  <a:pt x="376463" y="176695"/>
                  <a:pt x="363211" y="185530"/>
                </a:cubicBezTo>
                <a:cubicBezTo>
                  <a:pt x="254437" y="258046"/>
                  <a:pt x="185219" y="220273"/>
                  <a:pt x="45159" y="212034"/>
                </a:cubicBezTo>
                <a:cubicBezTo>
                  <a:pt x="31907" y="203199"/>
                  <a:pt x="8020" y="201240"/>
                  <a:pt x="5402" y="185530"/>
                </a:cubicBezTo>
                <a:cubicBezTo>
                  <a:pt x="0" y="153116"/>
                  <a:pt x="1291" y="48346"/>
                  <a:pt x="45159" y="13252"/>
                </a:cubicBezTo>
                <a:cubicBezTo>
                  <a:pt x="56067" y="4526"/>
                  <a:pt x="71664" y="4417"/>
                  <a:pt x="84916" y="0"/>
                </a:cubicBezTo>
                <a:cubicBezTo>
                  <a:pt x="111420" y="4417"/>
                  <a:pt x="140396" y="1235"/>
                  <a:pt x="164429" y="13252"/>
                </a:cubicBezTo>
                <a:cubicBezTo>
                  <a:pt x="194676" y="28375"/>
                  <a:pt x="206433" y="98732"/>
                  <a:pt x="177681" y="119269"/>
                </a:cubicBezTo>
                <a:cubicBezTo>
                  <a:pt x="156114" y="134674"/>
                  <a:pt x="124672" y="119269"/>
                  <a:pt x="98168" y="119269"/>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rot="20614096">
            <a:off x="3004434" y="1614374"/>
            <a:ext cx="845486" cy="1430319"/>
          </a:xfrm>
          <a:custGeom>
            <a:avLst/>
            <a:gdLst>
              <a:gd name="connsiteX0" fmla="*/ 339626 w 626687"/>
              <a:gd name="connsiteY0" fmla="*/ 1060174 h 1060174"/>
              <a:gd name="connsiteX1" fmla="*/ 578166 w 626687"/>
              <a:gd name="connsiteY1" fmla="*/ 463826 h 1060174"/>
              <a:gd name="connsiteX2" fmla="*/ 551661 w 626687"/>
              <a:gd name="connsiteY2" fmla="*/ 424070 h 1060174"/>
              <a:gd name="connsiteX3" fmla="*/ 485400 w 626687"/>
              <a:gd name="connsiteY3" fmla="*/ 384313 h 1060174"/>
              <a:gd name="connsiteX4" fmla="*/ 379383 w 626687"/>
              <a:gd name="connsiteY4" fmla="*/ 424070 h 1060174"/>
              <a:gd name="connsiteX5" fmla="*/ 352879 w 626687"/>
              <a:gd name="connsiteY5" fmla="*/ 463826 h 1060174"/>
              <a:gd name="connsiteX6" fmla="*/ 366131 w 626687"/>
              <a:gd name="connsiteY6" fmla="*/ 530087 h 1060174"/>
              <a:gd name="connsiteX7" fmla="*/ 405887 w 626687"/>
              <a:gd name="connsiteY7" fmla="*/ 543339 h 1060174"/>
              <a:gd name="connsiteX8" fmla="*/ 538409 w 626687"/>
              <a:gd name="connsiteY8" fmla="*/ 530087 h 1060174"/>
              <a:gd name="connsiteX9" fmla="*/ 525157 w 626687"/>
              <a:gd name="connsiteY9" fmla="*/ 344557 h 1060174"/>
              <a:gd name="connsiteX10" fmla="*/ 432392 w 626687"/>
              <a:gd name="connsiteY10" fmla="*/ 265044 h 1060174"/>
              <a:gd name="connsiteX11" fmla="*/ 405887 w 626687"/>
              <a:gd name="connsiteY11" fmla="*/ 238539 h 1060174"/>
              <a:gd name="connsiteX12" fmla="*/ 366131 w 626687"/>
              <a:gd name="connsiteY12" fmla="*/ 212035 h 1060174"/>
              <a:gd name="connsiteX13" fmla="*/ 220357 w 626687"/>
              <a:gd name="connsiteY13" fmla="*/ 198783 h 1060174"/>
              <a:gd name="connsiteX14" fmla="*/ 233609 w 626687"/>
              <a:gd name="connsiteY14" fmla="*/ 159026 h 1060174"/>
              <a:gd name="connsiteX15" fmla="*/ 233609 w 626687"/>
              <a:gd name="connsiteY15" fmla="*/ 159026 h 1060174"/>
              <a:gd name="connsiteX16" fmla="*/ 180600 w 626687"/>
              <a:gd name="connsiteY16" fmla="*/ 185531 h 1060174"/>
              <a:gd name="connsiteX17" fmla="*/ 140844 w 626687"/>
              <a:gd name="connsiteY17" fmla="*/ 212035 h 1060174"/>
              <a:gd name="connsiteX18" fmla="*/ 114340 w 626687"/>
              <a:gd name="connsiteY18" fmla="*/ 251791 h 1060174"/>
              <a:gd name="connsiteX19" fmla="*/ 101087 w 626687"/>
              <a:gd name="connsiteY19" fmla="*/ 291548 h 1060174"/>
              <a:gd name="connsiteX20" fmla="*/ 74583 w 626687"/>
              <a:gd name="connsiteY20" fmla="*/ 212035 h 1060174"/>
              <a:gd name="connsiteX21" fmla="*/ 48079 w 626687"/>
              <a:gd name="connsiteY21" fmla="*/ 53009 h 1060174"/>
              <a:gd name="connsiteX22" fmla="*/ 21574 w 626687"/>
              <a:gd name="connsiteY22" fmla="*/ 26504 h 1060174"/>
              <a:gd name="connsiteX23" fmla="*/ 101087 w 626687"/>
              <a:gd name="connsiteY23" fmla="*/ 26504 h 1060174"/>
              <a:gd name="connsiteX24" fmla="*/ 299870 w 626687"/>
              <a:gd name="connsiteY24" fmla="*/ 39757 h 1060174"/>
              <a:gd name="connsiteX25" fmla="*/ 21574 w 626687"/>
              <a:gd name="connsiteY25" fmla="*/ 53009 h 1060174"/>
              <a:gd name="connsiteX26" fmla="*/ 34826 w 626687"/>
              <a:gd name="connsiteY26" fmla="*/ 119270 h 1060174"/>
              <a:gd name="connsiteX27" fmla="*/ 48079 w 626687"/>
              <a:gd name="connsiteY27" fmla="*/ 159026 h 1060174"/>
              <a:gd name="connsiteX28" fmla="*/ 74583 w 626687"/>
              <a:gd name="connsiteY28" fmla="*/ 251791 h 1060174"/>
              <a:gd name="connsiteX29" fmla="*/ 101087 w 626687"/>
              <a:gd name="connsiteY29" fmla="*/ 278296 h 1060174"/>
              <a:gd name="connsiteX30" fmla="*/ 154096 w 626687"/>
              <a:gd name="connsiteY30" fmla="*/ 265044 h 1060174"/>
              <a:gd name="connsiteX31" fmla="*/ 167348 w 626687"/>
              <a:gd name="connsiteY31" fmla="*/ 225287 h 1060174"/>
              <a:gd name="connsiteX32" fmla="*/ 193853 w 626687"/>
              <a:gd name="connsiteY32" fmla="*/ 106017 h 1060174"/>
              <a:gd name="connsiteX33" fmla="*/ 220357 w 626687"/>
              <a:gd name="connsiteY33" fmla="*/ 66261 h 1060174"/>
              <a:gd name="connsiteX34" fmla="*/ 260113 w 626687"/>
              <a:gd name="connsiteY34" fmla="*/ 53009 h 1060174"/>
              <a:gd name="connsiteX35" fmla="*/ 34826 w 626687"/>
              <a:gd name="connsiteY35" fmla="*/ 66261 h 1060174"/>
              <a:gd name="connsiteX36" fmla="*/ 61331 w 626687"/>
              <a:gd name="connsiteY36" fmla="*/ 145774 h 1060174"/>
              <a:gd name="connsiteX37" fmla="*/ 74583 w 626687"/>
              <a:gd name="connsiteY37" fmla="*/ 291548 h 1060174"/>
              <a:gd name="connsiteX38" fmla="*/ 114340 w 626687"/>
              <a:gd name="connsiteY38" fmla="*/ 304800 h 1060174"/>
              <a:gd name="connsiteX39" fmla="*/ 167348 w 626687"/>
              <a:gd name="connsiteY39" fmla="*/ 291548 h 1060174"/>
              <a:gd name="connsiteX40" fmla="*/ 233609 w 626687"/>
              <a:gd name="connsiteY40" fmla="*/ 172278 h 1060174"/>
              <a:gd name="connsiteX41" fmla="*/ 246861 w 626687"/>
              <a:gd name="connsiteY41" fmla="*/ 13252 h 106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6687" h="1060174">
                <a:moveTo>
                  <a:pt x="339626" y="1060174"/>
                </a:moveTo>
                <a:cubicBezTo>
                  <a:pt x="593967" y="712128"/>
                  <a:pt x="626687" y="819640"/>
                  <a:pt x="578166" y="463826"/>
                </a:cubicBezTo>
                <a:cubicBezTo>
                  <a:pt x="576014" y="448045"/>
                  <a:pt x="561611" y="436507"/>
                  <a:pt x="551661" y="424070"/>
                </a:cubicBezTo>
                <a:cubicBezTo>
                  <a:pt x="525200" y="390994"/>
                  <a:pt x="525919" y="397819"/>
                  <a:pt x="485400" y="384313"/>
                </a:cubicBezTo>
                <a:cubicBezTo>
                  <a:pt x="437990" y="393795"/>
                  <a:pt x="413507" y="389946"/>
                  <a:pt x="379383" y="424070"/>
                </a:cubicBezTo>
                <a:cubicBezTo>
                  <a:pt x="368121" y="435332"/>
                  <a:pt x="361714" y="450574"/>
                  <a:pt x="352879" y="463826"/>
                </a:cubicBezTo>
                <a:cubicBezTo>
                  <a:pt x="357296" y="485913"/>
                  <a:pt x="353637" y="511345"/>
                  <a:pt x="366131" y="530087"/>
                </a:cubicBezTo>
                <a:cubicBezTo>
                  <a:pt x="373879" y="541710"/>
                  <a:pt x="391918" y="543339"/>
                  <a:pt x="405887" y="543339"/>
                </a:cubicBezTo>
                <a:cubicBezTo>
                  <a:pt x="450281" y="543339"/>
                  <a:pt x="494235" y="534504"/>
                  <a:pt x="538409" y="530087"/>
                </a:cubicBezTo>
                <a:cubicBezTo>
                  <a:pt x="533992" y="468244"/>
                  <a:pt x="541751" y="404296"/>
                  <a:pt x="525157" y="344557"/>
                </a:cubicBezTo>
                <a:cubicBezTo>
                  <a:pt x="516042" y="311745"/>
                  <a:pt x="457785" y="285358"/>
                  <a:pt x="432392" y="265044"/>
                </a:cubicBezTo>
                <a:cubicBezTo>
                  <a:pt x="422635" y="257239"/>
                  <a:pt x="415644" y="246344"/>
                  <a:pt x="405887" y="238539"/>
                </a:cubicBezTo>
                <a:cubicBezTo>
                  <a:pt x="393450" y="228590"/>
                  <a:pt x="381704" y="215372"/>
                  <a:pt x="366131" y="212035"/>
                </a:cubicBezTo>
                <a:cubicBezTo>
                  <a:pt x="318422" y="201812"/>
                  <a:pt x="268948" y="203200"/>
                  <a:pt x="220357" y="198783"/>
                </a:cubicBezTo>
                <a:cubicBezTo>
                  <a:pt x="224774" y="185531"/>
                  <a:pt x="227362" y="171520"/>
                  <a:pt x="233609" y="159026"/>
                </a:cubicBezTo>
                <a:lnTo>
                  <a:pt x="233609" y="159026"/>
                </a:lnTo>
                <a:cubicBezTo>
                  <a:pt x="218433" y="171673"/>
                  <a:pt x="197752" y="175730"/>
                  <a:pt x="180600" y="185531"/>
                </a:cubicBezTo>
                <a:cubicBezTo>
                  <a:pt x="166772" y="193433"/>
                  <a:pt x="154096" y="203200"/>
                  <a:pt x="140844" y="212035"/>
                </a:cubicBezTo>
                <a:cubicBezTo>
                  <a:pt x="132009" y="225287"/>
                  <a:pt x="121463" y="237546"/>
                  <a:pt x="114340" y="251791"/>
                </a:cubicBezTo>
                <a:cubicBezTo>
                  <a:pt x="108093" y="264285"/>
                  <a:pt x="110965" y="301426"/>
                  <a:pt x="101087" y="291548"/>
                </a:cubicBezTo>
                <a:cubicBezTo>
                  <a:pt x="81332" y="271793"/>
                  <a:pt x="74583" y="212035"/>
                  <a:pt x="74583" y="212035"/>
                </a:cubicBezTo>
                <a:cubicBezTo>
                  <a:pt x="73501" y="204462"/>
                  <a:pt x="56384" y="72386"/>
                  <a:pt x="48079" y="53009"/>
                </a:cubicBezTo>
                <a:cubicBezTo>
                  <a:pt x="43157" y="41525"/>
                  <a:pt x="30409" y="35339"/>
                  <a:pt x="21574" y="26504"/>
                </a:cubicBezTo>
                <a:cubicBezTo>
                  <a:pt x="101088" y="0"/>
                  <a:pt x="21575" y="17669"/>
                  <a:pt x="101087" y="26504"/>
                </a:cubicBezTo>
                <a:cubicBezTo>
                  <a:pt x="167089" y="33838"/>
                  <a:pt x="233609" y="35339"/>
                  <a:pt x="299870" y="39757"/>
                </a:cubicBezTo>
                <a:cubicBezTo>
                  <a:pt x="207105" y="44174"/>
                  <a:pt x="110528" y="26323"/>
                  <a:pt x="21574" y="53009"/>
                </a:cubicBezTo>
                <a:cubicBezTo>
                  <a:pt x="0" y="59481"/>
                  <a:pt x="29363" y="97418"/>
                  <a:pt x="34826" y="119270"/>
                </a:cubicBezTo>
                <a:cubicBezTo>
                  <a:pt x="38214" y="132822"/>
                  <a:pt x="44241" y="145595"/>
                  <a:pt x="48079" y="159026"/>
                </a:cubicBezTo>
                <a:cubicBezTo>
                  <a:pt x="51230" y="170054"/>
                  <a:pt x="65917" y="237347"/>
                  <a:pt x="74583" y="251791"/>
                </a:cubicBezTo>
                <a:cubicBezTo>
                  <a:pt x="81011" y="262505"/>
                  <a:pt x="92252" y="269461"/>
                  <a:pt x="101087" y="278296"/>
                </a:cubicBezTo>
                <a:cubicBezTo>
                  <a:pt x="118757" y="273879"/>
                  <a:pt x="139874" y="276422"/>
                  <a:pt x="154096" y="265044"/>
                </a:cubicBezTo>
                <a:cubicBezTo>
                  <a:pt x="165004" y="256318"/>
                  <a:pt x="163960" y="238839"/>
                  <a:pt x="167348" y="225287"/>
                </a:cubicBezTo>
                <a:cubicBezTo>
                  <a:pt x="171124" y="210184"/>
                  <a:pt x="185688" y="125069"/>
                  <a:pt x="193853" y="106017"/>
                </a:cubicBezTo>
                <a:cubicBezTo>
                  <a:pt x="200127" y="91378"/>
                  <a:pt x="207920" y="76210"/>
                  <a:pt x="220357" y="66261"/>
                </a:cubicBezTo>
                <a:cubicBezTo>
                  <a:pt x="231265" y="57535"/>
                  <a:pt x="274082" y="53009"/>
                  <a:pt x="260113" y="53009"/>
                </a:cubicBezTo>
                <a:cubicBezTo>
                  <a:pt x="184888" y="53009"/>
                  <a:pt x="109922" y="61844"/>
                  <a:pt x="34826" y="66261"/>
                </a:cubicBezTo>
                <a:cubicBezTo>
                  <a:pt x="43661" y="92765"/>
                  <a:pt x="58802" y="117951"/>
                  <a:pt x="61331" y="145774"/>
                </a:cubicBezTo>
                <a:cubicBezTo>
                  <a:pt x="65748" y="194365"/>
                  <a:pt x="59154" y="245260"/>
                  <a:pt x="74583" y="291548"/>
                </a:cubicBezTo>
                <a:cubicBezTo>
                  <a:pt x="79000" y="304800"/>
                  <a:pt x="101088" y="300383"/>
                  <a:pt x="114340" y="304800"/>
                </a:cubicBezTo>
                <a:cubicBezTo>
                  <a:pt x="132009" y="300383"/>
                  <a:pt x="151535" y="300584"/>
                  <a:pt x="167348" y="291548"/>
                </a:cubicBezTo>
                <a:cubicBezTo>
                  <a:pt x="216358" y="263542"/>
                  <a:pt x="216833" y="222605"/>
                  <a:pt x="233609" y="172278"/>
                </a:cubicBezTo>
                <a:cubicBezTo>
                  <a:pt x="259433" y="94805"/>
                  <a:pt x="246861" y="146493"/>
                  <a:pt x="246861" y="13252"/>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Rectangle 187"/>
          <p:cNvSpPr/>
          <p:nvPr/>
        </p:nvSpPr>
        <p:spPr>
          <a:xfrm rot="18499207">
            <a:off x="1152311" y="4076495"/>
            <a:ext cx="616825" cy="1876447"/>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rot="18331245">
            <a:off x="2816043" y="-84947"/>
            <a:ext cx="628294" cy="1625918"/>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842169">
            <a:off x="187792" y="717656"/>
            <a:ext cx="628294" cy="1625918"/>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1671700">
            <a:off x="3752802" y="3560147"/>
            <a:ext cx="616824" cy="1538725"/>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ppt_w</p:attrName>
                                        </p:attrNameLst>
                                      </p:cBhvr>
                                      <p:tavLst>
                                        <p:tav tm="0">
                                          <p:val>
                                            <p:fltVal val="0"/>
                                          </p:val>
                                        </p:tav>
                                        <p:tav tm="100000">
                                          <p:val>
                                            <p:strVal val="#ppt_w"/>
                                          </p:val>
                                        </p:tav>
                                      </p:tavLst>
                                    </p:anim>
                                    <p:anim calcmode="lin" valueType="num">
                                      <p:cBhvr>
                                        <p:cTn id="8" dur="1000" fill="hold"/>
                                        <p:tgtEl>
                                          <p:spTgt spid="64"/>
                                        </p:tgtEl>
                                        <p:attrNameLst>
                                          <p:attrName>ppt_h</p:attrName>
                                        </p:attrNameLst>
                                      </p:cBhvr>
                                      <p:tavLst>
                                        <p:tav tm="0">
                                          <p:val>
                                            <p:fltVal val="0"/>
                                          </p:val>
                                        </p:tav>
                                        <p:tav tm="100000">
                                          <p:val>
                                            <p:strVal val="#ppt_h"/>
                                          </p:val>
                                        </p:tav>
                                      </p:tavLst>
                                    </p:anim>
                                    <p:anim calcmode="lin" valueType="num">
                                      <p:cBhvr>
                                        <p:cTn id="9" dur="1000" fill="hold"/>
                                        <p:tgtEl>
                                          <p:spTgt spid="64"/>
                                        </p:tgtEl>
                                        <p:attrNameLst>
                                          <p:attrName>style.rotation</p:attrName>
                                        </p:attrNameLst>
                                      </p:cBhvr>
                                      <p:tavLst>
                                        <p:tav tm="0">
                                          <p:val>
                                            <p:fltVal val="90"/>
                                          </p:val>
                                        </p:tav>
                                        <p:tav tm="100000">
                                          <p:val>
                                            <p:fltVal val="0"/>
                                          </p:val>
                                        </p:tav>
                                      </p:tavLst>
                                    </p:anim>
                                    <p:animEffect transition="in" filter="fade">
                                      <p:cBhvr>
                                        <p:cTn id="10" dur="1000"/>
                                        <p:tgtEl>
                                          <p:spTgt spid="6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78"/>
                                        </p:tgtEl>
                                        <p:attrNameLst>
                                          <p:attrName>style.visibility</p:attrName>
                                        </p:attrNameLst>
                                      </p:cBhvr>
                                      <p:to>
                                        <p:strVal val="visible"/>
                                      </p:to>
                                    </p:set>
                                    <p:anim calcmode="lin" valueType="num">
                                      <p:cBhvr>
                                        <p:cTn id="13" dur="1000" fill="hold"/>
                                        <p:tgtEl>
                                          <p:spTgt spid="78"/>
                                        </p:tgtEl>
                                        <p:attrNameLst>
                                          <p:attrName>ppt_w</p:attrName>
                                        </p:attrNameLst>
                                      </p:cBhvr>
                                      <p:tavLst>
                                        <p:tav tm="0">
                                          <p:val>
                                            <p:fltVal val="0"/>
                                          </p:val>
                                        </p:tav>
                                        <p:tav tm="100000">
                                          <p:val>
                                            <p:strVal val="#ppt_w"/>
                                          </p:val>
                                        </p:tav>
                                      </p:tavLst>
                                    </p:anim>
                                    <p:anim calcmode="lin" valueType="num">
                                      <p:cBhvr>
                                        <p:cTn id="14" dur="1000" fill="hold"/>
                                        <p:tgtEl>
                                          <p:spTgt spid="78"/>
                                        </p:tgtEl>
                                        <p:attrNameLst>
                                          <p:attrName>ppt_h</p:attrName>
                                        </p:attrNameLst>
                                      </p:cBhvr>
                                      <p:tavLst>
                                        <p:tav tm="0">
                                          <p:val>
                                            <p:fltVal val="0"/>
                                          </p:val>
                                        </p:tav>
                                        <p:tav tm="100000">
                                          <p:val>
                                            <p:strVal val="#ppt_h"/>
                                          </p:val>
                                        </p:tav>
                                      </p:tavLst>
                                    </p:anim>
                                    <p:anim calcmode="lin" valueType="num">
                                      <p:cBhvr>
                                        <p:cTn id="15" dur="1000" fill="hold"/>
                                        <p:tgtEl>
                                          <p:spTgt spid="78"/>
                                        </p:tgtEl>
                                        <p:attrNameLst>
                                          <p:attrName>style.rotation</p:attrName>
                                        </p:attrNameLst>
                                      </p:cBhvr>
                                      <p:tavLst>
                                        <p:tav tm="0">
                                          <p:val>
                                            <p:fltVal val="90"/>
                                          </p:val>
                                        </p:tav>
                                        <p:tav tm="100000">
                                          <p:val>
                                            <p:fltVal val="0"/>
                                          </p:val>
                                        </p:tav>
                                      </p:tavLst>
                                    </p:anim>
                                    <p:animEffect transition="in" filter="fade">
                                      <p:cBhvr>
                                        <p:cTn id="16" dur="1000"/>
                                        <p:tgtEl>
                                          <p:spTgt spid="78"/>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04"/>
                                        </p:tgtEl>
                                        <p:attrNameLst>
                                          <p:attrName>style.visibility</p:attrName>
                                        </p:attrNameLst>
                                      </p:cBhvr>
                                      <p:to>
                                        <p:strVal val="visible"/>
                                      </p:to>
                                    </p:set>
                                    <p:anim calcmode="lin" valueType="num">
                                      <p:cBhvr>
                                        <p:cTn id="19" dur="1000" fill="hold"/>
                                        <p:tgtEl>
                                          <p:spTgt spid="104"/>
                                        </p:tgtEl>
                                        <p:attrNameLst>
                                          <p:attrName>ppt_w</p:attrName>
                                        </p:attrNameLst>
                                      </p:cBhvr>
                                      <p:tavLst>
                                        <p:tav tm="0">
                                          <p:val>
                                            <p:fltVal val="0"/>
                                          </p:val>
                                        </p:tav>
                                        <p:tav tm="100000">
                                          <p:val>
                                            <p:strVal val="#ppt_w"/>
                                          </p:val>
                                        </p:tav>
                                      </p:tavLst>
                                    </p:anim>
                                    <p:anim calcmode="lin" valueType="num">
                                      <p:cBhvr>
                                        <p:cTn id="20" dur="1000" fill="hold"/>
                                        <p:tgtEl>
                                          <p:spTgt spid="104"/>
                                        </p:tgtEl>
                                        <p:attrNameLst>
                                          <p:attrName>ppt_h</p:attrName>
                                        </p:attrNameLst>
                                      </p:cBhvr>
                                      <p:tavLst>
                                        <p:tav tm="0">
                                          <p:val>
                                            <p:fltVal val="0"/>
                                          </p:val>
                                        </p:tav>
                                        <p:tav tm="100000">
                                          <p:val>
                                            <p:strVal val="#ppt_h"/>
                                          </p:val>
                                        </p:tav>
                                      </p:tavLst>
                                    </p:anim>
                                    <p:anim calcmode="lin" valueType="num">
                                      <p:cBhvr>
                                        <p:cTn id="21" dur="1000" fill="hold"/>
                                        <p:tgtEl>
                                          <p:spTgt spid="104"/>
                                        </p:tgtEl>
                                        <p:attrNameLst>
                                          <p:attrName>style.rotation</p:attrName>
                                        </p:attrNameLst>
                                      </p:cBhvr>
                                      <p:tavLst>
                                        <p:tav tm="0">
                                          <p:val>
                                            <p:fltVal val="90"/>
                                          </p:val>
                                        </p:tav>
                                        <p:tav tm="100000">
                                          <p:val>
                                            <p:fltVal val="0"/>
                                          </p:val>
                                        </p:tav>
                                      </p:tavLst>
                                    </p:anim>
                                    <p:animEffect transition="in" filter="fade">
                                      <p:cBhvr>
                                        <p:cTn id="22" dur="1000"/>
                                        <p:tgtEl>
                                          <p:spTgt spid="104"/>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17"/>
                                        </p:tgtEl>
                                        <p:attrNameLst>
                                          <p:attrName>style.visibility</p:attrName>
                                        </p:attrNameLst>
                                      </p:cBhvr>
                                      <p:to>
                                        <p:strVal val="visible"/>
                                      </p:to>
                                    </p:set>
                                    <p:anim calcmode="lin" valueType="num">
                                      <p:cBhvr>
                                        <p:cTn id="25" dur="1000" fill="hold"/>
                                        <p:tgtEl>
                                          <p:spTgt spid="117"/>
                                        </p:tgtEl>
                                        <p:attrNameLst>
                                          <p:attrName>ppt_w</p:attrName>
                                        </p:attrNameLst>
                                      </p:cBhvr>
                                      <p:tavLst>
                                        <p:tav tm="0">
                                          <p:val>
                                            <p:fltVal val="0"/>
                                          </p:val>
                                        </p:tav>
                                        <p:tav tm="100000">
                                          <p:val>
                                            <p:strVal val="#ppt_w"/>
                                          </p:val>
                                        </p:tav>
                                      </p:tavLst>
                                    </p:anim>
                                    <p:anim calcmode="lin" valueType="num">
                                      <p:cBhvr>
                                        <p:cTn id="26" dur="1000" fill="hold"/>
                                        <p:tgtEl>
                                          <p:spTgt spid="117"/>
                                        </p:tgtEl>
                                        <p:attrNameLst>
                                          <p:attrName>ppt_h</p:attrName>
                                        </p:attrNameLst>
                                      </p:cBhvr>
                                      <p:tavLst>
                                        <p:tav tm="0">
                                          <p:val>
                                            <p:fltVal val="0"/>
                                          </p:val>
                                        </p:tav>
                                        <p:tav tm="100000">
                                          <p:val>
                                            <p:strVal val="#ppt_h"/>
                                          </p:val>
                                        </p:tav>
                                      </p:tavLst>
                                    </p:anim>
                                    <p:anim calcmode="lin" valueType="num">
                                      <p:cBhvr>
                                        <p:cTn id="27" dur="1000" fill="hold"/>
                                        <p:tgtEl>
                                          <p:spTgt spid="117"/>
                                        </p:tgtEl>
                                        <p:attrNameLst>
                                          <p:attrName>style.rotation</p:attrName>
                                        </p:attrNameLst>
                                      </p:cBhvr>
                                      <p:tavLst>
                                        <p:tav tm="0">
                                          <p:val>
                                            <p:fltVal val="90"/>
                                          </p:val>
                                        </p:tav>
                                        <p:tav tm="100000">
                                          <p:val>
                                            <p:fltVal val="0"/>
                                          </p:val>
                                        </p:tav>
                                      </p:tavLst>
                                    </p:anim>
                                    <p:animEffect transition="in" filter="fade">
                                      <p:cBhvr>
                                        <p:cTn id="28" dur="1000"/>
                                        <p:tgtEl>
                                          <p:spTgt spid="117"/>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130"/>
                                        </p:tgtEl>
                                        <p:attrNameLst>
                                          <p:attrName>style.visibility</p:attrName>
                                        </p:attrNameLst>
                                      </p:cBhvr>
                                      <p:to>
                                        <p:strVal val="visible"/>
                                      </p:to>
                                    </p:set>
                                    <p:anim calcmode="lin" valueType="num">
                                      <p:cBhvr>
                                        <p:cTn id="31" dur="1000" fill="hold"/>
                                        <p:tgtEl>
                                          <p:spTgt spid="130"/>
                                        </p:tgtEl>
                                        <p:attrNameLst>
                                          <p:attrName>ppt_w</p:attrName>
                                        </p:attrNameLst>
                                      </p:cBhvr>
                                      <p:tavLst>
                                        <p:tav tm="0">
                                          <p:val>
                                            <p:fltVal val="0"/>
                                          </p:val>
                                        </p:tav>
                                        <p:tav tm="100000">
                                          <p:val>
                                            <p:strVal val="#ppt_w"/>
                                          </p:val>
                                        </p:tav>
                                      </p:tavLst>
                                    </p:anim>
                                    <p:anim calcmode="lin" valueType="num">
                                      <p:cBhvr>
                                        <p:cTn id="32" dur="1000" fill="hold"/>
                                        <p:tgtEl>
                                          <p:spTgt spid="130"/>
                                        </p:tgtEl>
                                        <p:attrNameLst>
                                          <p:attrName>ppt_h</p:attrName>
                                        </p:attrNameLst>
                                      </p:cBhvr>
                                      <p:tavLst>
                                        <p:tav tm="0">
                                          <p:val>
                                            <p:fltVal val="0"/>
                                          </p:val>
                                        </p:tav>
                                        <p:tav tm="100000">
                                          <p:val>
                                            <p:strVal val="#ppt_h"/>
                                          </p:val>
                                        </p:tav>
                                      </p:tavLst>
                                    </p:anim>
                                    <p:anim calcmode="lin" valueType="num">
                                      <p:cBhvr>
                                        <p:cTn id="33" dur="1000" fill="hold"/>
                                        <p:tgtEl>
                                          <p:spTgt spid="130"/>
                                        </p:tgtEl>
                                        <p:attrNameLst>
                                          <p:attrName>style.rotation</p:attrName>
                                        </p:attrNameLst>
                                      </p:cBhvr>
                                      <p:tavLst>
                                        <p:tav tm="0">
                                          <p:val>
                                            <p:fltVal val="90"/>
                                          </p:val>
                                        </p:tav>
                                        <p:tav tm="100000">
                                          <p:val>
                                            <p:fltVal val="0"/>
                                          </p:val>
                                        </p:tav>
                                      </p:tavLst>
                                    </p:anim>
                                    <p:animEffect transition="in" filter="fade">
                                      <p:cBhvr>
                                        <p:cTn id="34" dur="1000"/>
                                        <p:tgtEl>
                                          <p:spTgt spid="130"/>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143"/>
                                        </p:tgtEl>
                                        <p:attrNameLst>
                                          <p:attrName>style.visibility</p:attrName>
                                        </p:attrNameLst>
                                      </p:cBhvr>
                                      <p:to>
                                        <p:strVal val="visible"/>
                                      </p:to>
                                    </p:set>
                                    <p:anim calcmode="lin" valueType="num">
                                      <p:cBhvr>
                                        <p:cTn id="37" dur="1000" fill="hold"/>
                                        <p:tgtEl>
                                          <p:spTgt spid="143"/>
                                        </p:tgtEl>
                                        <p:attrNameLst>
                                          <p:attrName>ppt_w</p:attrName>
                                        </p:attrNameLst>
                                      </p:cBhvr>
                                      <p:tavLst>
                                        <p:tav tm="0">
                                          <p:val>
                                            <p:fltVal val="0"/>
                                          </p:val>
                                        </p:tav>
                                        <p:tav tm="100000">
                                          <p:val>
                                            <p:strVal val="#ppt_w"/>
                                          </p:val>
                                        </p:tav>
                                      </p:tavLst>
                                    </p:anim>
                                    <p:anim calcmode="lin" valueType="num">
                                      <p:cBhvr>
                                        <p:cTn id="38" dur="1000" fill="hold"/>
                                        <p:tgtEl>
                                          <p:spTgt spid="143"/>
                                        </p:tgtEl>
                                        <p:attrNameLst>
                                          <p:attrName>ppt_h</p:attrName>
                                        </p:attrNameLst>
                                      </p:cBhvr>
                                      <p:tavLst>
                                        <p:tav tm="0">
                                          <p:val>
                                            <p:fltVal val="0"/>
                                          </p:val>
                                        </p:tav>
                                        <p:tav tm="100000">
                                          <p:val>
                                            <p:strVal val="#ppt_h"/>
                                          </p:val>
                                        </p:tav>
                                      </p:tavLst>
                                    </p:anim>
                                    <p:anim calcmode="lin" valueType="num">
                                      <p:cBhvr>
                                        <p:cTn id="39" dur="1000" fill="hold"/>
                                        <p:tgtEl>
                                          <p:spTgt spid="143"/>
                                        </p:tgtEl>
                                        <p:attrNameLst>
                                          <p:attrName>style.rotation</p:attrName>
                                        </p:attrNameLst>
                                      </p:cBhvr>
                                      <p:tavLst>
                                        <p:tav tm="0">
                                          <p:val>
                                            <p:fltVal val="90"/>
                                          </p:val>
                                        </p:tav>
                                        <p:tav tm="100000">
                                          <p:val>
                                            <p:fltVal val="0"/>
                                          </p:val>
                                        </p:tav>
                                      </p:tavLst>
                                    </p:anim>
                                    <p:animEffect transition="in" filter="fade">
                                      <p:cBhvr>
                                        <p:cTn id="40" dur="1000"/>
                                        <p:tgtEl>
                                          <p:spTgt spid="143"/>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156"/>
                                        </p:tgtEl>
                                        <p:attrNameLst>
                                          <p:attrName>style.visibility</p:attrName>
                                        </p:attrNameLst>
                                      </p:cBhvr>
                                      <p:to>
                                        <p:strVal val="visible"/>
                                      </p:to>
                                    </p:set>
                                    <p:anim calcmode="lin" valueType="num">
                                      <p:cBhvr>
                                        <p:cTn id="49" dur="1000" fill="hold"/>
                                        <p:tgtEl>
                                          <p:spTgt spid="156"/>
                                        </p:tgtEl>
                                        <p:attrNameLst>
                                          <p:attrName>ppt_w</p:attrName>
                                        </p:attrNameLst>
                                      </p:cBhvr>
                                      <p:tavLst>
                                        <p:tav tm="0">
                                          <p:val>
                                            <p:fltVal val="0"/>
                                          </p:val>
                                        </p:tav>
                                        <p:tav tm="100000">
                                          <p:val>
                                            <p:strVal val="#ppt_w"/>
                                          </p:val>
                                        </p:tav>
                                      </p:tavLst>
                                    </p:anim>
                                    <p:anim calcmode="lin" valueType="num">
                                      <p:cBhvr>
                                        <p:cTn id="50" dur="1000" fill="hold"/>
                                        <p:tgtEl>
                                          <p:spTgt spid="156"/>
                                        </p:tgtEl>
                                        <p:attrNameLst>
                                          <p:attrName>ppt_h</p:attrName>
                                        </p:attrNameLst>
                                      </p:cBhvr>
                                      <p:tavLst>
                                        <p:tav tm="0">
                                          <p:val>
                                            <p:fltVal val="0"/>
                                          </p:val>
                                        </p:tav>
                                        <p:tav tm="100000">
                                          <p:val>
                                            <p:strVal val="#ppt_h"/>
                                          </p:val>
                                        </p:tav>
                                      </p:tavLst>
                                    </p:anim>
                                    <p:anim calcmode="lin" valueType="num">
                                      <p:cBhvr>
                                        <p:cTn id="51" dur="1000" fill="hold"/>
                                        <p:tgtEl>
                                          <p:spTgt spid="156"/>
                                        </p:tgtEl>
                                        <p:attrNameLst>
                                          <p:attrName>style.rotation</p:attrName>
                                        </p:attrNameLst>
                                      </p:cBhvr>
                                      <p:tavLst>
                                        <p:tav tm="0">
                                          <p:val>
                                            <p:fltVal val="90"/>
                                          </p:val>
                                        </p:tav>
                                        <p:tav tm="100000">
                                          <p:val>
                                            <p:fltVal val="0"/>
                                          </p:val>
                                        </p:tav>
                                      </p:tavLst>
                                    </p:anim>
                                    <p:animEffect transition="in" filter="fade">
                                      <p:cBhvr>
                                        <p:cTn id="52" dur="1000"/>
                                        <p:tgtEl>
                                          <p:spTgt spid="156"/>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169"/>
                                        </p:tgtEl>
                                        <p:attrNameLst>
                                          <p:attrName>style.visibility</p:attrName>
                                        </p:attrNameLst>
                                      </p:cBhvr>
                                      <p:to>
                                        <p:strVal val="visible"/>
                                      </p:to>
                                    </p:set>
                                    <p:anim calcmode="lin" valueType="num">
                                      <p:cBhvr>
                                        <p:cTn id="55" dur="1000" fill="hold"/>
                                        <p:tgtEl>
                                          <p:spTgt spid="169"/>
                                        </p:tgtEl>
                                        <p:attrNameLst>
                                          <p:attrName>ppt_w</p:attrName>
                                        </p:attrNameLst>
                                      </p:cBhvr>
                                      <p:tavLst>
                                        <p:tav tm="0">
                                          <p:val>
                                            <p:fltVal val="0"/>
                                          </p:val>
                                        </p:tav>
                                        <p:tav tm="100000">
                                          <p:val>
                                            <p:strVal val="#ppt_w"/>
                                          </p:val>
                                        </p:tav>
                                      </p:tavLst>
                                    </p:anim>
                                    <p:anim calcmode="lin" valueType="num">
                                      <p:cBhvr>
                                        <p:cTn id="56" dur="1000" fill="hold"/>
                                        <p:tgtEl>
                                          <p:spTgt spid="169"/>
                                        </p:tgtEl>
                                        <p:attrNameLst>
                                          <p:attrName>ppt_h</p:attrName>
                                        </p:attrNameLst>
                                      </p:cBhvr>
                                      <p:tavLst>
                                        <p:tav tm="0">
                                          <p:val>
                                            <p:fltVal val="0"/>
                                          </p:val>
                                        </p:tav>
                                        <p:tav tm="100000">
                                          <p:val>
                                            <p:strVal val="#ppt_h"/>
                                          </p:val>
                                        </p:tav>
                                      </p:tavLst>
                                    </p:anim>
                                    <p:anim calcmode="lin" valueType="num">
                                      <p:cBhvr>
                                        <p:cTn id="57" dur="1000" fill="hold"/>
                                        <p:tgtEl>
                                          <p:spTgt spid="169"/>
                                        </p:tgtEl>
                                        <p:attrNameLst>
                                          <p:attrName>style.rotation</p:attrName>
                                        </p:attrNameLst>
                                      </p:cBhvr>
                                      <p:tavLst>
                                        <p:tav tm="0">
                                          <p:val>
                                            <p:fltVal val="90"/>
                                          </p:val>
                                        </p:tav>
                                        <p:tav tm="100000">
                                          <p:val>
                                            <p:fltVal val="0"/>
                                          </p:val>
                                        </p:tav>
                                      </p:tavLst>
                                    </p:anim>
                                    <p:animEffect transition="in" filter="fade">
                                      <p:cBhvr>
                                        <p:cTn id="58" dur="1000"/>
                                        <p:tgtEl>
                                          <p:spTgt spid="169"/>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82"/>
                                        </p:tgtEl>
                                        <p:attrNameLst>
                                          <p:attrName>style.visibility</p:attrName>
                                        </p:attrNameLst>
                                      </p:cBhvr>
                                      <p:to>
                                        <p:strVal val="visible"/>
                                      </p:to>
                                    </p:set>
                                    <p:anim calcmode="lin" valueType="num">
                                      <p:cBhvr>
                                        <p:cTn id="61" dur="1000" fill="hold"/>
                                        <p:tgtEl>
                                          <p:spTgt spid="182"/>
                                        </p:tgtEl>
                                        <p:attrNameLst>
                                          <p:attrName>ppt_w</p:attrName>
                                        </p:attrNameLst>
                                      </p:cBhvr>
                                      <p:tavLst>
                                        <p:tav tm="0">
                                          <p:val>
                                            <p:strVal val="#ppt_w+.3"/>
                                          </p:val>
                                        </p:tav>
                                        <p:tav tm="100000">
                                          <p:val>
                                            <p:strVal val="#ppt_w"/>
                                          </p:val>
                                        </p:tav>
                                      </p:tavLst>
                                    </p:anim>
                                    <p:anim calcmode="lin" valueType="num">
                                      <p:cBhvr>
                                        <p:cTn id="62" dur="1000" fill="hold"/>
                                        <p:tgtEl>
                                          <p:spTgt spid="182"/>
                                        </p:tgtEl>
                                        <p:attrNameLst>
                                          <p:attrName>ppt_h</p:attrName>
                                        </p:attrNameLst>
                                      </p:cBhvr>
                                      <p:tavLst>
                                        <p:tav tm="0">
                                          <p:val>
                                            <p:strVal val="#ppt_h"/>
                                          </p:val>
                                        </p:tav>
                                        <p:tav tm="100000">
                                          <p:val>
                                            <p:strVal val="#ppt_h"/>
                                          </p:val>
                                        </p:tav>
                                      </p:tavLst>
                                    </p:anim>
                                    <p:animEffect transition="in" filter="fade">
                                      <p:cBhvr>
                                        <p:cTn id="63" dur="1000"/>
                                        <p:tgtEl>
                                          <p:spTgt spid="182"/>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194"/>
                                        </p:tgtEl>
                                        <p:attrNameLst>
                                          <p:attrName>style.visibility</p:attrName>
                                        </p:attrNameLst>
                                      </p:cBhvr>
                                      <p:to>
                                        <p:strVal val="visible"/>
                                      </p:to>
                                    </p:set>
                                    <p:anim calcmode="lin" valueType="num">
                                      <p:cBhvr>
                                        <p:cTn id="66" dur="1000" fill="hold"/>
                                        <p:tgtEl>
                                          <p:spTgt spid="194"/>
                                        </p:tgtEl>
                                        <p:attrNameLst>
                                          <p:attrName>ppt_w</p:attrName>
                                        </p:attrNameLst>
                                      </p:cBhvr>
                                      <p:tavLst>
                                        <p:tav tm="0">
                                          <p:val>
                                            <p:strVal val="#ppt_w+.3"/>
                                          </p:val>
                                        </p:tav>
                                        <p:tav tm="100000">
                                          <p:val>
                                            <p:strVal val="#ppt_w"/>
                                          </p:val>
                                        </p:tav>
                                      </p:tavLst>
                                    </p:anim>
                                    <p:anim calcmode="lin" valueType="num">
                                      <p:cBhvr>
                                        <p:cTn id="67" dur="1000" fill="hold"/>
                                        <p:tgtEl>
                                          <p:spTgt spid="194"/>
                                        </p:tgtEl>
                                        <p:attrNameLst>
                                          <p:attrName>ppt_h</p:attrName>
                                        </p:attrNameLst>
                                      </p:cBhvr>
                                      <p:tavLst>
                                        <p:tav tm="0">
                                          <p:val>
                                            <p:strVal val="#ppt_h"/>
                                          </p:val>
                                        </p:tav>
                                        <p:tav tm="100000">
                                          <p:val>
                                            <p:strVal val="#ppt_h"/>
                                          </p:val>
                                        </p:tav>
                                      </p:tavLst>
                                    </p:anim>
                                    <p:animEffect transition="in" filter="fade">
                                      <p:cBhvr>
                                        <p:cTn id="68" dur="1000"/>
                                        <p:tgtEl>
                                          <p:spTgt spid="194"/>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187"/>
                                        </p:tgtEl>
                                        <p:attrNameLst>
                                          <p:attrName>style.visibility</p:attrName>
                                        </p:attrNameLst>
                                      </p:cBhvr>
                                      <p:to>
                                        <p:strVal val="visible"/>
                                      </p:to>
                                    </p:set>
                                    <p:anim calcmode="lin" valueType="num">
                                      <p:cBhvr>
                                        <p:cTn id="71" dur="1000" fill="hold"/>
                                        <p:tgtEl>
                                          <p:spTgt spid="187"/>
                                        </p:tgtEl>
                                        <p:attrNameLst>
                                          <p:attrName>ppt_w</p:attrName>
                                        </p:attrNameLst>
                                      </p:cBhvr>
                                      <p:tavLst>
                                        <p:tav tm="0">
                                          <p:val>
                                            <p:strVal val="#ppt_w+.3"/>
                                          </p:val>
                                        </p:tav>
                                        <p:tav tm="100000">
                                          <p:val>
                                            <p:strVal val="#ppt_w"/>
                                          </p:val>
                                        </p:tav>
                                      </p:tavLst>
                                    </p:anim>
                                    <p:anim calcmode="lin" valueType="num">
                                      <p:cBhvr>
                                        <p:cTn id="72" dur="1000" fill="hold"/>
                                        <p:tgtEl>
                                          <p:spTgt spid="187"/>
                                        </p:tgtEl>
                                        <p:attrNameLst>
                                          <p:attrName>ppt_h</p:attrName>
                                        </p:attrNameLst>
                                      </p:cBhvr>
                                      <p:tavLst>
                                        <p:tav tm="0">
                                          <p:val>
                                            <p:strVal val="#ppt_h"/>
                                          </p:val>
                                        </p:tav>
                                        <p:tav tm="100000">
                                          <p:val>
                                            <p:strVal val="#ppt_h"/>
                                          </p:val>
                                        </p:tav>
                                      </p:tavLst>
                                    </p:anim>
                                    <p:animEffect transition="in" filter="fade">
                                      <p:cBhvr>
                                        <p:cTn id="73" dur="1000"/>
                                        <p:tgtEl>
                                          <p:spTgt spid="187"/>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188"/>
                                        </p:tgtEl>
                                        <p:attrNameLst>
                                          <p:attrName>style.visibility</p:attrName>
                                        </p:attrNameLst>
                                      </p:cBhvr>
                                      <p:to>
                                        <p:strVal val="visible"/>
                                      </p:to>
                                    </p:set>
                                    <p:anim calcmode="lin" valueType="num">
                                      <p:cBhvr>
                                        <p:cTn id="76" dur="1000" fill="hold"/>
                                        <p:tgtEl>
                                          <p:spTgt spid="188"/>
                                        </p:tgtEl>
                                        <p:attrNameLst>
                                          <p:attrName>ppt_w</p:attrName>
                                        </p:attrNameLst>
                                      </p:cBhvr>
                                      <p:tavLst>
                                        <p:tav tm="0">
                                          <p:val>
                                            <p:strVal val="#ppt_w+.3"/>
                                          </p:val>
                                        </p:tav>
                                        <p:tav tm="100000">
                                          <p:val>
                                            <p:strVal val="#ppt_w"/>
                                          </p:val>
                                        </p:tav>
                                      </p:tavLst>
                                    </p:anim>
                                    <p:anim calcmode="lin" valueType="num">
                                      <p:cBhvr>
                                        <p:cTn id="77" dur="1000" fill="hold"/>
                                        <p:tgtEl>
                                          <p:spTgt spid="188"/>
                                        </p:tgtEl>
                                        <p:attrNameLst>
                                          <p:attrName>ppt_h</p:attrName>
                                        </p:attrNameLst>
                                      </p:cBhvr>
                                      <p:tavLst>
                                        <p:tav tm="0">
                                          <p:val>
                                            <p:strVal val="#ppt_h"/>
                                          </p:val>
                                        </p:tav>
                                        <p:tav tm="100000">
                                          <p:val>
                                            <p:strVal val="#ppt_h"/>
                                          </p:val>
                                        </p:tav>
                                      </p:tavLst>
                                    </p:anim>
                                    <p:animEffect transition="in" filter="fade">
                                      <p:cBhvr>
                                        <p:cTn id="78" dur="1000"/>
                                        <p:tgtEl>
                                          <p:spTgt spid="188"/>
                                        </p:tgtEl>
                                      </p:cBhvr>
                                    </p:animEffect>
                                  </p:childTnLst>
                                </p:cTn>
                              </p:par>
                              <p:par>
                                <p:cTn id="79" presetID="47" presetClass="entr" presetSubtype="0" fill="hold" nodeType="withEffect">
                                  <p:stCondLst>
                                    <p:cond delay="0"/>
                                  </p:stCondLst>
                                  <p:childTnLst>
                                    <p:set>
                                      <p:cBhvr>
                                        <p:cTn id="80" dur="1" fill="hold">
                                          <p:stCondLst>
                                            <p:cond delay="0"/>
                                          </p:stCondLst>
                                        </p:cTn>
                                        <p:tgtEl>
                                          <p:spTgt spid="4098"/>
                                        </p:tgtEl>
                                        <p:attrNameLst>
                                          <p:attrName>style.visibility</p:attrName>
                                        </p:attrNameLst>
                                      </p:cBhvr>
                                      <p:to>
                                        <p:strVal val="visible"/>
                                      </p:to>
                                    </p:set>
                                    <p:animEffect transition="in" filter="fade">
                                      <p:cBhvr>
                                        <p:cTn id="81" dur="1000"/>
                                        <p:tgtEl>
                                          <p:spTgt spid="4098"/>
                                        </p:tgtEl>
                                      </p:cBhvr>
                                    </p:animEffect>
                                    <p:anim calcmode="lin" valueType="num">
                                      <p:cBhvr>
                                        <p:cTn id="82" dur="1000" fill="hold"/>
                                        <p:tgtEl>
                                          <p:spTgt spid="4098"/>
                                        </p:tgtEl>
                                        <p:attrNameLst>
                                          <p:attrName>ppt_x</p:attrName>
                                        </p:attrNameLst>
                                      </p:cBhvr>
                                      <p:tavLst>
                                        <p:tav tm="0">
                                          <p:val>
                                            <p:strVal val="#ppt_x"/>
                                          </p:val>
                                        </p:tav>
                                        <p:tav tm="100000">
                                          <p:val>
                                            <p:strVal val="#ppt_x"/>
                                          </p:val>
                                        </p:tav>
                                      </p:tavLst>
                                    </p:anim>
                                    <p:anim calcmode="lin" valueType="num">
                                      <p:cBhvr>
                                        <p:cTn id="83" dur="1000" fill="hold"/>
                                        <p:tgtEl>
                                          <p:spTgt spid="4098"/>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42" presetClass="exit" presetSubtype="0" fill="hold" nodeType="afterEffect">
                                  <p:stCondLst>
                                    <p:cond delay="0"/>
                                  </p:stCondLst>
                                  <p:iterate type="lt">
                                    <p:tmPct val="0"/>
                                  </p:iterate>
                                  <p:childTnLst>
                                    <p:animEffect transition="out" filter="fade">
                                      <p:cBhvr>
                                        <p:cTn id="86" dur="500"/>
                                        <p:tgtEl>
                                          <p:spTgt spid="64"/>
                                        </p:tgtEl>
                                      </p:cBhvr>
                                    </p:animEffect>
                                    <p:anim calcmode="lin" valueType="num">
                                      <p:cBhvr>
                                        <p:cTn id="87" dur="500"/>
                                        <p:tgtEl>
                                          <p:spTgt spid="64"/>
                                        </p:tgtEl>
                                        <p:attrNameLst>
                                          <p:attrName>ppt_x</p:attrName>
                                        </p:attrNameLst>
                                      </p:cBhvr>
                                      <p:tavLst>
                                        <p:tav tm="0">
                                          <p:val>
                                            <p:strVal val="ppt_x"/>
                                          </p:val>
                                        </p:tav>
                                        <p:tav tm="100000">
                                          <p:val>
                                            <p:strVal val="ppt_x"/>
                                          </p:val>
                                        </p:tav>
                                      </p:tavLst>
                                    </p:anim>
                                    <p:anim calcmode="lin" valueType="num">
                                      <p:cBhvr>
                                        <p:cTn id="88" dur="500"/>
                                        <p:tgtEl>
                                          <p:spTgt spid="64"/>
                                        </p:tgtEl>
                                        <p:attrNameLst>
                                          <p:attrName>ppt_y</p:attrName>
                                        </p:attrNameLst>
                                      </p:cBhvr>
                                      <p:tavLst>
                                        <p:tav tm="0">
                                          <p:val>
                                            <p:strVal val="ppt_y"/>
                                          </p:val>
                                        </p:tav>
                                        <p:tav tm="100000">
                                          <p:val>
                                            <p:strVal val="ppt_y+.1"/>
                                          </p:val>
                                        </p:tav>
                                      </p:tavLst>
                                    </p:anim>
                                    <p:set>
                                      <p:cBhvr>
                                        <p:cTn id="89" dur="1" fill="hold">
                                          <p:stCondLst>
                                            <p:cond delay="499"/>
                                          </p:stCondLst>
                                        </p:cTn>
                                        <p:tgtEl>
                                          <p:spTgt spid="64"/>
                                        </p:tgtEl>
                                        <p:attrNameLst>
                                          <p:attrName>style.visibility</p:attrName>
                                        </p:attrNameLst>
                                      </p:cBhvr>
                                      <p:to>
                                        <p:strVal val="hidden"/>
                                      </p:to>
                                    </p:set>
                                  </p:childTnLst>
                                </p:cTn>
                              </p:par>
                            </p:childTnLst>
                          </p:cTn>
                        </p:par>
                        <p:par>
                          <p:cTn id="90" fill="hold">
                            <p:stCondLst>
                              <p:cond delay="1500"/>
                            </p:stCondLst>
                            <p:childTnLst>
                              <p:par>
                                <p:cTn id="91" presetID="42" presetClass="exit" presetSubtype="0" fill="hold" nodeType="afterEffect">
                                  <p:stCondLst>
                                    <p:cond delay="0"/>
                                  </p:stCondLst>
                                  <p:iterate type="lt">
                                    <p:tmPct val="0"/>
                                  </p:iterate>
                                  <p:childTnLst>
                                    <p:animEffect transition="out" filter="fade">
                                      <p:cBhvr>
                                        <p:cTn id="92" dur="500"/>
                                        <p:tgtEl>
                                          <p:spTgt spid="78"/>
                                        </p:tgtEl>
                                      </p:cBhvr>
                                    </p:animEffect>
                                    <p:anim calcmode="lin" valueType="num">
                                      <p:cBhvr>
                                        <p:cTn id="93" dur="500"/>
                                        <p:tgtEl>
                                          <p:spTgt spid="78"/>
                                        </p:tgtEl>
                                        <p:attrNameLst>
                                          <p:attrName>ppt_x</p:attrName>
                                        </p:attrNameLst>
                                      </p:cBhvr>
                                      <p:tavLst>
                                        <p:tav tm="0">
                                          <p:val>
                                            <p:strVal val="ppt_x"/>
                                          </p:val>
                                        </p:tav>
                                        <p:tav tm="100000">
                                          <p:val>
                                            <p:strVal val="ppt_x"/>
                                          </p:val>
                                        </p:tav>
                                      </p:tavLst>
                                    </p:anim>
                                    <p:anim calcmode="lin" valueType="num">
                                      <p:cBhvr>
                                        <p:cTn id="94" dur="500"/>
                                        <p:tgtEl>
                                          <p:spTgt spid="78"/>
                                        </p:tgtEl>
                                        <p:attrNameLst>
                                          <p:attrName>ppt_y</p:attrName>
                                        </p:attrNameLst>
                                      </p:cBhvr>
                                      <p:tavLst>
                                        <p:tav tm="0">
                                          <p:val>
                                            <p:strVal val="ppt_y"/>
                                          </p:val>
                                        </p:tav>
                                        <p:tav tm="100000">
                                          <p:val>
                                            <p:strVal val="ppt_y+.1"/>
                                          </p:val>
                                        </p:tav>
                                      </p:tavLst>
                                    </p:anim>
                                    <p:set>
                                      <p:cBhvr>
                                        <p:cTn id="95" dur="1" fill="hold">
                                          <p:stCondLst>
                                            <p:cond delay="499"/>
                                          </p:stCondLst>
                                        </p:cTn>
                                        <p:tgtEl>
                                          <p:spTgt spid="78"/>
                                        </p:tgtEl>
                                        <p:attrNameLst>
                                          <p:attrName>style.visibility</p:attrName>
                                        </p:attrNameLst>
                                      </p:cBhvr>
                                      <p:to>
                                        <p:strVal val="hidden"/>
                                      </p:to>
                                    </p:set>
                                  </p:childTnLst>
                                </p:cTn>
                              </p:par>
                            </p:childTnLst>
                          </p:cTn>
                        </p:par>
                        <p:par>
                          <p:cTn id="96" fill="hold">
                            <p:stCondLst>
                              <p:cond delay="2000"/>
                            </p:stCondLst>
                            <p:childTnLst>
                              <p:par>
                                <p:cTn id="97" presetID="42" presetClass="exit" presetSubtype="0" fill="hold" nodeType="afterEffect">
                                  <p:stCondLst>
                                    <p:cond delay="0"/>
                                  </p:stCondLst>
                                  <p:iterate type="lt">
                                    <p:tmPct val="0"/>
                                  </p:iterate>
                                  <p:childTnLst>
                                    <p:animEffect transition="out" filter="fade">
                                      <p:cBhvr>
                                        <p:cTn id="98" dur="500"/>
                                        <p:tgtEl>
                                          <p:spTgt spid="104"/>
                                        </p:tgtEl>
                                      </p:cBhvr>
                                    </p:animEffect>
                                    <p:anim calcmode="lin" valueType="num">
                                      <p:cBhvr>
                                        <p:cTn id="99" dur="500"/>
                                        <p:tgtEl>
                                          <p:spTgt spid="104"/>
                                        </p:tgtEl>
                                        <p:attrNameLst>
                                          <p:attrName>ppt_x</p:attrName>
                                        </p:attrNameLst>
                                      </p:cBhvr>
                                      <p:tavLst>
                                        <p:tav tm="0">
                                          <p:val>
                                            <p:strVal val="ppt_x"/>
                                          </p:val>
                                        </p:tav>
                                        <p:tav tm="100000">
                                          <p:val>
                                            <p:strVal val="ppt_x"/>
                                          </p:val>
                                        </p:tav>
                                      </p:tavLst>
                                    </p:anim>
                                    <p:anim calcmode="lin" valueType="num">
                                      <p:cBhvr>
                                        <p:cTn id="100" dur="500"/>
                                        <p:tgtEl>
                                          <p:spTgt spid="104"/>
                                        </p:tgtEl>
                                        <p:attrNameLst>
                                          <p:attrName>ppt_y</p:attrName>
                                        </p:attrNameLst>
                                      </p:cBhvr>
                                      <p:tavLst>
                                        <p:tav tm="0">
                                          <p:val>
                                            <p:strVal val="ppt_y"/>
                                          </p:val>
                                        </p:tav>
                                        <p:tav tm="100000">
                                          <p:val>
                                            <p:strVal val="ppt_y+.1"/>
                                          </p:val>
                                        </p:tav>
                                      </p:tavLst>
                                    </p:anim>
                                    <p:set>
                                      <p:cBhvr>
                                        <p:cTn id="101" dur="1" fill="hold">
                                          <p:stCondLst>
                                            <p:cond delay="499"/>
                                          </p:stCondLst>
                                        </p:cTn>
                                        <p:tgtEl>
                                          <p:spTgt spid="104"/>
                                        </p:tgtEl>
                                        <p:attrNameLst>
                                          <p:attrName>style.visibility</p:attrName>
                                        </p:attrNameLst>
                                      </p:cBhvr>
                                      <p:to>
                                        <p:strVal val="hidden"/>
                                      </p:to>
                                    </p:set>
                                  </p:childTnLst>
                                </p:cTn>
                              </p:par>
                            </p:childTnLst>
                          </p:cTn>
                        </p:par>
                        <p:par>
                          <p:cTn id="102" fill="hold">
                            <p:stCondLst>
                              <p:cond delay="2500"/>
                            </p:stCondLst>
                            <p:childTnLst>
                              <p:par>
                                <p:cTn id="103" presetID="42" presetClass="exit" presetSubtype="0" fill="hold" nodeType="afterEffect">
                                  <p:stCondLst>
                                    <p:cond delay="0"/>
                                  </p:stCondLst>
                                  <p:iterate type="lt">
                                    <p:tmPct val="0"/>
                                  </p:iterate>
                                  <p:childTnLst>
                                    <p:animEffect transition="out" filter="fade">
                                      <p:cBhvr>
                                        <p:cTn id="104" dur="500"/>
                                        <p:tgtEl>
                                          <p:spTgt spid="117"/>
                                        </p:tgtEl>
                                      </p:cBhvr>
                                    </p:animEffect>
                                    <p:anim calcmode="lin" valueType="num">
                                      <p:cBhvr>
                                        <p:cTn id="105" dur="500"/>
                                        <p:tgtEl>
                                          <p:spTgt spid="117"/>
                                        </p:tgtEl>
                                        <p:attrNameLst>
                                          <p:attrName>ppt_x</p:attrName>
                                        </p:attrNameLst>
                                      </p:cBhvr>
                                      <p:tavLst>
                                        <p:tav tm="0">
                                          <p:val>
                                            <p:strVal val="ppt_x"/>
                                          </p:val>
                                        </p:tav>
                                        <p:tav tm="100000">
                                          <p:val>
                                            <p:strVal val="ppt_x"/>
                                          </p:val>
                                        </p:tav>
                                      </p:tavLst>
                                    </p:anim>
                                    <p:anim calcmode="lin" valueType="num">
                                      <p:cBhvr>
                                        <p:cTn id="106" dur="500"/>
                                        <p:tgtEl>
                                          <p:spTgt spid="117"/>
                                        </p:tgtEl>
                                        <p:attrNameLst>
                                          <p:attrName>ppt_y</p:attrName>
                                        </p:attrNameLst>
                                      </p:cBhvr>
                                      <p:tavLst>
                                        <p:tav tm="0">
                                          <p:val>
                                            <p:strVal val="ppt_y"/>
                                          </p:val>
                                        </p:tav>
                                        <p:tav tm="100000">
                                          <p:val>
                                            <p:strVal val="ppt_y+.1"/>
                                          </p:val>
                                        </p:tav>
                                      </p:tavLst>
                                    </p:anim>
                                    <p:set>
                                      <p:cBhvr>
                                        <p:cTn id="107" dur="1" fill="hold">
                                          <p:stCondLst>
                                            <p:cond delay="499"/>
                                          </p:stCondLst>
                                        </p:cTn>
                                        <p:tgtEl>
                                          <p:spTgt spid="117"/>
                                        </p:tgtEl>
                                        <p:attrNameLst>
                                          <p:attrName>style.visibility</p:attrName>
                                        </p:attrNameLst>
                                      </p:cBhvr>
                                      <p:to>
                                        <p:strVal val="hidden"/>
                                      </p:to>
                                    </p:set>
                                  </p:childTnLst>
                                </p:cTn>
                              </p:par>
                            </p:childTnLst>
                          </p:cTn>
                        </p:par>
                        <p:par>
                          <p:cTn id="108" fill="hold">
                            <p:stCondLst>
                              <p:cond delay="3000"/>
                            </p:stCondLst>
                            <p:childTnLst>
                              <p:par>
                                <p:cTn id="109" presetID="42" presetClass="exit" presetSubtype="0" fill="hold" nodeType="afterEffect">
                                  <p:stCondLst>
                                    <p:cond delay="0"/>
                                  </p:stCondLst>
                                  <p:iterate type="lt">
                                    <p:tmPct val="0"/>
                                  </p:iterate>
                                  <p:childTnLst>
                                    <p:animEffect transition="out" filter="fade">
                                      <p:cBhvr>
                                        <p:cTn id="110" dur="500"/>
                                        <p:tgtEl>
                                          <p:spTgt spid="130"/>
                                        </p:tgtEl>
                                      </p:cBhvr>
                                    </p:animEffect>
                                    <p:anim calcmode="lin" valueType="num">
                                      <p:cBhvr>
                                        <p:cTn id="111" dur="500"/>
                                        <p:tgtEl>
                                          <p:spTgt spid="130"/>
                                        </p:tgtEl>
                                        <p:attrNameLst>
                                          <p:attrName>ppt_x</p:attrName>
                                        </p:attrNameLst>
                                      </p:cBhvr>
                                      <p:tavLst>
                                        <p:tav tm="0">
                                          <p:val>
                                            <p:strVal val="ppt_x"/>
                                          </p:val>
                                        </p:tav>
                                        <p:tav tm="100000">
                                          <p:val>
                                            <p:strVal val="ppt_x"/>
                                          </p:val>
                                        </p:tav>
                                      </p:tavLst>
                                    </p:anim>
                                    <p:anim calcmode="lin" valueType="num">
                                      <p:cBhvr>
                                        <p:cTn id="112" dur="500"/>
                                        <p:tgtEl>
                                          <p:spTgt spid="130"/>
                                        </p:tgtEl>
                                        <p:attrNameLst>
                                          <p:attrName>ppt_y</p:attrName>
                                        </p:attrNameLst>
                                      </p:cBhvr>
                                      <p:tavLst>
                                        <p:tav tm="0">
                                          <p:val>
                                            <p:strVal val="ppt_y"/>
                                          </p:val>
                                        </p:tav>
                                        <p:tav tm="100000">
                                          <p:val>
                                            <p:strVal val="ppt_y+.1"/>
                                          </p:val>
                                        </p:tav>
                                      </p:tavLst>
                                    </p:anim>
                                    <p:set>
                                      <p:cBhvr>
                                        <p:cTn id="113" dur="1" fill="hold">
                                          <p:stCondLst>
                                            <p:cond delay="499"/>
                                          </p:stCondLst>
                                        </p:cTn>
                                        <p:tgtEl>
                                          <p:spTgt spid="130"/>
                                        </p:tgtEl>
                                        <p:attrNameLst>
                                          <p:attrName>style.visibility</p:attrName>
                                        </p:attrNameLst>
                                      </p:cBhvr>
                                      <p:to>
                                        <p:strVal val="hidden"/>
                                      </p:to>
                                    </p:set>
                                  </p:childTnLst>
                                </p:cTn>
                              </p:par>
                            </p:childTnLst>
                          </p:cTn>
                        </p:par>
                        <p:par>
                          <p:cTn id="114" fill="hold">
                            <p:stCondLst>
                              <p:cond delay="3500"/>
                            </p:stCondLst>
                            <p:childTnLst>
                              <p:par>
                                <p:cTn id="115" presetID="42" presetClass="exit" presetSubtype="0" fill="hold" nodeType="afterEffect">
                                  <p:stCondLst>
                                    <p:cond delay="0"/>
                                  </p:stCondLst>
                                  <p:iterate type="lt">
                                    <p:tmPct val="0"/>
                                  </p:iterate>
                                  <p:childTnLst>
                                    <p:animEffect transition="out" filter="fade">
                                      <p:cBhvr>
                                        <p:cTn id="116" dur="500"/>
                                        <p:tgtEl>
                                          <p:spTgt spid="143"/>
                                        </p:tgtEl>
                                      </p:cBhvr>
                                    </p:animEffect>
                                    <p:anim calcmode="lin" valueType="num">
                                      <p:cBhvr>
                                        <p:cTn id="117" dur="500"/>
                                        <p:tgtEl>
                                          <p:spTgt spid="143"/>
                                        </p:tgtEl>
                                        <p:attrNameLst>
                                          <p:attrName>ppt_x</p:attrName>
                                        </p:attrNameLst>
                                      </p:cBhvr>
                                      <p:tavLst>
                                        <p:tav tm="0">
                                          <p:val>
                                            <p:strVal val="ppt_x"/>
                                          </p:val>
                                        </p:tav>
                                        <p:tav tm="100000">
                                          <p:val>
                                            <p:strVal val="ppt_x"/>
                                          </p:val>
                                        </p:tav>
                                      </p:tavLst>
                                    </p:anim>
                                    <p:anim calcmode="lin" valueType="num">
                                      <p:cBhvr>
                                        <p:cTn id="118" dur="500"/>
                                        <p:tgtEl>
                                          <p:spTgt spid="143"/>
                                        </p:tgtEl>
                                        <p:attrNameLst>
                                          <p:attrName>ppt_y</p:attrName>
                                        </p:attrNameLst>
                                      </p:cBhvr>
                                      <p:tavLst>
                                        <p:tav tm="0">
                                          <p:val>
                                            <p:strVal val="ppt_y"/>
                                          </p:val>
                                        </p:tav>
                                        <p:tav tm="100000">
                                          <p:val>
                                            <p:strVal val="ppt_y+.1"/>
                                          </p:val>
                                        </p:tav>
                                      </p:tavLst>
                                    </p:anim>
                                    <p:set>
                                      <p:cBhvr>
                                        <p:cTn id="119" dur="1" fill="hold">
                                          <p:stCondLst>
                                            <p:cond delay="499"/>
                                          </p:stCondLst>
                                        </p:cTn>
                                        <p:tgtEl>
                                          <p:spTgt spid="143"/>
                                        </p:tgtEl>
                                        <p:attrNameLst>
                                          <p:attrName>style.visibility</p:attrName>
                                        </p:attrNameLst>
                                      </p:cBhvr>
                                      <p:to>
                                        <p:strVal val="hidden"/>
                                      </p:to>
                                    </p:set>
                                  </p:childTnLst>
                                </p:cTn>
                              </p:par>
                            </p:childTnLst>
                          </p:cTn>
                        </p:par>
                        <p:par>
                          <p:cTn id="120" fill="hold">
                            <p:stCondLst>
                              <p:cond delay="4000"/>
                            </p:stCondLst>
                            <p:childTnLst>
                              <p:par>
                                <p:cTn id="121" presetID="42" presetClass="exit" presetSubtype="0" fill="hold" nodeType="afterEffect">
                                  <p:stCondLst>
                                    <p:cond delay="0"/>
                                  </p:stCondLst>
                                  <p:iterate type="lt">
                                    <p:tmPct val="0"/>
                                  </p:iterate>
                                  <p:childTnLst>
                                    <p:animEffect transition="out" filter="fade">
                                      <p:cBhvr>
                                        <p:cTn id="122" dur="500"/>
                                        <p:tgtEl>
                                          <p:spTgt spid="91"/>
                                        </p:tgtEl>
                                      </p:cBhvr>
                                    </p:animEffect>
                                    <p:anim calcmode="lin" valueType="num">
                                      <p:cBhvr>
                                        <p:cTn id="123" dur="500"/>
                                        <p:tgtEl>
                                          <p:spTgt spid="91"/>
                                        </p:tgtEl>
                                        <p:attrNameLst>
                                          <p:attrName>ppt_x</p:attrName>
                                        </p:attrNameLst>
                                      </p:cBhvr>
                                      <p:tavLst>
                                        <p:tav tm="0">
                                          <p:val>
                                            <p:strVal val="ppt_x"/>
                                          </p:val>
                                        </p:tav>
                                        <p:tav tm="100000">
                                          <p:val>
                                            <p:strVal val="ppt_x"/>
                                          </p:val>
                                        </p:tav>
                                      </p:tavLst>
                                    </p:anim>
                                    <p:anim calcmode="lin" valueType="num">
                                      <p:cBhvr>
                                        <p:cTn id="124" dur="500"/>
                                        <p:tgtEl>
                                          <p:spTgt spid="91"/>
                                        </p:tgtEl>
                                        <p:attrNameLst>
                                          <p:attrName>ppt_y</p:attrName>
                                        </p:attrNameLst>
                                      </p:cBhvr>
                                      <p:tavLst>
                                        <p:tav tm="0">
                                          <p:val>
                                            <p:strVal val="ppt_y"/>
                                          </p:val>
                                        </p:tav>
                                        <p:tav tm="100000">
                                          <p:val>
                                            <p:strVal val="ppt_y+.1"/>
                                          </p:val>
                                        </p:tav>
                                      </p:tavLst>
                                    </p:anim>
                                    <p:set>
                                      <p:cBhvr>
                                        <p:cTn id="125" dur="1" fill="hold">
                                          <p:stCondLst>
                                            <p:cond delay="499"/>
                                          </p:stCondLst>
                                        </p:cTn>
                                        <p:tgtEl>
                                          <p:spTgt spid="91"/>
                                        </p:tgtEl>
                                        <p:attrNameLst>
                                          <p:attrName>style.visibility</p:attrName>
                                        </p:attrNameLst>
                                      </p:cBhvr>
                                      <p:to>
                                        <p:strVal val="hidden"/>
                                      </p:to>
                                    </p:set>
                                  </p:childTnLst>
                                </p:cTn>
                              </p:par>
                            </p:childTnLst>
                          </p:cTn>
                        </p:par>
                        <p:par>
                          <p:cTn id="126" fill="hold">
                            <p:stCondLst>
                              <p:cond delay="4500"/>
                            </p:stCondLst>
                            <p:childTnLst>
                              <p:par>
                                <p:cTn id="127" presetID="42" presetClass="exit" presetSubtype="0" fill="hold" nodeType="afterEffect">
                                  <p:stCondLst>
                                    <p:cond delay="0"/>
                                  </p:stCondLst>
                                  <p:iterate type="lt">
                                    <p:tmPct val="0"/>
                                  </p:iterate>
                                  <p:childTnLst>
                                    <p:animEffect transition="out" filter="fade">
                                      <p:cBhvr>
                                        <p:cTn id="128" dur="500"/>
                                        <p:tgtEl>
                                          <p:spTgt spid="156"/>
                                        </p:tgtEl>
                                      </p:cBhvr>
                                    </p:animEffect>
                                    <p:anim calcmode="lin" valueType="num">
                                      <p:cBhvr>
                                        <p:cTn id="129" dur="500"/>
                                        <p:tgtEl>
                                          <p:spTgt spid="156"/>
                                        </p:tgtEl>
                                        <p:attrNameLst>
                                          <p:attrName>ppt_x</p:attrName>
                                        </p:attrNameLst>
                                      </p:cBhvr>
                                      <p:tavLst>
                                        <p:tav tm="0">
                                          <p:val>
                                            <p:strVal val="ppt_x"/>
                                          </p:val>
                                        </p:tav>
                                        <p:tav tm="100000">
                                          <p:val>
                                            <p:strVal val="ppt_x"/>
                                          </p:val>
                                        </p:tav>
                                      </p:tavLst>
                                    </p:anim>
                                    <p:anim calcmode="lin" valueType="num">
                                      <p:cBhvr>
                                        <p:cTn id="130" dur="500"/>
                                        <p:tgtEl>
                                          <p:spTgt spid="156"/>
                                        </p:tgtEl>
                                        <p:attrNameLst>
                                          <p:attrName>ppt_y</p:attrName>
                                        </p:attrNameLst>
                                      </p:cBhvr>
                                      <p:tavLst>
                                        <p:tav tm="0">
                                          <p:val>
                                            <p:strVal val="ppt_y"/>
                                          </p:val>
                                        </p:tav>
                                        <p:tav tm="100000">
                                          <p:val>
                                            <p:strVal val="ppt_y+.1"/>
                                          </p:val>
                                        </p:tav>
                                      </p:tavLst>
                                    </p:anim>
                                    <p:set>
                                      <p:cBhvr>
                                        <p:cTn id="131" dur="1" fill="hold">
                                          <p:stCondLst>
                                            <p:cond delay="499"/>
                                          </p:stCondLst>
                                        </p:cTn>
                                        <p:tgtEl>
                                          <p:spTgt spid="156"/>
                                        </p:tgtEl>
                                        <p:attrNameLst>
                                          <p:attrName>style.visibility</p:attrName>
                                        </p:attrNameLst>
                                      </p:cBhvr>
                                      <p:to>
                                        <p:strVal val="hidden"/>
                                      </p:to>
                                    </p:set>
                                  </p:childTnLst>
                                </p:cTn>
                              </p:par>
                            </p:childTnLst>
                          </p:cTn>
                        </p:par>
                        <p:par>
                          <p:cTn id="132" fill="hold">
                            <p:stCondLst>
                              <p:cond delay="5000"/>
                            </p:stCondLst>
                            <p:childTnLst>
                              <p:par>
                                <p:cTn id="133" presetID="42" presetClass="exit" presetSubtype="0" fill="hold" nodeType="afterEffect">
                                  <p:stCondLst>
                                    <p:cond delay="0"/>
                                  </p:stCondLst>
                                  <p:iterate type="lt">
                                    <p:tmPct val="0"/>
                                  </p:iterate>
                                  <p:childTnLst>
                                    <p:animEffect transition="out" filter="fade">
                                      <p:cBhvr>
                                        <p:cTn id="134" dur="500"/>
                                        <p:tgtEl>
                                          <p:spTgt spid="169"/>
                                        </p:tgtEl>
                                      </p:cBhvr>
                                    </p:animEffect>
                                    <p:anim calcmode="lin" valueType="num">
                                      <p:cBhvr>
                                        <p:cTn id="135" dur="500"/>
                                        <p:tgtEl>
                                          <p:spTgt spid="169"/>
                                        </p:tgtEl>
                                        <p:attrNameLst>
                                          <p:attrName>ppt_x</p:attrName>
                                        </p:attrNameLst>
                                      </p:cBhvr>
                                      <p:tavLst>
                                        <p:tav tm="0">
                                          <p:val>
                                            <p:strVal val="ppt_x"/>
                                          </p:val>
                                        </p:tav>
                                        <p:tav tm="100000">
                                          <p:val>
                                            <p:strVal val="ppt_x"/>
                                          </p:val>
                                        </p:tav>
                                      </p:tavLst>
                                    </p:anim>
                                    <p:anim calcmode="lin" valueType="num">
                                      <p:cBhvr>
                                        <p:cTn id="136" dur="500"/>
                                        <p:tgtEl>
                                          <p:spTgt spid="169"/>
                                        </p:tgtEl>
                                        <p:attrNameLst>
                                          <p:attrName>ppt_y</p:attrName>
                                        </p:attrNameLst>
                                      </p:cBhvr>
                                      <p:tavLst>
                                        <p:tav tm="0">
                                          <p:val>
                                            <p:strVal val="ppt_y"/>
                                          </p:val>
                                        </p:tav>
                                        <p:tav tm="100000">
                                          <p:val>
                                            <p:strVal val="ppt_y+.1"/>
                                          </p:val>
                                        </p:tav>
                                      </p:tavLst>
                                    </p:anim>
                                    <p:set>
                                      <p:cBhvr>
                                        <p:cTn id="137" dur="1" fill="hold">
                                          <p:stCondLst>
                                            <p:cond delay="499"/>
                                          </p:stCondLst>
                                        </p:cTn>
                                        <p:tgtEl>
                                          <p:spTgt spid="169"/>
                                        </p:tgtEl>
                                        <p:attrNameLst>
                                          <p:attrName>style.visibility</p:attrName>
                                        </p:attrNameLst>
                                      </p:cBhvr>
                                      <p:to>
                                        <p:strVal val="hidden"/>
                                      </p:to>
                                    </p:set>
                                  </p:childTnLst>
                                </p:cTn>
                              </p:par>
                            </p:childTnLst>
                          </p:cTn>
                        </p:par>
                        <p:par>
                          <p:cTn id="138" fill="hold">
                            <p:stCondLst>
                              <p:cond delay="5500"/>
                            </p:stCondLst>
                            <p:childTnLst>
                              <p:par>
                                <p:cTn id="139" presetID="20" presetClass="entr" presetSubtype="0" fill="hold" grpId="0" nodeType="afterEffect">
                                  <p:stCondLst>
                                    <p:cond delay="0"/>
                                  </p:stCondLst>
                                  <p:childTnLst>
                                    <p:set>
                                      <p:cBhvr>
                                        <p:cTn id="140" dur="1" fill="hold">
                                          <p:stCondLst>
                                            <p:cond delay="0"/>
                                          </p:stCondLst>
                                        </p:cTn>
                                        <p:tgtEl>
                                          <p:spTgt spid="189"/>
                                        </p:tgtEl>
                                        <p:attrNameLst>
                                          <p:attrName>style.visibility</p:attrName>
                                        </p:attrNameLst>
                                      </p:cBhvr>
                                      <p:to>
                                        <p:strVal val="visible"/>
                                      </p:to>
                                    </p:set>
                                    <p:animEffect transition="in" filter="wedge">
                                      <p:cBhvr>
                                        <p:cTn id="141" dur="2000"/>
                                        <p:tgtEl>
                                          <p:spTgt spid="189"/>
                                        </p:tgtEl>
                                      </p:cBhvr>
                                    </p:animEffect>
                                  </p:childTnLst>
                                </p:cTn>
                              </p:par>
                              <p:par>
                                <p:cTn id="142" presetID="20" presetClass="entr" presetSubtype="0" fill="hold" grpId="0" nodeType="withEffect">
                                  <p:stCondLst>
                                    <p:cond delay="0"/>
                                  </p:stCondLst>
                                  <p:childTnLst>
                                    <p:set>
                                      <p:cBhvr>
                                        <p:cTn id="143" dur="1" fill="hold">
                                          <p:stCondLst>
                                            <p:cond delay="0"/>
                                          </p:stCondLst>
                                        </p:cTn>
                                        <p:tgtEl>
                                          <p:spTgt spid="191"/>
                                        </p:tgtEl>
                                        <p:attrNameLst>
                                          <p:attrName>style.visibility</p:attrName>
                                        </p:attrNameLst>
                                      </p:cBhvr>
                                      <p:to>
                                        <p:strVal val="visible"/>
                                      </p:to>
                                    </p:set>
                                    <p:animEffect transition="in" filter="wedge">
                                      <p:cBhvr>
                                        <p:cTn id="144" dur="2000"/>
                                        <p:tgtEl>
                                          <p:spTgt spid="191"/>
                                        </p:tgtEl>
                                      </p:cBhvr>
                                    </p:animEffect>
                                  </p:childTnLst>
                                </p:cTn>
                              </p:par>
                              <p:par>
                                <p:cTn id="145" presetID="20" presetClass="entr" presetSubtype="0" fill="hold" grpId="0" nodeType="withEffect">
                                  <p:stCondLst>
                                    <p:cond delay="0"/>
                                  </p:stCondLst>
                                  <p:childTnLst>
                                    <p:set>
                                      <p:cBhvr>
                                        <p:cTn id="146" dur="1" fill="hold">
                                          <p:stCondLst>
                                            <p:cond delay="0"/>
                                          </p:stCondLst>
                                        </p:cTn>
                                        <p:tgtEl>
                                          <p:spTgt spid="190"/>
                                        </p:tgtEl>
                                        <p:attrNameLst>
                                          <p:attrName>style.visibility</p:attrName>
                                        </p:attrNameLst>
                                      </p:cBhvr>
                                      <p:to>
                                        <p:strVal val="visible"/>
                                      </p:to>
                                    </p:set>
                                    <p:animEffect transition="in" filter="wedge">
                                      <p:cBhvr>
                                        <p:cTn id="147" dur="2000"/>
                                        <p:tgtEl>
                                          <p:spTgt spid="190"/>
                                        </p:tgtEl>
                                      </p:cBhvr>
                                    </p:animEffect>
                                  </p:childTnLst>
                                </p:cTn>
                              </p:par>
                              <p:par>
                                <p:cTn id="148" presetID="20" presetClass="entr" presetSubtype="0" fill="hold" grpId="0" nodeType="withEffect">
                                  <p:stCondLst>
                                    <p:cond delay="0"/>
                                  </p:stCondLst>
                                  <p:childTnLst>
                                    <p:set>
                                      <p:cBhvr>
                                        <p:cTn id="149" dur="1" fill="hold">
                                          <p:stCondLst>
                                            <p:cond delay="0"/>
                                          </p:stCondLst>
                                        </p:cTn>
                                        <p:tgtEl>
                                          <p:spTgt spid="192"/>
                                        </p:tgtEl>
                                        <p:attrNameLst>
                                          <p:attrName>style.visibility</p:attrName>
                                        </p:attrNameLst>
                                      </p:cBhvr>
                                      <p:to>
                                        <p:strVal val="visible"/>
                                      </p:to>
                                    </p:set>
                                    <p:animEffect transition="in" filter="wedge">
                                      <p:cBhvr>
                                        <p:cTn id="150"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91" grpId="0" animBg="1"/>
      <p:bldP spid="192" grpId="0" animBg="1"/>
      <p:bldP spid="188" grpId="0" animBg="1"/>
      <p:bldP spid="194" grpId="0" animBg="1"/>
      <p:bldP spid="182" grpId="0" animBg="1"/>
      <p:bldP spid="1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pic>
        <p:nvPicPr>
          <p:cNvPr id="2050" name="Picture 2" descr="http://velardefamilyreunion.com/myPictures/LionKingCast.jpg"/>
          <p:cNvPicPr>
            <a:picLocks noChangeAspect="1" noChangeArrowheads="1"/>
          </p:cNvPicPr>
          <p:nvPr/>
        </p:nvPicPr>
        <p:blipFill>
          <a:blip r:embed="rId2"/>
          <a:srcRect/>
          <a:stretch>
            <a:fillRect/>
          </a:stretch>
        </p:blipFill>
        <p:spPr bwMode="auto">
          <a:xfrm rot="600886">
            <a:off x="6060042" y="653079"/>
            <a:ext cx="2543175" cy="3314700"/>
          </a:xfrm>
          <a:prstGeom prst="rect">
            <a:avLst/>
          </a:prstGeom>
          <a:noFill/>
        </p:spPr>
      </p:pic>
      <p:sp>
        <p:nvSpPr>
          <p:cNvPr id="3" name="Rectangle 2"/>
          <p:cNvSpPr/>
          <p:nvPr/>
        </p:nvSpPr>
        <p:spPr>
          <a:xfrm rot="3215635">
            <a:off x="6241595" y="-77629"/>
            <a:ext cx="628294" cy="1625918"/>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5850072">
            <a:off x="7689326" y="3087371"/>
            <a:ext cx="628294" cy="1625918"/>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usinessman and wife photo"/>
          <p:cNvPicPr>
            <a:picLocks noChangeAspect="1" noChangeArrowheads="1"/>
          </p:cNvPicPr>
          <p:nvPr/>
        </p:nvPicPr>
        <p:blipFill>
          <a:blip r:embed="rId3"/>
          <a:srcRect/>
          <a:stretch>
            <a:fillRect/>
          </a:stretch>
        </p:blipFill>
        <p:spPr bwMode="auto">
          <a:xfrm rot="21090408">
            <a:off x="267461" y="2604608"/>
            <a:ext cx="2533650" cy="3810000"/>
          </a:xfrm>
          <a:prstGeom prst="rect">
            <a:avLst/>
          </a:prstGeom>
          <a:noFill/>
        </p:spPr>
      </p:pic>
      <p:sp>
        <p:nvSpPr>
          <p:cNvPr id="6" name="Rectangle 5"/>
          <p:cNvSpPr/>
          <p:nvPr/>
        </p:nvSpPr>
        <p:spPr>
          <a:xfrm rot="6204911">
            <a:off x="1690939" y="1559383"/>
            <a:ext cx="628294" cy="2092704"/>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946949">
            <a:off x="884762" y="2357625"/>
            <a:ext cx="1727979" cy="581886"/>
          </a:xfrm>
          <a:prstGeom prst="triangle">
            <a:avLst>
              <a:gd name="adj" fmla="val 89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6204911">
            <a:off x="450573" y="5965705"/>
            <a:ext cx="628294" cy="952462"/>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124200" y="1981200"/>
            <a:ext cx="3273118" cy="2314500"/>
          </a:xfrm>
          <a:custGeom>
            <a:avLst/>
            <a:gdLst>
              <a:gd name="connsiteX0" fmla="*/ 1949894 w 3273118"/>
              <a:gd name="connsiteY0" fmla="*/ 551014 h 2314500"/>
              <a:gd name="connsiteX1" fmla="*/ 1427380 w 3273118"/>
              <a:gd name="connsiteY1" fmla="*/ 975557 h 2314500"/>
              <a:gd name="connsiteX2" fmla="*/ 1329409 w 3273118"/>
              <a:gd name="connsiteY2" fmla="*/ 1040871 h 2314500"/>
              <a:gd name="connsiteX3" fmla="*/ 1149794 w 3273118"/>
              <a:gd name="connsiteY3" fmla="*/ 1204157 h 2314500"/>
              <a:gd name="connsiteX4" fmla="*/ 1035494 w 3273118"/>
              <a:gd name="connsiteY4" fmla="*/ 1383771 h 2314500"/>
              <a:gd name="connsiteX5" fmla="*/ 904866 w 3273118"/>
              <a:gd name="connsiteY5" fmla="*/ 1514400 h 2314500"/>
              <a:gd name="connsiteX6" fmla="*/ 757909 w 3273118"/>
              <a:gd name="connsiteY6" fmla="*/ 1694014 h 2314500"/>
              <a:gd name="connsiteX7" fmla="*/ 643609 w 3273118"/>
              <a:gd name="connsiteY7" fmla="*/ 1743000 h 2314500"/>
              <a:gd name="connsiteX8" fmla="*/ 561966 w 3273118"/>
              <a:gd name="connsiteY8" fmla="*/ 1808314 h 2314500"/>
              <a:gd name="connsiteX9" fmla="*/ 447666 w 3273118"/>
              <a:gd name="connsiteY9" fmla="*/ 1857300 h 2314500"/>
              <a:gd name="connsiteX10" fmla="*/ 268051 w 3273118"/>
              <a:gd name="connsiteY10" fmla="*/ 1971600 h 2314500"/>
              <a:gd name="connsiteX11" fmla="*/ 2260137 w 3273118"/>
              <a:gd name="connsiteY11" fmla="*/ 2004257 h 2314500"/>
              <a:gd name="connsiteX12" fmla="*/ 2358109 w 3273118"/>
              <a:gd name="connsiteY12" fmla="*/ 2020586 h 2314500"/>
              <a:gd name="connsiteX13" fmla="*/ 2880623 w 3273118"/>
              <a:gd name="connsiteY13" fmla="*/ 2053243 h 2314500"/>
              <a:gd name="connsiteX14" fmla="*/ 2945937 w 3273118"/>
              <a:gd name="connsiteY14" fmla="*/ 2069571 h 2314500"/>
              <a:gd name="connsiteX15" fmla="*/ 3092894 w 3273118"/>
              <a:gd name="connsiteY15" fmla="*/ 2118557 h 2314500"/>
              <a:gd name="connsiteX16" fmla="*/ 3190866 w 3273118"/>
              <a:gd name="connsiteY16" fmla="*/ 2134886 h 2314500"/>
              <a:gd name="connsiteX17" fmla="*/ 3239851 w 3273118"/>
              <a:gd name="connsiteY17" fmla="*/ 2167543 h 2314500"/>
              <a:gd name="connsiteX18" fmla="*/ 3239851 w 3273118"/>
              <a:gd name="connsiteY18" fmla="*/ 2314500 h 2314500"/>
              <a:gd name="connsiteX19" fmla="*/ 2570380 w 3273118"/>
              <a:gd name="connsiteY19" fmla="*/ 2298171 h 2314500"/>
              <a:gd name="connsiteX20" fmla="*/ 2325451 w 3273118"/>
              <a:gd name="connsiteY20" fmla="*/ 2281843 h 2314500"/>
              <a:gd name="connsiteX21" fmla="*/ 1835594 w 3273118"/>
              <a:gd name="connsiteY21" fmla="*/ 2265514 h 2314500"/>
              <a:gd name="connsiteX22" fmla="*/ 1655980 w 3273118"/>
              <a:gd name="connsiteY22" fmla="*/ 2232857 h 2314500"/>
              <a:gd name="connsiteX23" fmla="*/ 1476366 w 3273118"/>
              <a:gd name="connsiteY23" fmla="*/ 2216529 h 2314500"/>
              <a:gd name="connsiteX24" fmla="*/ 1362066 w 3273118"/>
              <a:gd name="connsiteY24" fmla="*/ 2167543 h 2314500"/>
              <a:gd name="connsiteX25" fmla="*/ 1117137 w 3273118"/>
              <a:gd name="connsiteY25" fmla="*/ 2134886 h 2314500"/>
              <a:gd name="connsiteX26" fmla="*/ 823223 w 3273118"/>
              <a:gd name="connsiteY26" fmla="*/ 2102229 h 2314500"/>
              <a:gd name="connsiteX27" fmla="*/ 692594 w 3273118"/>
              <a:gd name="connsiteY27" fmla="*/ 2085900 h 2314500"/>
              <a:gd name="connsiteX28" fmla="*/ 431337 w 3273118"/>
              <a:gd name="connsiteY28" fmla="*/ 2069571 h 2314500"/>
              <a:gd name="connsiteX29" fmla="*/ 202737 w 3273118"/>
              <a:gd name="connsiteY29" fmla="*/ 2053243 h 2314500"/>
              <a:gd name="connsiteX30" fmla="*/ 333366 w 3273118"/>
              <a:gd name="connsiteY30" fmla="*/ 1971600 h 2314500"/>
              <a:gd name="connsiteX31" fmla="*/ 545637 w 3273118"/>
              <a:gd name="connsiteY31" fmla="*/ 1840971 h 2314500"/>
              <a:gd name="connsiteX32" fmla="*/ 839551 w 3273118"/>
              <a:gd name="connsiteY32" fmla="*/ 1661357 h 2314500"/>
              <a:gd name="connsiteX33" fmla="*/ 1166123 w 3273118"/>
              <a:gd name="connsiteY33" fmla="*/ 1318457 h 2314500"/>
              <a:gd name="connsiteX34" fmla="*/ 1313080 w 3273118"/>
              <a:gd name="connsiteY34" fmla="*/ 1204157 h 2314500"/>
              <a:gd name="connsiteX35" fmla="*/ 1411051 w 3273118"/>
              <a:gd name="connsiteY35" fmla="*/ 1057200 h 2314500"/>
              <a:gd name="connsiteX36" fmla="*/ 1590666 w 3273118"/>
              <a:gd name="connsiteY36" fmla="*/ 828600 h 2314500"/>
              <a:gd name="connsiteX37" fmla="*/ 1606994 w 3273118"/>
              <a:gd name="connsiteY37" fmla="*/ 763286 h 2314500"/>
              <a:gd name="connsiteX38" fmla="*/ 1704966 w 3273118"/>
              <a:gd name="connsiteY38" fmla="*/ 616329 h 2314500"/>
              <a:gd name="connsiteX39" fmla="*/ 1802937 w 3273118"/>
              <a:gd name="connsiteY39" fmla="*/ 518357 h 2314500"/>
              <a:gd name="connsiteX40" fmla="*/ 1884580 w 3273118"/>
              <a:gd name="connsiteY40" fmla="*/ 420386 h 2314500"/>
              <a:gd name="connsiteX41" fmla="*/ 2015209 w 3273118"/>
              <a:gd name="connsiteY41" fmla="*/ 240771 h 2314500"/>
              <a:gd name="connsiteX42" fmla="*/ 2064194 w 3273118"/>
              <a:gd name="connsiteY42" fmla="*/ 126471 h 2314500"/>
              <a:gd name="connsiteX43" fmla="*/ 2096851 w 3273118"/>
              <a:gd name="connsiteY43" fmla="*/ 159129 h 2314500"/>
              <a:gd name="connsiteX44" fmla="*/ 2031537 w 3273118"/>
              <a:gd name="connsiteY44" fmla="*/ 289757 h 2314500"/>
              <a:gd name="connsiteX45" fmla="*/ 1949894 w 3273118"/>
              <a:gd name="connsiteY45" fmla="*/ 371400 h 2314500"/>
              <a:gd name="connsiteX46" fmla="*/ 1802937 w 3273118"/>
              <a:gd name="connsiteY46" fmla="*/ 502029 h 2314500"/>
              <a:gd name="connsiteX47" fmla="*/ 1688637 w 3273118"/>
              <a:gd name="connsiteY47" fmla="*/ 600000 h 2314500"/>
              <a:gd name="connsiteX48" fmla="*/ 1264094 w 3273118"/>
              <a:gd name="connsiteY48" fmla="*/ 877586 h 2314500"/>
              <a:gd name="connsiteX49" fmla="*/ 1019166 w 3273118"/>
              <a:gd name="connsiteY49" fmla="*/ 1089857 h 2314500"/>
              <a:gd name="connsiteX50" fmla="*/ 806894 w 3273118"/>
              <a:gd name="connsiteY50" fmla="*/ 1253143 h 2314500"/>
              <a:gd name="connsiteX51" fmla="*/ 676266 w 3273118"/>
              <a:gd name="connsiteY51" fmla="*/ 1400100 h 2314500"/>
              <a:gd name="connsiteX52" fmla="*/ 578294 w 3273118"/>
              <a:gd name="connsiteY52" fmla="*/ 1498071 h 2314500"/>
              <a:gd name="connsiteX53" fmla="*/ 447666 w 3273118"/>
              <a:gd name="connsiteY53" fmla="*/ 1694014 h 2314500"/>
              <a:gd name="connsiteX54" fmla="*/ 382351 w 3273118"/>
              <a:gd name="connsiteY54" fmla="*/ 1791986 h 2314500"/>
              <a:gd name="connsiteX55" fmla="*/ 300709 w 3273118"/>
              <a:gd name="connsiteY55" fmla="*/ 1922614 h 2314500"/>
              <a:gd name="connsiteX56" fmla="*/ 284380 w 3273118"/>
              <a:gd name="connsiteY56" fmla="*/ 1971600 h 2314500"/>
              <a:gd name="connsiteX57" fmla="*/ 366023 w 3273118"/>
              <a:gd name="connsiteY57" fmla="*/ 2053243 h 2314500"/>
              <a:gd name="connsiteX58" fmla="*/ 970180 w 3273118"/>
              <a:gd name="connsiteY58" fmla="*/ 2167543 h 2314500"/>
              <a:gd name="connsiteX59" fmla="*/ 1280423 w 3273118"/>
              <a:gd name="connsiteY59" fmla="*/ 2183871 h 2314500"/>
              <a:gd name="connsiteX60" fmla="*/ 2570380 w 3273118"/>
              <a:gd name="connsiteY60" fmla="*/ 2167543 h 2314500"/>
              <a:gd name="connsiteX61" fmla="*/ 921194 w 3273118"/>
              <a:gd name="connsiteY61" fmla="*/ 2151214 h 2314500"/>
              <a:gd name="connsiteX62" fmla="*/ 480323 w 3273118"/>
              <a:gd name="connsiteY62" fmla="*/ 2134886 h 2314500"/>
              <a:gd name="connsiteX63" fmla="*/ 317037 w 3273118"/>
              <a:gd name="connsiteY63" fmla="*/ 2118557 h 2314500"/>
              <a:gd name="connsiteX64" fmla="*/ 300709 w 3273118"/>
              <a:gd name="connsiteY64" fmla="*/ 2069571 h 2314500"/>
              <a:gd name="connsiteX65" fmla="*/ 398680 w 3273118"/>
              <a:gd name="connsiteY65" fmla="*/ 2004257 h 2314500"/>
              <a:gd name="connsiteX66" fmla="*/ 839551 w 3273118"/>
              <a:gd name="connsiteY66" fmla="*/ 1596043 h 2314500"/>
              <a:gd name="connsiteX67" fmla="*/ 1133466 w 3273118"/>
              <a:gd name="connsiteY67" fmla="*/ 1367443 h 2314500"/>
              <a:gd name="connsiteX68" fmla="*/ 1247766 w 3273118"/>
              <a:gd name="connsiteY68" fmla="*/ 1220486 h 2314500"/>
              <a:gd name="connsiteX69" fmla="*/ 1427380 w 3273118"/>
              <a:gd name="connsiteY69" fmla="*/ 1073529 h 2314500"/>
              <a:gd name="connsiteX70" fmla="*/ 1525351 w 3273118"/>
              <a:gd name="connsiteY70" fmla="*/ 910243 h 2314500"/>
              <a:gd name="connsiteX71" fmla="*/ 1590666 w 3273118"/>
              <a:gd name="connsiteY71" fmla="*/ 812271 h 2314500"/>
              <a:gd name="connsiteX72" fmla="*/ 1737623 w 3273118"/>
              <a:gd name="connsiteY72" fmla="*/ 681643 h 2314500"/>
              <a:gd name="connsiteX73" fmla="*/ 1917237 w 3273118"/>
              <a:gd name="connsiteY73" fmla="*/ 534686 h 2314500"/>
              <a:gd name="connsiteX74" fmla="*/ 2080523 w 3273118"/>
              <a:gd name="connsiteY74" fmla="*/ 453043 h 2314500"/>
              <a:gd name="connsiteX75" fmla="*/ 2260137 w 3273118"/>
              <a:gd name="connsiteY75" fmla="*/ 387729 h 2314500"/>
              <a:gd name="connsiteX76" fmla="*/ 2292794 w 3273118"/>
              <a:gd name="connsiteY76" fmla="*/ 355071 h 2314500"/>
              <a:gd name="connsiteX77" fmla="*/ 2194823 w 3273118"/>
              <a:gd name="connsiteY77" fmla="*/ 338743 h 2314500"/>
              <a:gd name="connsiteX78" fmla="*/ 1933566 w 3273118"/>
              <a:gd name="connsiteY78" fmla="*/ 518357 h 2314500"/>
              <a:gd name="connsiteX79" fmla="*/ 1672309 w 3273118"/>
              <a:gd name="connsiteY79" fmla="*/ 714300 h 2314500"/>
              <a:gd name="connsiteX80" fmla="*/ 1394723 w 3273118"/>
              <a:gd name="connsiteY80" fmla="*/ 926571 h 2314500"/>
              <a:gd name="connsiteX81" fmla="*/ 1231437 w 3273118"/>
              <a:gd name="connsiteY81" fmla="*/ 1073529 h 2314500"/>
              <a:gd name="connsiteX82" fmla="*/ 1182451 w 3273118"/>
              <a:gd name="connsiteY82" fmla="*/ 1138843 h 2314500"/>
              <a:gd name="connsiteX83" fmla="*/ 1035494 w 3273118"/>
              <a:gd name="connsiteY83" fmla="*/ 1253143 h 2314500"/>
              <a:gd name="connsiteX84" fmla="*/ 904866 w 3273118"/>
              <a:gd name="connsiteY84" fmla="*/ 1400100 h 2314500"/>
              <a:gd name="connsiteX85" fmla="*/ 806894 w 3273118"/>
              <a:gd name="connsiteY85" fmla="*/ 1481743 h 2314500"/>
              <a:gd name="connsiteX86" fmla="*/ 529309 w 3273118"/>
              <a:gd name="connsiteY86" fmla="*/ 1726671 h 2314500"/>
              <a:gd name="connsiteX87" fmla="*/ 447666 w 3273118"/>
              <a:gd name="connsiteY87" fmla="*/ 1791986 h 2314500"/>
              <a:gd name="connsiteX88" fmla="*/ 398680 w 3273118"/>
              <a:gd name="connsiteY88" fmla="*/ 1840971 h 2314500"/>
              <a:gd name="connsiteX89" fmla="*/ 333366 w 3273118"/>
              <a:gd name="connsiteY89" fmla="*/ 1873629 h 2314500"/>
              <a:gd name="connsiteX90" fmla="*/ 186409 w 3273118"/>
              <a:gd name="connsiteY90" fmla="*/ 1987929 h 2314500"/>
              <a:gd name="connsiteX91" fmla="*/ 39451 w 3273118"/>
              <a:gd name="connsiteY91" fmla="*/ 2118557 h 2314500"/>
              <a:gd name="connsiteX92" fmla="*/ 39451 w 3273118"/>
              <a:gd name="connsiteY92" fmla="*/ 2232857 h 2314500"/>
              <a:gd name="connsiteX93" fmla="*/ 104766 w 3273118"/>
              <a:gd name="connsiteY93" fmla="*/ 2249186 h 2314500"/>
              <a:gd name="connsiteX94" fmla="*/ 2733666 w 3273118"/>
              <a:gd name="connsiteY94" fmla="*/ 2249186 h 2314500"/>
              <a:gd name="connsiteX95" fmla="*/ 3027580 w 3273118"/>
              <a:gd name="connsiteY95" fmla="*/ 2265514 h 2314500"/>
              <a:gd name="connsiteX96" fmla="*/ 1590666 w 3273118"/>
              <a:gd name="connsiteY96" fmla="*/ 2232857 h 2314500"/>
              <a:gd name="connsiteX97" fmla="*/ 1427380 w 3273118"/>
              <a:gd name="connsiteY97" fmla="*/ 2216529 h 2314500"/>
              <a:gd name="connsiteX98" fmla="*/ 1133466 w 3273118"/>
              <a:gd name="connsiteY98" fmla="*/ 2167543 h 2314500"/>
              <a:gd name="connsiteX99" fmla="*/ 1084480 w 3273118"/>
              <a:gd name="connsiteY99" fmla="*/ 2151214 h 2314500"/>
              <a:gd name="connsiteX100" fmla="*/ 953851 w 3273118"/>
              <a:gd name="connsiteY100" fmla="*/ 2118557 h 2314500"/>
              <a:gd name="connsiteX101" fmla="*/ 839551 w 3273118"/>
              <a:gd name="connsiteY101" fmla="*/ 2085900 h 2314500"/>
              <a:gd name="connsiteX102" fmla="*/ 235394 w 3273118"/>
              <a:gd name="connsiteY102" fmla="*/ 2053243 h 2314500"/>
              <a:gd name="connsiteX103" fmla="*/ 366023 w 3273118"/>
              <a:gd name="connsiteY103" fmla="*/ 1971600 h 2314500"/>
              <a:gd name="connsiteX104" fmla="*/ 463994 w 3273118"/>
              <a:gd name="connsiteY104" fmla="*/ 1889957 h 2314500"/>
              <a:gd name="connsiteX105" fmla="*/ 529309 w 3273118"/>
              <a:gd name="connsiteY105" fmla="*/ 1791986 h 2314500"/>
              <a:gd name="connsiteX106" fmla="*/ 659937 w 3273118"/>
              <a:gd name="connsiteY106" fmla="*/ 1677686 h 2314500"/>
              <a:gd name="connsiteX107" fmla="*/ 741580 w 3273118"/>
              <a:gd name="connsiteY107" fmla="*/ 1563386 h 2314500"/>
              <a:gd name="connsiteX108" fmla="*/ 953851 w 3273118"/>
              <a:gd name="connsiteY108" fmla="*/ 1351114 h 2314500"/>
              <a:gd name="connsiteX109" fmla="*/ 1019166 w 3273118"/>
              <a:gd name="connsiteY109" fmla="*/ 1269471 h 2314500"/>
              <a:gd name="connsiteX110" fmla="*/ 1231437 w 3273118"/>
              <a:gd name="connsiteY110" fmla="*/ 1089857 h 2314500"/>
              <a:gd name="connsiteX111" fmla="*/ 1313080 w 3273118"/>
              <a:gd name="connsiteY111" fmla="*/ 959229 h 2314500"/>
              <a:gd name="connsiteX112" fmla="*/ 1394723 w 3273118"/>
              <a:gd name="connsiteY112" fmla="*/ 828600 h 2314500"/>
              <a:gd name="connsiteX113" fmla="*/ 1525351 w 3273118"/>
              <a:gd name="connsiteY113" fmla="*/ 697971 h 2314500"/>
              <a:gd name="connsiteX114" fmla="*/ 1623323 w 3273118"/>
              <a:gd name="connsiteY114" fmla="*/ 648986 h 2314500"/>
              <a:gd name="connsiteX115" fmla="*/ 1737623 w 3273118"/>
              <a:gd name="connsiteY115" fmla="*/ 616329 h 2314500"/>
              <a:gd name="connsiteX116" fmla="*/ 1982551 w 3273118"/>
              <a:gd name="connsiteY116" fmla="*/ 502029 h 2314500"/>
              <a:gd name="connsiteX117" fmla="*/ 2129509 w 3273118"/>
              <a:gd name="connsiteY117" fmla="*/ 338743 h 2314500"/>
              <a:gd name="connsiteX118" fmla="*/ 2031537 w 3273118"/>
              <a:gd name="connsiteY118" fmla="*/ 322414 h 2314500"/>
              <a:gd name="connsiteX119" fmla="*/ 1949894 w 3273118"/>
              <a:gd name="connsiteY119" fmla="*/ 420386 h 2314500"/>
              <a:gd name="connsiteX120" fmla="*/ 1655980 w 3273118"/>
              <a:gd name="connsiteY120" fmla="*/ 681643 h 2314500"/>
              <a:gd name="connsiteX121" fmla="*/ 1541680 w 3273118"/>
              <a:gd name="connsiteY121" fmla="*/ 828600 h 2314500"/>
              <a:gd name="connsiteX122" fmla="*/ 1247766 w 3273118"/>
              <a:gd name="connsiteY122" fmla="*/ 1073529 h 2314500"/>
              <a:gd name="connsiteX123" fmla="*/ 1117137 w 3273118"/>
              <a:gd name="connsiteY123" fmla="*/ 1187829 h 2314500"/>
              <a:gd name="connsiteX124" fmla="*/ 1035494 w 3273118"/>
              <a:gd name="connsiteY124" fmla="*/ 1236814 h 2314500"/>
              <a:gd name="connsiteX125" fmla="*/ 953851 w 3273118"/>
              <a:gd name="connsiteY125" fmla="*/ 1318457 h 2314500"/>
              <a:gd name="connsiteX126" fmla="*/ 855880 w 3273118"/>
              <a:gd name="connsiteY126" fmla="*/ 1400100 h 2314500"/>
              <a:gd name="connsiteX127" fmla="*/ 757909 w 3273118"/>
              <a:gd name="connsiteY127" fmla="*/ 1547057 h 2314500"/>
              <a:gd name="connsiteX128" fmla="*/ 594623 w 3273118"/>
              <a:gd name="connsiteY128" fmla="*/ 1710343 h 2314500"/>
              <a:gd name="connsiteX129" fmla="*/ 512980 w 3273118"/>
              <a:gd name="connsiteY129" fmla="*/ 1824643 h 2314500"/>
              <a:gd name="connsiteX130" fmla="*/ 480323 w 3273118"/>
              <a:gd name="connsiteY130" fmla="*/ 1922614 h 2314500"/>
              <a:gd name="connsiteX131" fmla="*/ 382351 w 3273118"/>
              <a:gd name="connsiteY131" fmla="*/ 1987929 h 2314500"/>
              <a:gd name="connsiteX132" fmla="*/ 268051 w 3273118"/>
              <a:gd name="connsiteY132" fmla="*/ 2085900 h 2314500"/>
              <a:gd name="connsiteX133" fmla="*/ 235394 w 3273118"/>
              <a:gd name="connsiteY133" fmla="*/ 2134886 h 2314500"/>
              <a:gd name="connsiteX134" fmla="*/ 545637 w 3273118"/>
              <a:gd name="connsiteY134" fmla="*/ 2216529 h 2314500"/>
              <a:gd name="connsiteX135" fmla="*/ 888537 w 3273118"/>
              <a:gd name="connsiteY135" fmla="*/ 2249186 h 2314500"/>
              <a:gd name="connsiteX136" fmla="*/ 1019166 w 3273118"/>
              <a:gd name="connsiteY136" fmla="*/ 2265514 h 2314500"/>
              <a:gd name="connsiteX137" fmla="*/ 2096851 w 3273118"/>
              <a:gd name="connsiteY137" fmla="*/ 2249186 h 2314500"/>
              <a:gd name="connsiteX138" fmla="*/ 2847966 w 3273118"/>
              <a:gd name="connsiteY138" fmla="*/ 2281843 h 2314500"/>
              <a:gd name="connsiteX139" fmla="*/ 708923 w 3273118"/>
              <a:gd name="connsiteY139" fmla="*/ 2265514 h 2314500"/>
              <a:gd name="connsiteX140" fmla="*/ 382351 w 3273118"/>
              <a:gd name="connsiteY140" fmla="*/ 2200200 h 2314500"/>
              <a:gd name="connsiteX141" fmla="*/ 366023 w 3273118"/>
              <a:gd name="connsiteY141" fmla="*/ 1857300 h 2314500"/>
              <a:gd name="connsiteX142" fmla="*/ 431337 w 3273118"/>
              <a:gd name="connsiteY142" fmla="*/ 1710343 h 2314500"/>
              <a:gd name="connsiteX143" fmla="*/ 594623 w 3273118"/>
              <a:gd name="connsiteY143" fmla="*/ 1465414 h 2314500"/>
              <a:gd name="connsiteX144" fmla="*/ 741580 w 3273118"/>
              <a:gd name="connsiteY144" fmla="*/ 1351114 h 2314500"/>
              <a:gd name="connsiteX145" fmla="*/ 839551 w 3273118"/>
              <a:gd name="connsiteY145" fmla="*/ 1253143 h 2314500"/>
              <a:gd name="connsiteX146" fmla="*/ 1084480 w 3273118"/>
              <a:gd name="connsiteY146" fmla="*/ 1106186 h 2314500"/>
              <a:gd name="connsiteX147" fmla="*/ 1215109 w 3273118"/>
              <a:gd name="connsiteY147" fmla="*/ 991886 h 2314500"/>
              <a:gd name="connsiteX148" fmla="*/ 1296751 w 3273118"/>
              <a:gd name="connsiteY148" fmla="*/ 942900 h 2314500"/>
              <a:gd name="connsiteX149" fmla="*/ 1345737 w 3273118"/>
              <a:gd name="connsiteY149" fmla="*/ 893914 h 2314500"/>
              <a:gd name="connsiteX150" fmla="*/ 1460037 w 3273118"/>
              <a:gd name="connsiteY150" fmla="*/ 730629 h 2314500"/>
              <a:gd name="connsiteX151" fmla="*/ 1525351 w 3273118"/>
              <a:gd name="connsiteY151" fmla="*/ 665314 h 2314500"/>
              <a:gd name="connsiteX152" fmla="*/ 1688637 w 3273118"/>
              <a:gd name="connsiteY152" fmla="*/ 485700 h 2314500"/>
              <a:gd name="connsiteX153" fmla="*/ 1819266 w 3273118"/>
              <a:gd name="connsiteY153" fmla="*/ 338743 h 2314500"/>
              <a:gd name="connsiteX154" fmla="*/ 1868251 w 3273118"/>
              <a:gd name="connsiteY154" fmla="*/ 289757 h 2314500"/>
              <a:gd name="connsiteX155" fmla="*/ 1933566 w 3273118"/>
              <a:gd name="connsiteY155" fmla="*/ 257100 h 2314500"/>
              <a:gd name="connsiteX156" fmla="*/ 2047866 w 3273118"/>
              <a:gd name="connsiteY156" fmla="*/ 191786 h 2314500"/>
              <a:gd name="connsiteX157" fmla="*/ 2113180 w 3273118"/>
              <a:gd name="connsiteY157" fmla="*/ 175457 h 2314500"/>
              <a:gd name="connsiteX158" fmla="*/ 2211151 w 3273118"/>
              <a:gd name="connsiteY158" fmla="*/ 126471 h 2314500"/>
              <a:gd name="connsiteX159" fmla="*/ 2309123 w 3273118"/>
              <a:gd name="connsiteY159" fmla="*/ 61157 h 2314500"/>
              <a:gd name="connsiteX160" fmla="*/ 2325451 w 3273118"/>
              <a:gd name="connsiteY160" fmla="*/ 12171 h 2314500"/>
              <a:gd name="connsiteX161" fmla="*/ 2292794 w 3273118"/>
              <a:gd name="connsiteY161" fmla="*/ 77486 h 2314500"/>
              <a:gd name="connsiteX162" fmla="*/ 2243809 w 3273118"/>
              <a:gd name="connsiteY162" fmla="*/ 159129 h 2314500"/>
              <a:gd name="connsiteX163" fmla="*/ 2145837 w 3273118"/>
              <a:gd name="connsiteY163" fmla="*/ 257100 h 2314500"/>
              <a:gd name="connsiteX164" fmla="*/ 1721294 w 3273118"/>
              <a:gd name="connsiteY164" fmla="*/ 567343 h 2314500"/>
              <a:gd name="connsiteX165" fmla="*/ 1460037 w 3273118"/>
              <a:gd name="connsiteY165" fmla="*/ 714300 h 2314500"/>
              <a:gd name="connsiteX166" fmla="*/ 1362066 w 3273118"/>
              <a:gd name="connsiteY166" fmla="*/ 763286 h 2314500"/>
              <a:gd name="connsiteX167" fmla="*/ 1296751 w 3273118"/>
              <a:gd name="connsiteY167" fmla="*/ 828600 h 2314500"/>
              <a:gd name="connsiteX168" fmla="*/ 1198780 w 3273118"/>
              <a:gd name="connsiteY168" fmla="*/ 893914 h 2314500"/>
              <a:gd name="connsiteX169" fmla="*/ 1133466 w 3273118"/>
              <a:gd name="connsiteY169" fmla="*/ 975557 h 2314500"/>
              <a:gd name="connsiteX170" fmla="*/ 1035494 w 3273118"/>
              <a:gd name="connsiteY170" fmla="*/ 1073529 h 2314500"/>
              <a:gd name="connsiteX171" fmla="*/ 904866 w 3273118"/>
              <a:gd name="connsiteY171" fmla="*/ 1220486 h 2314500"/>
              <a:gd name="connsiteX172" fmla="*/ 823223 w 3273118"/>
              <a:gd name="connsiteY172" fmla="*/ 1302129 h 2314500"/>
              <a:gd name="connsiteX173" fmla="*/ 725251 w 3273118"/>
              <a:gd name="connsiteY173" fmla="*/ 1432757 h 2314500"/>
              <a:gd name="connsiteX174" fmla="*/ 463994 w 3273118"/>
              <a:gd name="connsiteY174" fmla="*/ 1645029 h 2314500"/>
              <a:gd name="connsiteX175" fmla="*/ 349694 w 3273118"/>
              <a:gd name="connsiteY175" fmla="*/ 1743000 h 2314500"/>
              <a:gd name="connsiteX176" fmla="*/ 317037 w 3273118"/>
              <a:gd name="connsiteY176" fmla="*/ 1791986 h 2314500"/>
              <a:gd name="connsiteX177" fmla="*/ 268051 w 3273118"/>
              <a:gd name="connsiteY177" fmla="*/ 1922614 h 2314500"/>
              <a:gd name="connsiteX178" fmla="*/ 235394 w 3273118"/>
              <a:gd name="connsiteY178" fmla="*/ 1971600 h 2314500"/>
              <a:gd name="connsiteX179" fmla="*/ 202737 w 3273118"/>
              <a:gd name="connsiteY179" fmla="*/ 2053243 h 2314500"/>
              <a:gd name="connsiteX180" fmla="*/ 170080 w 3273118"/>
              <a:gd name="connsiteY180" fmla="*/ 2167543 h 2314500"/>
              <a:gd name="connsiteX181" fmla="*/ 104766 w 3273118"/>
              <a:gd name="connsiteY181" fmla="*/ 2265514 h 2314500"/>
              <a:gd name="connsiteX182" fmla="*/ 2456080 w 3273118"/>
              <a:gd name="connsiteY182" fmla="*/ 2249186 h 2314500"/>
              <a:gd name="connsiteX183" fmla="*/ 3109223 w 3273118"/>
              <a:gd name="connsiteY183" fmla="*/ 2232857 h 2314500"/>
              <a:gd name="connsiteX184" fmla="*/ 3076566 w 3273118"/>
              <a:gd name="connsiteY184" fmla="*/ 2183871 h 2314500"/>
              <a:gd name="connsiteX185" fmla="*/ 3027580 w 3273118"/>
              <a:gd name="connsiteY185" fmla="*/ 2167543 h 2314500"/>
              <a:gd name="connsiteX186" fmla="*/ 2864294 w 3273118"/>
              <a:gd name="connsiteY186" fmla="*/ 2134886 h 2314500"/>
              <a:gd name="connsiteX187" fmla="*/ 921194 w 3273118"/>
              <a:gd name="connsiteY187" fmla="*/ 2102229 h 2314500"/>
              <a:gd name="connsiteX188" fmla="*/ 790566 w 3273118"/>
              <a:gd name="connsiteY188" fmla="*/ 2134886 h 2314500"/>
              <a:gd name="connsiteX189" fmla="*/ 594623 w 3273118"/>
              <a:gd name="connsiteY189" fmla="*/ 2151214 h 2314500"/>
              <a:gd name="connsiteX190" fmla="*/ 480323 w 3273118"/>
              <a:gd name="connsiteY190" fmla="*/ 2134886 h 2314500"/>
              <a:gd name="connsiteX191" fmla="*/ 463994 w 3273118"/>
              <a:gd name="connsiteY191" fmla="*/ 2085900 h 2314500"/>
              <a:gd name="connsiteX192" fmla="*/ 382351 w 3273118"/>
              <a:gd name="connsiteY192" fmla="*/ 1987929 h 2314500"/>
              <a:gd name="connsiteX193" fmla="*/ 366023 w 3273118"/>
              <a:gd name="connsiteY193" fmla="*/ 1938943 h 2314500"/>
              <a:gd name="connsiteX194" fmla="*/ 382351 w 3273118"/>
              <a:gd name="connsiteY194" fmla="*/ 1808314 h 2314500"/>
              <a:gd name="connsiteX195" fmla="*/ 545637 w 3273118"/>
              <a:gd name="connsiteY195" fmla="*/ 1612371 h 2314500"/>
              <a:gd name="connsiteX196" fmla="*/ 659937 w 3273118"/>
              <a:gd name="connsiteY196" fmla="*/ 1514400 h 2314500"/>
              <a:gd name="connsiteX197" fmla="*/ 741580 w 3273118"/>
              <a:gd name="connsiteY197" fmla="*/ 1432757 h 2314500"/>
              <a:gd name="connsiteX198" fmla="*/ 790566 w 3273118"/>
              <a:gd name="connsiteY198" fmla="*/ 1367443 h 2314500"/>
              <a:gd name="connsiteX199" fmla="*/ 872209 w 3273118"/>
              <a:gd name="connsiteY199" fmla="*/ 1318457 h 2314500"/>
              <a:gd name="connsiteX200" fmla="*/ 986509 w 3273118"/>
              <a:gd name="connsiteY200" fmla="*/ 1236814 h 2314500"/>
              <a:gd name="connsiteX201" fmla="*/ 1035494 w 3273118"/>
              <a:gd name="connsiteY201" fmla="*/ 1187829 h 2314500"/>
              <a:gd name="connsiteX202" fmla="*/ 1117137 w 3273118"/>
              <a:gd name="connsiteY202" fmla="*/ 1122514 h 2314500"/>
              <a:gd name="connsiteX203" fmla="*/ 1231437 w 3273118"/>
              <a:gd name="connsiteY203" fmla="*/ 1040871 h 2314500"/>
              <a:gd name="connsiteX204" fmla="*/ 1313080 w 3273118"/>
              <a:gd name="connsiteY204" fmla="*/ 942900 h 2314500"/>
              <a:gd name="connsiteX205" fmla="*/ 1362066 w 3273118"/>
              <a:gd name="connsiteY205" fmla="*/ 910243 h 2314500"/>
              <a:gd name="connsiteX206" fmla="*/ 1443709 w 3273118"/>
              <a:gd name="connsiteY206" fmla="*/ 812271 h 2314500"/>
              <a:gd name="connsiteX207" fmla="*/ 1541680 w 3273118"/>
              <a:gd name="connsiteY207" fmla="*/ 681643 h 2314500"/>
              <a:gd name="connsiteX208" fmla="*/ 1606994 w 3273118"/>
              <a:gd name="connsiteY208" fmla="*/ 600000 h 2314500"/>
              <a:gd name="connsiteX209" fmla="*/ 1688637 w 3273118"/>
              <a:gd name="connsiteY209" fmla="*/ 534686 h 2314500"/>
              <a:gd name="connsiteX210" fmla="*/ 1737623 w 3273118"/>
              <a:gd name="connsiteY210" fmla="*/ 485700 h 2314500"/>
              <a:gd name="connsiteX211" fmla="*/ 1835594 w 3273118"/>
              <a:gd name="connsiteY211" fmla="*/ 420386 h 2314500"/>
              <a:gd name="connsiteX212" fmla="*/ 1900909 w 3273118"/>
              <a:gd name="connsiteY212" fmla="*/ 371400 h 2314500"/>
              <a:gd name="connsiteX213" fmla="*/ 1982551 w 3273118"/>
              <a:gd name="connsiteY213" fmla="*/ 338743 h 2314500"/>
              <a:gd name="connsiteX214" fmla="*/ 2113180 w 3273118"/>
              <a:gd name="connsiteY214" fmla="*/ 273429 h 2314500"/>
              <a:gd name="connsiteX215" fmla="*/ 2162166 w 3273118"/>
              <a:gd name="connsiteY215" fmla="*/ 240771 h 2314500"/>
              <a:gd name="connsiteX216" fmla="*/ 2227480 w 3273118"/>
              <a:gd name="connsiteY216" fmla="*/ 224443 h 2314500"/>
              <a:gd name="connsiteX217" fmla="*/ 2309123 w 3273118"/>
              <a:gd name="connsiteY217" fmla="*/ 142800 h 2314500"/>
              <a:gd name="connsiteX218" fmla="*/ 2325451 w 3273118"/>
              <a:gd name="connsiteY218" fmla="*/ 93814 h 2314500"/>
              <a:gd name="connsiteX219" fmla="*/ 2227480 w 3273118"/>
              <a:gd name="connsiteY219" fmla="*/ 224443 h 2314500"/>
              <a:gd name="connsiteX220" fmla="*/ 2178494 w 3273118"/>
              <a:gd name="connsiteY220" fmla="*/ 257100 h 2314500"/>
              <a:gd name="connsiteX221" fmla="*/ 2096851 w 3273118"/>
              <a:gd name="connsiteY221" fmla="*/ 322414 h 2314500"/>
              <a:gd name="connsiteX222" fmla="*/ 2015209 w 3273118"/>
              <a:gd name="connsiteY222" fmla="*/ 371400 h 2314500"/>
              <a:gd name="connsiteX223" fmla="*/ 1802937 w 3273118"/>
              <a:gd name="connsiteY223" fmla="*/ 518357 h 2314500"/>
              <a:gd name="connsiteX224" fmla="*/ 1688637 w 3273118"/>
              <a:gd name="connsiteY224" fmla="*/ 600000 h 2314500"/>
              <a:gd name="connsiteX225" fmla="*/ 1606994 w 3273118"/>
              <a:gd name="connsiteY225" fmla="*/ 681643 h 2314500"/>
              <a:gd name="connsiteX226" fmla="*/ 1541680 w 3273118"/>
              <a:gd name="connsiteY226" fmla="*/ 763286 h 2314500"/>
              <a:gd name="connsiteX227" fmla="*/ 1443709 w 3273118"/>
              <a:gd name="connsiteY227" fmla="*/ 828600 h 2314500"/>
              <a:gd name="connsiteX228" fmla="*/ 1264094 w 3273118"/>
              <a:gd name="connsiteY228" fmla="*/ 975557 h 2314500"/>
              <a:gd name="connsiteX229" fmla="*/ 1215109 w 3273118"/>
              <a:gd name="connsiteY229" fmla="*/ 1024543 h 2314500"/>
              <a:gd name="connsiteX230" fmla="*/ 1149794 w 3273118"/>
              <a:gd name="connsiteY230" fmla="*/ 1073529 h 2314500"/>
              <a:gd name="connsiteX231" fmla="*/ 1117137 w 3273118"/>
              <a:gd name="connsiteY231" fmla="*/ 1122514 h 2314500"/>
              <a:gd name="connsiteX232" fmla="*/ 1035494 w 3273118"/>
              <a:gd name="connsiteY232" fmla="*/ 1187829 h 2314500"/>
              <a:gd name="connsiteX233" fmla="*/ 986509 w 3273118"/>
              <a:gd name="connsiteY233" fmla="*/ 1253143 h 2314500"/>
              <a:gd name="connsiteX234" fmla="*/ 921194 w 3273118"/>
              <a:gd name="connsiteY234" fmla="*/ 1318457 h 2314500"/>
              <a:gd name="connsiteX235" fmla="*/ 855880 w 3273118"/>
              <a:gd name="connsiteY235" fmla="*/ 1416429 h 2314500"/>
              <a:gd name="connsiteX236" fmla="*/ 806894 w 3273118"/>
              <a:gd name="connsiteY236" fmla="*/ 1465414 h 2314500"/>
              <a:gd name="connsiteX237" fmla="*/ 692594 w 3273118"/>
              <a:gd name="connsiteY237" fmla="*/ 1563386 h 2314500"/>
              <a:gd name="connsiteX238" fmla="*/ 659937 w 3273118"/>
              <a:gd name="connsiteY238" fmla="*/ 1612371 h 2314500"/>
              <a:gd name="connsiteX239" fmla="*/ 578294 w 3273118"/>
              <a:gd name="connsiteY239" fmla="*/ 1661357 h 2314500"/>
              <a:gd name="connsiteX240" fmla="*/ 480323 w 3273118"/>
              <a:gd name="connsiteY240" fmla="*/ 1759329 h 2314500"/>
              <a:gd name="connsiteX241" fmla="*/ 382351 w 3273118"/>
              <a:gd name="connsiteY241" fmla="*/ 1840971 h 2314500"/>
              <a:gd name="connsiteX242" fmla="*/ 300709 w 3273118"/>
              <a:gd name="connsiteY242" fmla="*/ 1938943 h 2314500"/>
              <a:gd name="connsiteX243" fmla="*/ 268051 w 3273118"/>
              <a:gd name="connsiteY243" fmla="*/ 2004257 h 2314500"/>
              <a:gd name="connsiteX244" fmla="*/ 219066 w 3273118"/>
              <a:gd name="connsiteY244" fmla="*/ 2069571 h 2314500"/>
              <a:gd name="connsiteX245" fmla="*/ 235394 w 3273118"/>
              <a:gd name="connsiteY245" fmla="*/ 1971600 h 2314500"/>
              <a:gd name="connsiteX246" fmla="*/ 300709 w 3273118"/>
              <a:gd name="connsiteY246" fmla="*/ 1906286 h 2314500"/>
              <a:gd name="connsiteX247" fmla="*/ 415009 w 3273118"/>
              <a:gd name="connsiteY247" fmla="*/ 1759329 h 2314500"/>
              <a:gd name="connsiteX248" fmla="*/ 512980 w 3273118"/>
              <a:gd name="connsiteY248" fmla="*/ 1694014 h 2314500"/>
              <a:gd name="connsiteX249" fmla="*/ 578294 w 3273118"/>
              <a:gd name="connsiteY249" fmla="*/ 1612371 h 2314500"/>
              <a:gd name="connsiteX250" fmla="*/ 692594 w 3273118"/>
              <a:gd name="connsiteY250" fmla="*/ 1547057 h 2314500"/>
              <a:gd name="connsiteX251" fmla="*/ 806894 w 3273118"/>
              <a:gd name="connsiteY251" fmla="*/ 1432757 h 2314500"/>
              <a:gd name="connsiteX252" fmla="*/ 970180 w 3273118"/>
              <a:gd name="connsiteY252" fmla="*/ 1285800 h 2314500"/>
              <a:gd name="connsiteX253" fmla="*/ 1100809 w 3273118"/>
              <a:gd name="connsiteY253" fmla="*/ 1106186 h 2314500"/>
              <a:gd name="connsiteX254" fmla="*/ 1166123 w 3273118"/>
              <a:gd name="connsiteY254" fmla="*/ 1057200 h 2314500"/>
              <a:gd name="connsiteX255" fmla="*/ 1215109 w 3273118"/>
              <a:gd name="connsiteY255" fmla="*/ 1024543 h 2314500"/>
              <a:gd name="connsiteX256" fmla="*/ 1313080 w 3273118"/>
              <a:gd name="connsiteY256" fmla="*/ 926571 h 2314500"/>
              <a:gd name="connsiteX257" fmla="*/ 1443709 w 3273118"/>
              <a:gd name="connsiteY257" fmla="*/ 861257 h 2314500"/>
              <a:gd name="connsiteX258" fmla="*/ 1558009 w 3273118"/>
              <a:gd name="connsiteY258" fmla="*/ 795943 h 2314500"/>
              <a:gd name="connsiteX259" fmla="*/ 1704966 w 3273118"/>
              <a:gd name="connsiteY259" fmla="*/ 714300 h 2314500"/>
              <a:gd name="connsiteX260" fmla="*/ 1770280 w 3273118"/>
              <a:gd name="connsiteY260" fmla="*/ 632657 h 2314500"/>
              <a:gd name="connsiteX261" fmla="*/ 1819266 w 3273118"/>
              <a:gd name="connsiteY261" fmla="*/ 583671 h 2314500"/>
              <a:gd name="connsiteX262" fmla="*/ 1884580 w 3273118"/>
              <a:gd name="connsiteY262" fmla="*/ 485700 h 2314500"/>
              <a:gd name="connsiteX263" fmla="*/ 1917237 w 3273118"/>
              <a:gd name="connsiteY263" fmla="*/ 436714 h 2314500"/>
              <a:gd name="connsiteX264" fmla="*/ 2047866 w 3273118"/>
              <a:gd name="connsiteY264" fmla="*/ 208114 h 2314500"/>
              <a:gd name="connsiteX265" fmla="*/ 2096851 w 3273118"/>
              <a:gd name="connsiteY265" fmla="*/ 159129 h 2314500"/>
              <a:gd name="connsiteX266" fmla="*/ 2162166 w 3273118"/>
              <a:gd name="connsiteY266" fmla="*/ 126471 h 2314500"/>
              <a:gd name="connsiteX267" fmla="*/ 2211151 w 3273118"/>
              <a:gd name="connsiteY267" fmla="*/ 93814 h 2314500"/>
              <a:gd name="connsiteX268" fmla="*/ 2341780 w 3273118"/>
              <a:gd name="connsiteY268" fmla="*/ 77486 h 2314500"/>
              <a:gd name="connsiteX269" fmla="*/ 2390766 w 3273118"/>
              <a:gd name="connsiteY269" fmla="*/ 44829 h 2314500"/>
              <a:gd name="connsiteX270" fmla="*/ 2325451 w 3273118"/>
              <a:gd name="connsiteY270" fmla="*/ 224443 h 2314500"/>
              <a:gd name="connsiteX271" fmla="*/ 2211151 w 3273118"/>
              <a:gd name="connsiteY271" fmla="*/ 322414 h 2314500"/>
              <a:gd name="connsiteX272" fmla="*/ 2129509 w 3273118"/>
              <a:gd name="connsiteY272" fmla="*/ 420386 h 2314500"/>
              <a:gd name="connsiteX273" fmla="*/ 1998880 w 3273118"/>
              <a:gd name="connsiteY273" fmla="*/ 502029 h 2314500"/>
              <a:gd name="connsiteX274" fmla="*/ 1802937 w 3273118"/>
              <a:gd name="connsiteY274" fmla="*/ 665314 h 2314500"/>
              <a:gd name="connsiteX275" fmla="*/ 1753951 w 3273118"/>
              <a:gd name="connsiteY275" fmla="*/ 697971 h 2314500"/>
              <a:gd name="connsiteX276" fmla="*/ 1688637 w 3273118"/>
              <a:gd name="connsiteY276" fmla="*/ 763286 h 2314500"/>
              <a:gd name="connsiteX277" fmla="*/ 1623323 w 3273118"/>
              <a:gd name="connsiteY277" fmla="*/ 795943 h 2314500"/>
              <a:gd name="connsiteX278" fmla="*/ 1574337 w 3273118"/>
              <a:gd name="connsiteY278" fmla="*/ 844929 h 2314500"/>
              <a:gd name="connsiteX279" fmla="*/ 1492694 w 3273118"/>
              <a:gd name="connsiteY279" fmla="*/ 910243 h 2314500"/>
              <a:gd name="connsiteX280" fmla="*/ 1427380 w 3273118"/>
              <a:gd name="connsiteY280" fmla="*/ 942900 h 2314500"/>
              <a:gd name="connsiteX281" fmla="*/ 1362066 w 3273118"/>
              <a:gd name="connsiteY281" fmla="*/ 991886 h 2314500"/>
              <a:gd name="connsiteX282" fmla="*/ 1313080 w 3273118"/>
              <a:gd name="connsiteY282" fmla="*/ 1024543 h 2314500"/>
              <a:gd name="connsiteX283" fmla="*/ 1198780 w 3273118"/>
              <a:gd name="connsiteY283" fmla="*/ 1138843 h 2314500"/>
              <a:gd name="connsiteX284" fmla="*/ 1133466 w 3273118"/>
              <a:gd name="connsiteY284" fmla="*/ 1187829 h 2314500"/>
              <a:gd name="connsiteX285" fmla="*/ 1035494 w 3273118"/>
              <a:gd name="connsiteY285" fmla="*/ 1285800 h 2314500"/>
              <a:gd name="connsiteX286" fmla="*/ 986509 w 3273118"/>
              <a:gd name="connsiteY286" fmla="*/ 1318457 h 2314500"/>
              <a:gd name="connsiteX287" fmla="*/ 888537 w 3273118"/>
              <a:gd name="connsiteY287" fmla="*/ 1449086 h 2314500"/>
              <a:gd name="connsiteX288" fmla="*/ 872209 w 3273118"/>
              <a:gd name="connsiteY288" fmla="*/ 1498071 h 2314500"/>
              <a:gd name="connsiteX289" fmla="*/ 757909 w 3273118"/>
              <a:gd name="connsiteY289" fmla="*/ 1596043 h 2314500"/>
              <a:gd name="connsiteX290" fmla="*/ 676266 w 3273118"/>
              <a:gd name="connsiteY290" fmla="*/ 1677686 h 2314500"/>
              <a:gd name="connsiteX291" fmla="*/ 643609 w 3273118"/>
              <a:gd name="connsiteY291" fmla="*/ 1726671 h 2314500"/>
              <a:gd name="connsiteX292" fmla="*/ 512980 w 3273118"/>
              <a:gd name="connsiteY292" fmla="*/ 1840971 h 2314500"/>
              <a:gd name="connsiteX293" fmla="*/ 366023 w 3273118"/>
              <a:gd name="connsiteY293" fmla="*/ 2020586 h 2314500"/>
              <a:gd name="connsiteX294" fmla="*/ 317037 w 3273118"/>
              <a:gd name="connsiteY294" fmla="*/ 2053243 h 2314500"/>
              <a:gd name="connsiteX295" fmla="*/ 300709 w 3273118"/>
              <a:gd name="connsiteY295" fmla="*/ 2134886 h 2314500"/>
              <a:gd name="connsiteX296" fmla="*/ 317037 w 3273118"/>
              <a:gd name="connsiteY296" fmla="*/ 2200200 h 2314500"/>
              <a:gd name="connsiteX297" fmla="*/ 2929609 w 3273118"/>
              <a:gd name="connsiteY297" fmla="*/ 2200200 h 23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3273118" h="2314500">
                <a:moveTo>
                  <a:pt x="1949894" y="551014"/>
                </a:moveTo>
                <a:cubicBezTo>
                  <a:pt x="1720750" y="703778"/>
                  <a:pt x="2017132" y="503756"/>
                  <a:pt x="1427380" y="975557"/>
                </a:cubicBezTo>
                <a:cubicBezTo>
                  <a:pt x="1396732" y="1000076"/>
                  <a:pt x="1361151" y="1017786"/>
                  <a:pt x="1329409" y="1040871"/>
                </a:cubicBezTo>
                <a:cubicBezTo>
                  <a:pt x="1260793" y="1090774"/>
                  <a:pt x="1207357" y="1140199"/>
                  <a:pt x="1149794" y="1204157"/>
                </a:cubicBezTo>
                <a:cubicBezTo>
                  <a:pt x="1019034" y="1349446"/>
                  <a:pt x="1203716" y="1173493"/>
                  <a:pt x="1035494" y="1383771"/>
                </a:cubicBezTo>
                <a:cubicBezTo>
                  <a:pt x="997026" y="1431856"/>
                  <a:pt x="939024" y="1463164"/>
                  <a:pt x="904866" y="1514400"/>
                </a:cubicBezTo>
                <a:cubicBezTo>
                  <a:pt x="862830" y="1577454"/>
                  <a:pt x="823544" y="1650257"/>
                  <a:pt x="757909" y="1694014"/>
                </a:cubicBezTo>
                <a:cubicBezTo>
                  <a:pt x="723419" y="1717007"/>
                  <a:pt x="679414" y="1722114"/>
                  <a:pt x="643609" y="1743000"/>
                </a:cubicBezTo>
                <a:cubicBezTo>
                  <a:pt x="613505" y="1760561"/>
                  <a:pt x="592070" y="1790753"/>
                  <a:pt x="561966" y="1808314"/>
                </a:cubicBezTo>
                <a:cubicBezTo>
                  <a:pt x="526161" y="1829200"/>
                  <a:pt x="484241" y="1837793"/>
                  <a:pt x="447666" y="1857300"/>
                </a:cubicBezTo>
                <a:cubicBezTo>
                  <a:pt x="401648" y="1881843"/>
                  <a:pt x="321064" y="1936258"/>
                  <a:pt x="268051" y="1971600"/>
                </a:cubicBezTo>
                <a:cubicBezTo>
                  <a:pt x="994054" y="2092603"/>
                  <a:pt x="233232" y="1971029"/>
                  <a:pt x="2260137" y="2004257"/>
                </a:cubicBezTo>
                <a:cubicBezTo>
                  <a:pt x="2293240" y="2004800"/>
                  <a:pt x="2325104" y="2017980"/>
                  <a:pt x="2358109" y="2020586"/>
                </a:cubicBezTo>
                <a:cubicBezTo>
                  <a:pt x="2532079" y="2034321"/>
                  <a:pt x="2706452" y="2042357"/>
                  <a:pt x="2880623" y="2053243"/>
                </a:cubicBezTo>
                <a:cubicBezTo>
                  <a:pt x="2902394" y="2058686"/>
                  <a:pt x="2924488" y="2062971"/>
                  <a:pt x="2945937" y="2069571"/>
                </a:cubicBezTo>
                <a:cubicBezTo>
                  <a:pt x="2995289" y="2084756"/>
                  <a:pt x="3043002" y="2105252"/>
                  <a:pt x="3092894" y="2118557"/>
                </a:cubicBezTo>
                <a:cubicBezTo>
                  <a:pt x="3124884" y="2127088"/>
                  <a:pt x="3158209" y="2129443"/>
                  <a:pt x="3190866" y="2134886"/>
                </a:cubicBezTo>
                <a:cubicBezTo>
                  <a:pt x="3207194" y="2145772"/>
                  <a:pt x="3227592" y="2152219"/>
                  <a:pt x="3239851" y="2167543"/>
                </a:cubicBezTo>
                <a:cubicBezTo>
                  <a:pt x="3273118" y="2209127"/>
                  <a:pt x="3246567" y="2274203"/>
                  <a:pt x="3239851" y="2314500"/>
                </a:cubicBezTo>
                <a:lnTo>
                  <a:pt x="2570380" y="2298171"/>
                </a:lnTo>
                <a:cubicBezTo>
                  <a:pt x="2488608" y="2295251"/>
                  <a:pt x="2407195" y="2285476"/>
                  <a:pt x="2325451" y="2281843"/>
                </a:cubicBezTo>
                <a:cubicBezTo>
                  <a:pt x="2162236" y="2274589"/>
                  <a:pt x="1998880" y="2270957"/>
                  <a:pt x="1835594" y="2265514"/>
                </a:cubicBezTo>
                <a:cubicBezTo>
                  <a:pt x="1775723" y="2254628"/>
                  <a:pt x="1716275" y="2241079"/>
                  <a:pt x="1655980" y="2232857"/>
                </a:cubicBezTo>
                <a:cubicBezTo>
                  <a:pt x="1596413" y="2224734"/>
                  <a:pt x="1535053" y="2229570"/>
                  <a:pt x="1476366" y="2216529"/>
                </a:cubicBezTo>
                <a:cubicBezTo>
                  <a:pt x="1435901" y="2207537"/>
                  <a:pt x="1402487" y="2176730"/>
                  <a:pt x="1362066" y="2167543"/>
                </a:cubicBezTo>
                <a:cubicBezTo>
                  <a:pt x="1281749" y="2149289"/>
                  <a:pt x="1198904" y="2144797"/>
                  <a:pt x="1117137" y="2134886"/>
                </a:cubicBezTo>
                <a:cubicBezTo>
                  <a:pt x="1019279" y="2123024"/>
                  <a:pt x="921036" y="2114456"/>
                  <a:pt x="823223" y="2102229"/>
                </a:cubicBezTo>
                <a:cubicBezTo>
                  <a:pt x="779680" y="2096786"/>
                  <a:pt x="736324" y="2089544"/>
                  <a:pt x="692594" y="2085900"/>
                </a:cubicBezTo>
                <a:cubicBezTo>
                  <a:pt x="605640" y="2078654"/>
                  <a:pt x="518399" y="2075375"/>
                  <a:pt x="431337" y="2069571"/>
                </a:cubicBezTo>
                <a:lnTo>
                  <a:pt x="202737" y="2053243"/>
                </a:lnTo>
                <a:cubicBezTo>
                  <a:pt x="306617" y="1914738"/>
                  <a:pt x="186038" y="2045264"/>
                  <a:pt x="333366" y="1971600"/>
                </a:cubicBezTo>
                <a:cubicBezTo>
                  <a:pt x="407676" y="1934445"/>
                  <a:pt x="475184" y="1885004"/>
                  <a:pt x="545637" y="1840971"/>
                </a:cubicBezTo>
                <a:cubicBezTo>
                  <a:pt x="808216" y="1676858"/>
                  <a:pt x="635226" y="1778114"/>
                  <a:pt x="839551" y="1661357"/>
                </a:cubicBezTo>
                <a:cubicBezTo>
                  <a:pt x="1001797" y="1463058"/>
                  <a:pt x="966872" y="1487821"/>
                  <a:pt x="1166123" y="1318457"/>
                </a:cubicBezTo>
                <a:cubicBezTo>
                  <a:pt x="1213407" y="1278265"/>
                  <a:pt x="1270636" y="1249431"/>
                  <a:pt x="1313080" y="1204157"/>
                </a:cubicBezTo>
                <a:cubicBezTo>
                  <a:pt x="1353346" y="1161207"/>
                  <a:pt x="1373625" y="1102646"/>
                  <a:pt x="1411051" y="1057200"/>
                </a:cubicBezTo>
                <a:cubicBezTo>
                  <a:pt x="1610166" y="815417"/>
                  <a:pt x="1488841" y="1032247"/>
                  <a:pt x="1590666" y="828600"/>
                </a:cubicBezTo>
                <a:cubicBezTo>
                  <a:pt x="1596109" y="806829"/>
                  <a:pt x="1596355" y="783045"/>
                  <a:pt x="1606994" y="763286"/>
                </a:cubicBezTo>
                <a:cubicBezTo>
                  <a:pt x="1634906" y="711450"/>
                  <a:pt x="1668188" y="662302"/>
                  <a:pt x="1704966" y="616329"/>
                </a:cubicBezTo>
                <a:cubicBezTo>
                  <a:pt x="1733817" y="580265"/>
                  <a:pt x="1771729" y="552402"/>
                  <a:pt x="1802937" y="518357"/>
                </a:cubicBezTo>
                <a:cubicBezTo>
                  <a:pt x="1831662" y="487021"/>
                  <a:pt x="1858757" y="454154"/>
                  <a:pt x="1884580" y="420386"/>
                </a:cubicBezTo>
                <a:cubicBezTo>
                  <a:pt x="1929550" y="361579"/>
                  <a:pt x="2015209" y="240771"/>
                  <a:pt x="2015209" y="240771"/>
                </a:cubicBezTo>
                <a:cubicBezTo>
                  <a:pt x="2022114" y="220056"/>
                  <a:pt x="2048052" y="134542"/>
                  <a:pt x="2064194" y="126471"/>
                </a:cubicBezTo>
                <a:cubicBezTo>
                  <a:pt x="2077964" y="119586"/>
                  <a:pt x="2085965" y="148243"/>
                  <a:pt x="2096851" y="159129"/>
                </a:cubicBezTo>
                <a:cubicBezTo>
                  <a:pt x="2077955" y="215817"/>
                  <a:pt x="2075607" y="234669"/>
                  <a:pt x="2031537" y="289757"/>
                </a:cubicBezTo>
                <a:cubicBezTo>
                  <a:pt x="2007494" y="319810"/>
                  <a:pt x="1978097" y="345212"/>
                  <a:pt x="1949894" y="371400"/>
                </a:cubicBezTo>
                <a:cubicBezTo>
                  <a:pt x="1901866" y="415997"/>
                  <a:pt x="1851251" y="457742"/>
                  <a:pt x="1802937" y="502029"/>
                </a:cubicBezTo>
                <a:cubicBezTo>
                  <a:pt x="1735669" y="563691"/>
                  <a:pt x="1771292" y="544897"/>
                  <a:pt x="1688637" y="600000"/>
                </a:cubicBezTo>
                <a:cubicBezTo>
                  <a:pt x="1508040" y="720399"/>
                  <a:pt x="1551851" y="628197"/>
                  <a:pt x="1264094" y="877586"/>
                </a:cubicBezTo>
                <a:cubicBezTo>
                  <a:pt x="1182451" y="948343"/>
                  <a:pt x="1104799" y="1023985"/>
                  <a:pt x="1019166" y="1089857"/>
                </a:cubicBezTo>
                <a:cubicBezTo>
                  <a:pt x="948409" y="1144286"/>
                  <a:pt x="866201" y="1186422"/>
                  <a:pt x="806894" y="1253143"/>
                </a:cubicBezTo>
                <a:cubicBezTo>
                  <a:pt x="763351" y="1302129"/>
                  <a:pt x="720986" y="1352186"/>
                  <a:pt x="676266" y="1400100"/>
                </a:cubicBezTo>
                <a:cubicBezTo>
                  <a:pt x="644754" y="1433863"/>
                  <a:pt x="608126" y="1462815"/>
                  <a:pt x="578294" y="1498071"/>
                </a:cubicBezTo>
                <a:cubicBezTo>
                  <a:pt x="507896" y="1581268"/>
                  <a:pt x="500614" y="1610810"/>
                  <a:pt x="447666" y="1694014"/>
                </a:cubicBezTo>
                <a:cubicBezTo>
                  <a:pt x="426594" y="1727127"/>
                  <a:pt x="399904" y="1756880"/>
                  <a:pt x="382351" y="1791986"/>
                </a:cubicBezTo>
                <a:cubicBezTo>
                  <a:pt x="337523" y="1881641"/>
                  <a:pt x="364299" y="1837827"/>
                  <a:pt x="300709" y="1922614"/>
                </a:cubicBezTo>
                <a:cubicBezTo>
                  <a:pt x="295266" y="1938943"/>
                  <a:pt x="284380" y="1954388"/>
                  <a:pt x="284380" y="1971600"/>
                </a:cubicBezTo>
                <a:cubicBezTo>
                  <a:pt x="284380" y="2025200"/>
                  <a:pt x="319292" y="2039021"/>
                  <a:pt x="366023" y="2053243"/>
                </a:cubicBezTo>
                <a:cubicBezTo>
                  <a:pt x="638378" y="2136134"/>
                  <a:pt x="692785" y="2145052"/>
                  <a:pt x="970180" y="2167543"/>
                </a:cubicBezTo>
                <a:cubicBezTo>
                  <a:pt x="1073399" y="2175912"/>
                  <a:pt x="1177009" y="2178428"/>
                  <a:pt x="1280423" y="2183871"/>
                </a:cubicBezTo>
                <a:lnTo>
                  <a:pt x="2570380" y="2167543"/>
                </a:lnTo>
                <a:cubicBezTo>
                  <a:pt x="2022882" y="2117771"/>
                  <a:pt x="1470883" y="2159803"/>
                  <a:pt x="921194" y="2151214"/>
                </a:cubicBezTo>
                <a:cubicBezTo>
                  <a:pt x="774154" y="2148917"/>
                  <a:pt x="627280" y="2140329"/>
                  <a:pt x="480323" y="2134886"/>
                </a:cubicBezTo>
                <a:cubicBezTo>
                  <a:pt x="425894" y="2129443"/>
                  <a:pt x="368444" y="2137251"/>
                  <a:pt x="317037" y="2118557"/>
                </a:cubicBezTo>
                <a:cubicBezTo>
                  <a:pt x="300861" y="2112675"/>
                  <a:pt x="290705" y="2083577"/>
                  <a:pt x="300709" y="2069571"/>
                </a:cubicBezTo>
                <a:cubicBezTo>
                  <a:pt x="323522" y="2037633"/>
                  <a:pt x="369250" y="2030225"/>
                  <a:pt x="398680" y="2004257"/>
                </a:cubicBezTo>
                <a:cubicBezTo>
                  <a:pt x="733159" y="1709129"/>
                  <a:pt x="414751" y="1926443"/>
                  <a:pt x="839551" y="1596043"/>
                </a:cubicBezTo>
                <a:cubicBezTo>
                  <a:pt x="937523" y="1519843"/>
                  <a:pt x="1057266" y="1465415"/>
                  <a:pt x="1133466" y="1367443"/>
                </a:cubicBezTo>
                <a:cubicBezTo>
                  <a:pt x="1171566" y="1318457"/>
                  <a:pt x="1199736" y="1259784"/>
                  <a:pt x="1247766" y="1220486"/>
                </a:cubicBezTo>
                <a:lnTo>
                  <a:pt x="1427380" y="1073529"/>
                </a:lnTo>
                <a:cubicBezTo>
                  <a:pt x="1504387" y="919515"/>
                  <a:pt x="1442645" y="1028395"/>
                  <a:pt x="1525351" y="910243"/>
                </a:cubicBezTo>
                <a:cubicBezTo>
                  <a:pt x="1547859" y="878089"/>
                  <a:pt x="1566147" y="842920"/>
                  <a:pt x="1590666" y="812271"/>
                </a:cubicBezTo>
                <a:cubicBezTo>
                  <a:pt x="1665363" y="718900"/>
                  <a:pt x="1649212" y="770054"/>
                  <a:pt x="1737623" y="681643"/>
                </a:cubicBezTo>
                <a:cubicBezTo>
                  <a:pt x="1869160" y="550106"/>
                  <a:pt x="1555283" y="744238"/>
                  <a:pt x="1917237" y="534686"/>
                </a:cubicBezTo>
                <a:cubicBezTo>
                  <a:pt x="1969901" y="504196"/>
                  <a:pt x="2022011" y="469761"/>
                  <a:pt x="2080523" y="453043"/>
                </a:cubicBezTo>
                <a:cubicBezTo>
                  <a:pt x="2218228" y="413699"/>
                  <a:pt x="2159382" y="438107"/>
                  <a:pt x="2260137" y="387729"/>
                </a:cubicBezTo>
                <a:cubicBezTo>
                  <a:pt x="2271023" y="376843"/>
                  <a:pt x="2305110" y="364308"/>
                  <a:pt x="2292794" y="355071"/>
                </a:cubicBezTo>
                <a:cubicBezTo>
                  <a:pt x="2266308" y="335206"/>
                  <a:pt x="2224963" y="325043"/>
                  <a:pt x="2194823" y="338743"/>
                </a:cubicBezTo>
                <a:cubicBezTo>
                  <a:pt x="2098615" y="382474"/>
                  <a:pt x="2025323" y="465925"/>
                  <a:pt x="1933566" y="518357"/>
                </a:cubicBezTo>
                <a:cubicBezTo>
                  <a:pt x="1720998" y="639824"/>
                  <a:pt x="1913842" y="519216"/>
                  <a:pt x="1672309" y="714300"/>
                </a:cubicBezTo>
                <a:cubicBezTo>
                  <a:pt x="1581693" y="787490"/>
                  <a:pt x="1487377" y="855978"/>
                  <a:pt x="1394723" y="926571"/>
                </a:cubicBezTo>
                <a:cubicBezTo>
                  <a:pt x="1330622" y="975410"/>
                  <a:pt x="1283891" y="1003591"/>
                  <a:pt x="1231437" y="1073529"/>
                </a:cubicBezTo>
                <a:cubicBezTo>
                  <a:pt x="1215108" y="1095300"/>
                  <a:pt x="1202512" y="1120454"/>
                  <a:pt x="1182451" y="1138843"/>
                </a:cubicBezTo>
                <a:cubicBezTo>
                  <a:pt x="1136705" y="1180777"/>
                  <a:pt x="1072729" y="1203496"/>
                  <a:pt x="1035494" y="1253143"/>
                </a:cubicBezTo>
                <a:cubicBezTo>
                  <a:pt x="978703" y="1328865"/>
                  <a:pt x="984134" y="1328038"/>
                  <a:pt x="904866" y="1400100"/>
                </a:cubicBezTo>
                <a:cubicBezTo>
                  <a:pt x="873411" y="1428695"/>
                  <a:pt x="838231" y="1453018"/>
                  <a:pt x="806894" y="1481743"/>
                </a:cubicBezTo>
                <a:cubicBezTo>
                  <a:pt x="539088" y="1727231"/>
                  <a:pt x="937516" y="1395002"/>
                  <a:pt x="529309" y="1726671"/>
                </a:cubicBezTo>
                <a:cubicBezTo>
                  <a:pt x="502260" y="1748648"/>
                  <a:pt x="472310" y="1767343"/>
                  <a:pt x="447666" y="1791986"/>
                </a:cubicBezTo>
                <a:cubicBezTo>
                  <a:pt x="431337" y="1808314"/>
                  <a:pt x="417471" y="1827549"/>
                  <a:pt x="398680" y="1840971"/>
                </a:cubicBezTo>
                <a:cubicBezTo>
                  <a:pt x="378873" y="1855119"/>
                  <a:pt x="353379" y="1859774"/>
                  <a:pt x="333366" y="1873629"/>
                </a:cubicBezTo>
                <a:cubicBezTo>
                  <a:pt x="282342" y="1908953"/>
                  <a:pt x="233306" y="1947285"/>
                  <a:pt x="186409" y="1987929"/>
                </a:cubicBezTo>
                <a:cubicBezTo>
                  <a:pt x="0" y="2149483"/>
                  <a:pt x="158547" y="2039161"/>
                  <a:pt x="39451" y="2118557"/>
                </a:cubicBezTo>
                <a:cubicBezTo>
                  <a:pt x="27820" y="2153450"/>
                  <a:pt x="3572" y="2196978"/>
                  <a:pt x="39451" y="2232857"/>
                </a:cubicBezTo>
                <a:cubicBezTo>
                  <a:pt x="55320" y="2248726"/>
                  <a:pt x="82994" y="2243743"/>
                  <a:pt x="104766" y="2249186"/>
                </a:cubicBezTo>
                <a:cubicBezTo>
                  <a:pt x="1374145" y="2226106"/>
                  <a:pt x="1099577" y="2222830"/>
                  <a:pt x="2733666" y="2249186"/>
                </a:cubicBezTo>
                <a:cubicBezTo>
                  <a:pt x="2831776" y="2250768"/>
                  <a:pt x="2929609" y="2260071"/>
                  <a:pt x="3027580" y="2265514"/>
                </a:cubicBezTo>
                <a:cubicBezTo>
                  <a:pt x="2482632" y="2174692"/>
                  <a:pt x="3053067" y="2264648"/>
                  <a:pt x="1590666" y="2232857"/>
                </a:cubicBezTo>
                <a:cubicBezTo>
                  <a:pt x="1535979" y="2231668"/>
                  <a:pt x="1481809" y="2221972"/>
                  <a:pt x="1427380" y="2216529"/>
                </a:cubicBezTo>
                <a:cubicBezTo>
                  <a:pt x="1253964" y="2173174"/>
                  <a:pt x="1498935" y="2232038"/>
                  <a:pt x="1133466" y="2167543"/>
                </a:cubicBezTo>
                <a:cubicBezTo>
                  <a:pt x="1116516" y="2164552"/>
                  <a:pt x="1101085" y="2155743"/>
                  <a:pt x="1084480" y="2151214"/>
                </a:cubicBezTo>
                <a:cubicBezTo>
                  <a:pt x="1041178" y="2139404"/>
                  <a:pt x="997219" y="2130122"/>
                  <a:pt x="953851" y="2118557"/>
                </a:cubicBezTo>
                <a:cubicBezTo>
                  <a:pt x="915564" y="2108347"/>
                  <a:pt x="879013" y="2089487"/>
                  <a:pt x="839551" y="2085900"/>
                </a:cubicBezTo>
                <a:cubicBezTo>
                  <a:pt x="638700" y="2067641"/>
                  <a:pt x="235394" y="2053243"/>
                  <a:pt x="235394" y="2053243"/>
                </a:cubicBezTo>
                <a:cubicBezTo>
                  <a:pt x="312412" y="2014735"/>
                  <a:pt x="295366" y="2028126"/>
                  <a:pt x="366023" y="1971600"/>
                </a:cubicBezTo>
                <a:cubicBezTo>
                  <a:pt x="399218" y="1945044"/>
                  <a:pt x="435399" y="1921412"/>
                  <a:pt x="463994" y="1889957"/>
                </a:cubicBezTo>
                <a:cubicBezTo>
                  <a:pt x="490396" y="1860915"/>
                  <a:pt x="502687" y="1820826"/>
                  <a:pt x="529309" y="1791986"/>
                </a:cubicBezTo>
                <a:cubicBezTo>
                  <a:pt x="568553" y="1749472"/>
                  <a:pt x="620567" y="1720084"/>
                  <a:pt x="659937" y="1677686"/>
                </a:cubicBezTo>
                <a:cubicBezTo>
                  <a:pt x="691797" y="1643376"/>
                  <a:pt x="712331" y="1599947"/>
                  <a:pt x="741580" y="1563386"/>
                </a:cubicBezTo>
                <a:cubicBezTo>
                  <a:pt x="952114" y="1300218"/>
                  <a:pt x="761294" y="1543671"/>
                  <a:pt x="953851" y="1351114"/>
                </a:cubicBezTo>
                <a:cubicBezTo>
                  <a:pt x="978495" y="1326470"/>
                  <a:pt x="995722" y="1295259"/>
                  <a:pt x="1019166" y="1269471"/>
                </a:cubicBezTo>
                <a:cubicBezTo>
                  <a:pt x="1116262" y="1162666"/>
                  <a:pt x="1114007" y="1173736"/>
                  <a:pt x="1231437" y="1089857"/>
                </a:cubicBezTo>
                <a:cubicBezTo>
                  <a:pt x="1314185" y="924361"/>
                  <a:pt x="1207093" y="1128809"/>
                  <a:pt x="1313080" y="959229"/>
                </a:cubicBezTo>
                <a:cubicBezTo>
                  <a:pt x="1366049" y="874479"/>
                  <a:pt x="1322030" y="907902"/>
                  <a:pt x="1394723" y="828600"/>
                </a:cubicBezTo>
                <a:cubicBezTo>
                  <a:pt x="1436333" y="783207"/>
                  <a:pt x="1470273" y="725509"/>
                  <a:pt x="1525351" y="697971"/>
                </a:cubicBezTo>
                <a:cubicBezTo>
                  <a:pt x="1558008" y="681643"/>
                  <a:pt x="1589245" y="662093"/>
                  <a:pt x="1623323" y="648986"/>
                </a:cubicBezTo>
                <a:cubicBezTo>
                  <a:pt x="1660306" y="634762"/>
                  <a:pt x="1700307" y="629656"/>
                  <a:pt x="1737623" y="616329"/>
                </a:cubicBezTo>
                <a:cubicBezTo>
                  <a:pt x="1777900" y="601944"/>
                  <a:pt x="1954334" y="522722"/>
                  <a:pt x="1982551" y="502029"/>
                </a:cubicBezTo>
                <a:cubicBezTo>
                  <a:pt x="2066143" y="440728"/>
                  <a:pt x="2083201" y="408203"/>
                  <a:pt x="2129509" y="338743"/>
                </a:cubicBezTo>
                <a:cubicBezTo>
                  <a:pt x="2149088" y="280004"/>
                  <a:pt x="2183749" y="220939"/>
                  <a:pt x="2031537" y="322414"/>
                </a:cubicBezTo>
                <a:cubicBezTo>
                  <a:pt x="1996166" y="345994"/>
                  <a:pt x="1980614" y="391002"/>
                  <a:pt x="1949894" y="420386"/>
                </a:cubicBezTo>
                <a:cubicBezTo>
                  <a:pt x="1855169" y="510992"/>
                  <a:pt x="1736456" y="578174"/>
                  <a:pt x="1655980" y="681643"/>
                </a:cubicBezTo>
                <a:cubicBezTo>
                  <a:pt x="1617880" y="730629"/>
                  <a:pt x="1584360" y="783549"/>
                  <a:pt x="1541680" y="828600"/>
                </a:cubicBezTo>
                <a:cubicBezTo>
                  <a:pt x="1345804" y="1035359"/>
                  <a:pt x="1417271" y="937925"/>
                  <a:pt x="1247766" y="1073529"/>
                </a:cubicBezTo>
                <a:cubicBezTo>
                  <a:pt x="1202586" y="1109673"/>
                  <a:pt x="1162997" y="1152552"/>
                  <a:pt x="1117137" y="1187829"/>
                </a:cubicBezTo>
                <a:cubicBezTo>
                  <a:pt x="1091981" y="1207179"/>
                  <a:pt x="1060276" y="1216988"/>
                  <a:pt x="1035494" y="1236814"/>
                </a:cubicBezTo>
                <a:cubicBezTo>
                  <a:pt x="1005441" y="1260856"/>
                  <a:pt x="982329" y="1292568"/>
                  <a:pt x="953851" y="1318457"/>
                </a:cubicBezTo>
                <a:cubicBezTo>
                  <a:pt x="922396" y="1347052"/>
                  <a:pt x="885939" y="1370041"/>
                  <a:pt x="855880" y="1400100"/>
                </a:cubicBezTo>
                <a:cubicBezTo>
                  <a:pt x="550763" y="1705219"/>
                  <a:pt x="963017" y="1307764"/>
                  <a:pt x="757909" y="1547057"/>
                </a:cubicBezTo>
                <a:cubicBezTo>
                  <a:pt x="707815" y="1605500"/>
                  <a:pt x="629047" y="1641496"/>
                  <a:pt x="594623" y="1710343"/>
                </a:cubicBezTo>
                <a:cubicBezTo>
                  <a:pt x="551639" y="1796311"/>
                  <a:pt x="579178" y="1758445"/>
                  <a:pt x="512980" y="1824643"/>
                </a:cubicBezTo>
                <a:cubicBezTo>
                  <a:pt x="502094" y="1857300"/>
                  <a:pt x="508965" y="1903519"/>
                  <a:pt x="480323" y="1922614"/>
                </a:cubicBezTo>
                <a:cubicBezTo>
                  <a:pt x="447666" y="1944386"/>
                  <a:pt x="413751" y="1964380"/>
                  <a:pt x="382351" y="1987929"/>
                </a:cubicBezTo>
                <a:cubicBezTo>
                  <a:pt x="334300" y="2023967"/>
                  <a:pt x="305956" y="2040414"/>
                  <a:pt x="268051" y="2085900"/>
                </a:cubicBezTo>
                <a:cubicBezTo>
                  <a:pt x="255488" y="2100976"/>
                  <a:pt x="246280" y="2118557"/>
                  <a:pt x="235394" y="2134886"/>
                </a:cubicBezTo>
                <a:cubicBezTo>
                  <a:pt x="395203" y="2188155"/>
                  <a:pt x="374509" y="2188008"/>
                  <a:pt x="545637" y="2216529"/>
                </a:cubicBezTo>
                <a:cubicBezTo>
                  <a:pt x="669980" y="2237253"/>
                  <a:pt x="756560" y="2236617"/>
                  <a:pt x="888537" y="2249186"/>
                </a:cubicBezTo>
                <a:cubicBezTo>
                  <a:pt x="932221" y="2253346"/>
                  <a:pt x="975623" y="2260071"/>
                  <a:pt x="1019166" y="2265514"/>
                </a:cubicBezTo>
                <a:cubicBezTo>
                  <a:pt x="1378394" y="2260071"/>
                  <a:pt x="1737596" y="2245978"/>
                  <a:pt x="2096851" y="2249186"/>
                </a:cubicBezTo>
                <a:cubicBezTo>
                  <a:pt x="2347449" y="2251424"/>
                  <a:pt x="3098557" y="2278895"/>
                  <a:pt x="2847966" y="2281843"/>
                </a:cubicBezTo>
                <a:lnTo>
                  <a:pt x="708923" y="2265514"/>
                </a:lnTo>
                <a:cubicBezTo>
                  <a:pt x="470408" y="2205886"/>
                  <a:pt x="579785" y="2224880"/>
                  <a:pt x="382351" y="2200200"/>
                </a:cubicBezTo>
                <a:cubicBezTo>
                  <a:pt x="230620" y="2149621"/>
                  <a:pt x="325044" y="2198794"/>
                  <a:pt x="366023" y="1857300"/>
                </a:cubicBezTo>
                <a:cubicBezTo>
                  <a:pt x="379366" y="1746111"/>
                  <a:pt x="373860" y="1800664"/>
                  <a:pt x="431337" y="1710343"/>
                </a:cubicBezTo>
                <a:cubicBezTo>
                  <a:pt x="494048" y="1611797"/>
                  <a:pt x="507045" y="1552992"/>
                  <a:pt x="594623" y="1465414"/>
                </a:cubicBezTo>
                <a:cubicBezTo>
                  <a:pt x="638505" y="1421532"/>
                  <a:pt x="694683" y="1391758"/>
                  <a:pt x="741580" y="1351114"/>
                </a:cubicBezTo>
                <a:cubicBezTo>
                  <a:pt x="776481" y="1320867"/>
                  <a:pt x="804071" y="1282709"/>
                  <a:pt x="839551" y="1253143"/>
                </a:cubicBezTo>
                <a:cubicBezTo>
                  <a:pt x="915813" y="1189592"/>
                  <a:pt x="1000780" y="1159993"/>
                  <a:pt x="1084480" y="1106186"/>
                </a:cubicBezTo>
                <a:cubicBezTo>
                  <a:pt x="1297238" y="969412"/>
                  <a:pt x="1066552" y="1103304"/>
                  <a:pt x="1215109" y="991886"/>
                </a:cubicBezTo>
                <a:cubicBezTo>
                  <a:pt x="1240498" y="972844"/>
                  <a:pt x="1271362" y="961942"/>
                  <a:pt x="1296751" y="942900"/>
                </a:cubicBezTo>
                <a:cubicBezTo>
                  <a:pt x="1315225" y="929045"/>
                  <a:pt x="1330709" y="911447"/>
                  <a:pt x="1345737" y="893914"/>
                </a:cubicBezTo>
                <a:cubicBezTo>
                  <a:pt x="1440462" y="783403"/>
                  <a:pt x="1347626" y="871144"/>
                  <a:pt x="1460037" y="730629"/>
                </a:cubicBezTo>
                <a:cubicBezTo>
                  <a:pt x="1479271" y="706586"/>
                  <a:pt x="1505076" y="688486"/>
                  <a:pt x="1525351" y="665314"/>
                </a:cubicBezTo>
                <a:cubicBezTo>
                  <a:pt x="1715074" y="448487"/>
                  <a:pt x="1340458" y="833879"/>
                  <a:pt x="1688637" y="485700"/>
                </a:cubicBezTo>
                <a:cubicBezTo>
                  <a:pt x="1799105" y="375232"/>
                  <a:pt x="1664994" y="512299"/>
                  <a:pt x="1819266" y="338743"/>
                </a:cubicBezTo>
                <a:cubicBezTo>
                  <a:pt x="1834607" y="321484"/>
                  <a:pt x="1849460" y="303179"/>
                  <a:pt x="1868251" y="289757"/>
                </a:cubicBezTo>
                <a:cubicBezTo>
                  <a:pt x="1888058" y="275609"/>
                  <a:pt x="1912432" y="269177"/>
                  <a:pt x="1933566" y="257100"/>
                </a:cubicBezTo>
                <a:cubicBezTo>
                  <a:pt x="1993866" y="222643"/>
                  <a:pt x="1976086" y="218704"/>
                  <a:pt x="2047866" y="191786"/>
                </a:cubicBezTo>
                <a:cubicBezTo>
                  <a:pt x="2068879" y="183906"/>
                  <a:pt x="2092344" y="183792"/>
                  <a:pt x="2113180" y="175457"/>
                </a:cubicBezTo>
                <a:cubicBezTo>
                  <a:pt x="2147080" y="161897"/>
                  <a:pt x="2179613" y="144868"/>
                  <a:pt x="2211151" y="126471"/>
                </a:cubicBezTo>
                <a:cubicBezTo>
                  <a:pt x="2245054" y="106695"/>
                  <a:pt x="2309123" y="61157"/>
                  <a:pt x="2309123" y="61157"/>
                </a:cubicBezTo>
                <a:cubicBezTo>
                  <a:pt x="2314566" y="44828"/>
                  <a:pt x="2337622" y="0"/>
                  <a:pt x="2325451" y="12171"/>
                </a:cubicBezTo>
                <a:cubicBezTo>
                  <a:pt x="2308239" y="29383"/>
                  <a:pt x="2304615" y="56208"/>
                  <a:pt x="2292794" y="77486"/>
                </a:cubicBezTo>
                <a:cubicBezTo>
                  <a:pt x="2277381" y="105229"/>
                  <a:pt x="2263906" y="134566"/>
                  <a:pt x="2243809" y="159129"/>
                </a:cubicBezTo>
                <a:cubicBezTo>
                  <a:pt x="2214563" y="194874"/>
                  <a:pt x="2180903" y="227044"/>
                  <a:pt x="2145837" y="257100"/>
                </a:cubicBezTo>
                <a:cubicBezTo>
                  <a:pt x="2009038" y="374356"/>
                  <a:pt x="1891567" y="482207"/>
                  <a:pt x="1721294" y="567343"/>
                </a:cubicBezTo>
                <a:cubicBezTo>
                  <a:pt x="1422509" y="716736"/>
                  <a:pt x="1760872" y="542394"/>
                  <a:pt x="1460037" y="714300"/>
                </a:cubicBezTo>
                <a:cubicBezTo>
                  <a:pt x="1428336" y="732415"/>
                  <a:pt x="1391978" y="742348"/>
                  <a:pt x="1362066" y="763286"/>
                </a:cubicBezTo>
                <a:cubicBezTo>
                  <a:pt x="1336842" y="780943"/>
                  <a:pt x="1320794" y="809366"/>
                  <a:pt x="1296751" y="828600"/>
                </a:cubicBezTo>
                <a:cubicBezTo>
                  <a:pt x="1266103" y="853118"/>
                  <a:pt x="1227953" y="867658"/>
                  <a:pt x="1198780" y="893914"/>
                </a:cubicBezTo>
                <a:cubicBezTo>
                  <a:pt x="1172875" y="917228"/>
                  <a:pt x="1156909" y="949769"/>
                  <a:pt x="1133466" y="975557"/>
                </a:cubicBezTo>
                <a:cubicBezTo>
                  <a:pt x="1102399" y="1009731"/>
                  <a:pt x="1067006" y="1039766"/>
                  <a:pt x="1035494" y="1073529"/>
                </a:cubicBezTo>
                <a:cubicBezTo>
                  <a:pt x="990775" y="1121443"/>
                  <a:pt x="949463" y="1172458"/>
                  <a:pt x="904866" y="1220486"/>
                </a:cubicBezTo>
                <a:cubicBezTo>
                  <a:pt x="878678" y="1248689"/>
                  <a:pt x="848083" y="1272749"/>
                  <a:pt x="823223" y="1302129"/>
                </a:cubicBezTo>
                <a:cubicBezTo>
                  <a:pt x="788065" y="1343679"/>
                  <a:pt x="762287" y="1392872"/>
                  <a:pt x="725251" y="1432757"/>
                </a:cubicBezTo>
                <a:cubicBezTo>
                  <a:pt x="683320" y="1477914"/>
                  <a:pt x="502793" y="1615183"/>
                  <a:pt x="463994" y="1645029"/>
                </a:cubicBezTo>
                <a:cubicBezTo>
                  <a:pt x="413797" y="1683642"/>
                  <a:pt x="389420" y="1695329"/>
                  <a:pt x="349694" y="1743000"/>
                </a:cubicBezTo>
                <a:cubicBezTo>
                  <a:pt x="337131" y="1758076"/>
                  <a:pt x="327923" y="1775657"/>
                  <a:pt x="317037" y="1791986"/>
                </a:cubicBezTo>
                <a:cubicBezTo>
                  <a:pt x="302904" y="1834387"/>
                  <a:pt x="287579" y="1883557"/>
                  <a:pt x="268051" y="1922614"/>
                </a:cubicBezTo>
                <a:cubicBezTo>
                  <a:pt x="259275" y="1940167"/>
                  <a:pt x="244170" y="1954047"/>
                  <a:pt x="235394" y="1971600"/>
                </a:cubicBezTo>
                <a:cubicBezTo>
                  <a:pt x="222286" y="1997816"/>
                  <a:pt x="212006" y="2025436"/>
                  <a:pt x="202737" y="2053243"/>
                </a:cubicBezTo>
                <a:cubicBezTo>
                  <a:pt x="195689" y="2074388"/>
                  <a:pt x="183187" y="2143951"/>
                  <a:pt x="170080" y="2167543"/>
                </a:cubicBezTo>
                <a:cubicBezTo>
                  <a:pt x="151019" y="2201853"/>
                  <a:pt x="65518" y="2265787"/>
                  <a:pt x="104766" y="2265514"/>
                </a:cubicBezTo>
                <a:lnTo>
                  <a:pt x="2456080" y="2249186"/>
                </a:lnTo>
                <a:cubicBezTo>
                  <a:pt x="2673794" y="2243743"/>
                  <a:pt x="2892637" y="2255656"/>
                  <a:pt x="3109223" y="2232857"/>
                </a:cubicBezTo>
                <a:cubicBezTo>
                  <a:pt x="3128740" y="2230803"/>
                  <a:pt x="3091890" y="2196130"/>
                  <a:pt x="3076566" y="2183871"/>
                </a:cubicBezTo>
                <a:cubicBezTo>
                  <a:pt x="3063126" y="2173119"/>
                  <a:pt x="3044130" y="2172271"/>
                  <a:pt x="3027580" y="2167543"/>
                </a:cubicBezTo>
                <a:cubicBezTo>
                  <a:pt x="2959368" y="2148054"/>
                  <a:pt x="2941292" y="2147718"/>
                  <a:pt x="2864294" y="2134886"/>
                </a:cubicBezTo>
                <a:cubicBezTo>
                  <a:pt x="2253021" y="1768121"/>
                  <a:pt x="2766441" y="2056854"/>
                  <a:pt x="921194" y="2102229"/>
                </a:cubicBezTo>
                <a:cubicBezTo>
                  <a:pt x="876325" y="2103332"/>
                  <a:pt x="834952" y="2128228"/>
                  <a:pt x="790566" y="2134886"/>
                </a:cubicBezTo>
                <a:cubicBezTo>
                  <a:pt x="725750" y="2144608"/>
                  <a:pt x="659937" y="2145771"/>
                  <a:pt x="594623" y="2151214"/>
                </a:cubicBezTo>
                <a:cubicBezTo>
                  <a:pt x="556523" y="2145771"/>
                  <a:pt x="514747" y="2152098"/>
                  <a:pt x="480323" y="2134886"/>
                </a:cubicBezTo>
                <a:cubicBezTo>
                  <a:pt x="464928" y="2127189"/>
                  <a:pt x="471691" y="2101295"/>
                  <a:pt x="463994" y="2085900"/>
                </a:cubicBezTo>
                <a:cubicBezTo>
                  <a:pt x="441260" y="2040432"/>
                  <a:pt x="418465" y="2024043"/>
                  <a:pt x="382351" y="1987929"/>
                </a:cubicBezTo>
                <a:cubicBezTo>
                  <a:pt x="376908" y="1971600"/>
                  <a:pt x="366023" y="1956155"/>
                  <a:pt x="366023" y="1938943"/>
                </a:cubicBezTo>
                <a:cubicBezTo>
                  <a:pt x="366023" y="1895061"/>
                  <a:pt x="367592" y="1849639"/>
                  <a:pt x="382351" y="1808314"/>
                </a:cubicBezTo>
                <a:cubicBezTo>
                  <a:pt x="423442" y="1693259"/>
                  <a:pt x="478562" y="1712982"/>
                  <a:pt x="545637" y="1612371"/>
                </a:cubicBezTo>
                <a:cubicBezTo>
                  <a:pt x="613296" y="1510884"/>
                  <a:pt x="533331" y="1615685"/>
                  <a:pt x="659937" y="1514400"/>
                </a:cubicBezTo>
                <a:cubicBezTo>
                  <a:pt x="689990" y="1490357"/>
                  <a:pt x="716011" y="1461522"/>
                  <a:pt x="741580" y="1432757"/>
                </a:cubicBezTo>
                <a:cubicBezTo>
                  <a:pt x="759660" y="1412417"/>
                  <a:pt x="770085" y="1385364"/>
                  <a:pt x="790566" y="1367443"/>
                </a:cubicBezTo>
                <a:cubicBezTo>
                  <a:pt x="814451" y="1346544"/>
                  <a:pt x="845802" y="1336062"/>
                  <a:pt x="872209" y="1318457"/>
                </a:cubicBezTo>
                <a:cubicBezTo>
                  <a:pt x="911167" y="1292485"/>
                  <a:pt x="949948" y="1266063"/>
                  <a:pt x="986509" y="1236814"/>
                </a:cubicBezTo>
                <a:cubicBezTo>
                  <a:pt x="1004541" y="1222389"/>
                  <a:pt x="1018116" y="1203035"/>
                  <a:pt x="1035494" y="1187829"/>
                </a:cubicBezTo>
                <a:cubicBezTo>
                  <a:pt x="1061722" y="1164879"/>
                  <a:pt x="1089256" y="1143425"/>
                  <a:pt x="1117137" y="1122514"/>
                </a:cubicBezTo>
                <a:cubicBezTo>
                  <a:pt x="1154594" y="1094421"/>
                  <a:pt x="1194876" y="1070120"/>
                  <a:pt x="1231437" y="1040871"/>
                </a:cubicBezTo>
                <a:cubicBezTo>
                  <a:pt x="1365193" y="933867"/>
                  <a:pt x="1207366" y="1048614"/>
                  <a:pt x="1313080" y="942900"/>
                </a:cubicBezTo>
                <a:cubicBezTo>
                  <a:pt x="1326957" y="929023"/>
                  <a:pt x="1345737" y="921129"/>
                  <a:pt x="1362066" y="910243"/>
                </a:cubicBezTo>
                <a:cubicBezTo>
                  <a:pt x="1450268" y="777939"/>
                  <a:pt x="1330559" y="950565"/>
                  <a:pt x="1443709" y="812271"/>
                </a:cubicBezTo>
                <a:cubicBezTo>
                  <a:pt x="1478175" y="770146"/>
                  <a:pt x="1508495" y="724784"/>
                  <a:pt x="1541680" y="681643"/>
                </a:cubicBezTo>
                <a:cubicBezTo>
                  <a:pt x="1562929" y="654019"/>
                  <a:pt x="1579780" y="621771"/>
                  <a:pt x="1606994" y="600000"/>
                </a:cubicBezTo>
                <a:cubicBezTo>
                  <a:pt x="1634208" y="578229"/>
                  <a:pt x="1662409" y="557636"/>
                  <a:pt x="1688637" y="534686"/>
                </a:cubicBezTo>
                <a:cubicBezTo>
                  <a:pt x="1706016" y="519480"/>
                  <a:pt x="1719395" y="499877"/>
                  <a:pt x="1737623" y="485700"/>
                </a:cubicBezTo>
                <a:cubicBezTo>
                  <a:pt x="1768604" y="461604"/>
                  <a:pt x="1804195" y="443935"/>
                  <a:pt x="1835594" y="420386"/>
                </a:cubicBezTo>
                <a:cubicBezTo>
                  <a:pt x="1857366" y="404057"/>
                  <a:pt x="1877119" y="384617"/>
                  <a:pt x="1900909" y="371400"/>
                </a:cubicBezTo>
                <a:cubicBezTo>
                  <a:pt x="1926531" y="357166"/>
                  <a:pt x="1955938" y="351026"/>
                  <a:pt x="1982551" y="338743"/>
                </a:cubicBezTo>
                <a:cubicBezTo>
                  <a:pt x="2026753" y="318342"/>
                  <a:pt x="2072674" y="300434"/>
                  <a:pt x="2113180" y="273429"/>
                </a:cubicBezTo>
                <a:cubicBezTo>
                  <a:pt x="2129509" y="262543"/>
                  <a:pt x="2144128" y="248502"/>
                  <a:pt x="2162166" y="240771"/>
                </a:cubicBezTo>
                <a:cubicBezTo>
                  <a:pt x="2182793" y="231931"/>
                  <a:pt x="2205709" y="229886"/>
                  <a:pt x="2227480" y="224443"/>
                </a:cubicBezTo>
                <a:cubicBezTo>
                  <a:pt x="2276466" y="191786"/>
                  <a:pt x="2281909" y="197229"/>
                  <a:pt x="2309123" y="142800"/>
                </a:cubicBezTo>
                <a:cubicBezTo>
                  <a:pt x="2316820" y="127405"/>
                  <a:pt x="2337622" y="81643"/>
                  <a:pt x="2325451" y="93814"/>
                </a:cubicBezTo>
                <a:cubicBezTo>
                  <a:pt x="2286964" y="132301"/>
                  <a:pt x="2272767" y="194252"/>
                  <a:pt x="2227480" y="224443"/>
                </a:cubicBezTo>
                <a:cubicBezTo>
                  <a:pt x="2211151" y="235329"/>
                  <a:pt x="2194194" y="245325"/>
                  <a:pt x="2178494" y="257100"/>
                </a:cubicBezTo>
                <a:cubicBezTo>
                  <a:pt x="2150613" y="278011"/>
                  <a:pt x="2125402" y="302428"/>
                  <a:pt x="2096851" y="322414"/>
                </a:cubicBezTo>
                <a:cubicBezTo>
                  <a:pt x="2070851" y="340614"/>
                  <a:pt x="2041616" y="353796"/>
                  <a:pt x="2015209" y="371400"/>
                </a:cubicBezTo>
                <a:cubicBezTo>
                  <a:pt x="1943603" y="419137"/>
                  <a:pt x="1873440" y="469005"/>
                  <a:pt x="1802937" y="518357"/>
                </a:cubicBezTo>
                <a:cubicBezTo>
                  <a:pt x="1764580" y="545207"/>
                  <a:pt x="1721745" y="566892"/>
                  <a:pt x="1688637" y="600000"/>
                </a:cubicBezTo>
                <a:cubicBezTo>
                  <a:pt x="1661423" y="627214"/>
                  <a:pt x="1632740" y="653036"/>
                  <a:pt x="1606994" y="681643"/>
                </a:cubicBezTo>
                <a:cubicBezTo>
                  <a:pt x="1583680" y="707548"/>
                  <a:pt x="1567585" y="739972"/>
                  <a:pt x="1541680" y="763286"/>
                </a:cubicBezTo>
                <a:cubicBezTo>
                  <a:pt x="1512507" y="789542"/>
                  <a:pt x="1473671" y="803248"/>
                  <a:pt x="1443709" y="828600"/>
                </a:cubicBezTo>
                <a:cubicBezTo>
                  <a:pt x="1253749" y="989336"/>
                  <a:pt x="1404007" y="905602"/>
                  <a:pt x="1264094" y="975557"/>
                </a:cubicBezTo>
                <a:cubicBezTo>
                  <a:pt x="1247766" y="991886"/>
                  <a:pt x="1232642" y="1009515"/>
                  <a:pt x="1215109" y="1024543"/>
                </a:cubicBezTo>
                <a:cubicBezTo>
                  <a:pt x="1194446" y="1042254"/>
                  <a:pt x="1169038" y="1054286"/>
                  <a:pt x="1149794" y="1073529"/>
                </a:cubicBezTo>
                <a:cubicBezTo>
                  <a:pt x="1135917" y="1087405"/>
                  <a:pt x="1131013" y="1108638"/>
                  <a:pt x="1117137" y="1122514"/>
                </a:cubicBezTo>
                <a:cubicBezTo>
                  <a:pt x="1092493" y="1147158"/>
                  <a:pt x="1060138" y="1163185"/>
                  <a:pt x="1035494" y="1187829"/>
                </a:cubicBezTo>
                <a:cubicBezTo>
                  <a:pt x="1016251" y="1207072"/>
                  <a:pt x="1004430" y="1232662"/>
                  <a:pt x="986509" y="1253143"/>
                </a:cubicBezTo>
                <a:cubicBezTo>
                  <a:pt x="966234" y="1276314"/>
                  <a:pt x="940428" y="1294414"/>
                  <a:pt x="921194" y="1318457"/>
                </a:cubicBezTo>
                <a:cubicBezTo>
                  <a:pt x="896675" y="1349105"/>
                  <a:pt x="883634" y="1388676"/>
                  <a:pt x="855880" y="1416429"/>
                </a:cubicBezTo>
                <a:cubicBezTo>
                  <a:pt x="839551" y="1432757"/>
                  <a:pt x="824634" y="1450631"/>
                  <a:pt x="806894" y="1465414"/>
                </a:cubicBezTo>
                <a:cubicBezTo>
                  <a:pt x="720227" y="1537636"/>
                  <a:pt x="790712" y="1448915"/>
                  <a:pt x="692594" y="1563386"/>
                </a:cubicBezTo>
                <a:cubicBezTo>
                  <a:pt x="679823" y="1578286"/>
                  <a:pt x="674837" y="1599600"/>
                  <a:pt x="659937" y="1612371"/>
                </a:cubicBezTo>
                <a:cubicBezTo>
                  <a:pt x="635840" y="1633025"/>
                  <a:pt x="602857" y="1641260"/>
                  <a:pt x="578294" y="1661357"/>
                </a:cubicBezTo>
                <a:cubicBezTo>
                  <a:pt x="542550" y="1690603"/>
                  <a:pt x="515803" y="1729763"/>
                  <a:pt x="480323" y="1759329"/>
                </a:cubicBezTo>
                <a:lnTo>
                  <a:pt x="382351" y="1840971"/>
                </a:lnTo>
                <a:cubicBezTo>
                  <a:pt x="346051" y="1949875"/>
                  <a:pt x="397764" y="1825713"/>
                  <a:pt x="300709" y="1938943"/>
                </a:cubicBezTo>
                <a:cubicBezTo>
                  <a:pt x="284868" y="1957424"/>
                  <a:pt x="280952" y="1983616"/>
                  <a:pt x="268051" y="2004257"/>
                </a:cubicBezTo>
                <a:cubicBezTo>
                  <a:pt x="253628" y="2027334"/>
                  <a:pt x="235394" y="2047800"/>
                  <a:pt x="219066" y="2069571"/>
                </a:cubicBezTo>
                <a:cubicBezTo>
                  <a:pt x="224509" y="2036914"/>
                  <a:pt x="220588" y="2001212"/>
                  <a:pt x="235394" y="1971600"/>
                </a:cubicBezTo>
                <a:cubicBezTo>
                  <a:pt x="249164" y="1944061"/>
                  <a:pt x="280821" y="1929790"/>
                  <a:pt x="300709" y="1906286"/>
                </a:cubicBezTo>
                <a:cubicBezTo>
                  <a:pt x="340795" y="1858912"/>
                  <a:pt x="363374" y="1793753"/>
                  <a:pt x="415009" y="1759329"/>
                </a:cubicBezTo>
                <a:cubicBezTo>
                  <a:pt x="447666" y="1737557"/>
                  <a:pt x="483807" y="1720270"/>
                  <a:pt x="512980" y="1694014"/>
                </a:cubicBezTo>
                <a:cubicBezTo>
                  <a:pt x="538885" y="1670700"/>
                  <a:pt x="551321" y="1634440"/>
                  <a:pt x="578294" y="1612371"/>
                </a:cubicBezTo>
                <a:cubicBezTo>
                  <a:pt x="612257" y="1584583"/>
                  <a:pt x="658089" y="1574168"/>
                  <a:pt x="692594" y="1547057"/>
                </a:cubicBezTo>
                <a:cubicBezTo>
                  <a:pt x="734962" y="1513768"/>
                  <a:pt x="767410" y="1469421"/>
                  <a:pt x="806894" y="1432757"/>
                </a:cubicBezTo>
                <a:cubicBezTo>
                  <a:pt x="838169" y="1403716"/>
                  <a:pt x="931986" y="1331633"/>
                  <a:pt x="970180" y="1285800"/>
                </a:cubicBezTo>
                <a:cubicBezTo>
                  <a:pt x="1023636" y="1221652"/>
                  <a:pt x="1017111" y="1168960"/>
                  <a:pt x="1100809" y="1106186"/>
                </a:cubicBezTo>
                <a:cubicBezTo>
                  <a:pt x="1122580" y="1089857"/>
                  <a:pt x="1143978" y="1073018"/>
                  <a:pt x="1166123" y="1057200"/>
                </a:cubicBezTo>
                <a:cubicBezTo>
                  <a:pt x="1182092" y="1045793"/>
                  <a:pt x="1200441" y="1037581"/>
                  <a:pt x="1215109" y="1024543"/>
                </a:cubicBezTo>
                <a:cubicBezTo>
                  <a:pt x="1249627" y="993860"/>
                  <a:pt x="1271772" y="947225"/>
                  <a:pt x="1313080" y="926571"/>
                </a:cubicBezTo>
                <a:cubicBezTo>
                  <a:pt x="1356623" y="904800"/>
                  <a:pt x="1403203" y="888261"/>
                  <a:pt x="1443709" y="861257"/>
                </a:cubicBezTo>
                <a:cubicBezTo>
                  <a:pt x="1496248" y="826231"/>
                  <a:pt x="1495855" y="823567"/>
                  <a:pt x="1558009" y="795943"/>
                </a:cubicBezTo>
                <a:cubicBezTo>
                  <a:pt x="1630451" y="763747"/>
                  <a:pt x="1648206" y="771060"/>
                  <a:pt x="1704966" y="714300"/>
                </a:cubicBezTo>
                <a:cubicBezTo>
                  <a:pt x="1729610" y="689656"/>
                  <a:pt x="1747330" y="658885"/>
                  <a:pt x="1770280" y="632657"/>
                </a:cubicBezTo>
                <a:cubicBezTo>
                  <a:pt x="1785486" y="615278"/>
                  <a:pt x="1805089" y="601899"/>
                  <a:pt x="1819266" y="583671"/>
                </a:cubicBezTo>
                <a:cubicBezTo>
                  <a:pt x="1843362" y="552690"/>
                  <a:pt x="1862809" y="518357"/>
                  <a:pt x="1884580" y="485700"/>
                </a:cubicBezTo>
                <a:cubicBezTo>
                  <a:pt x="1895466" y="469371"/>
                  <a:pt x="1908461" y="454267"/>
                  <a:pt x="1917237" y="436714"/>
                </a:cubicBezTo>
                <a:cubicBezTo>
                  <a:pt x="1942851" y="385485"/>
                  <a:pt x="2001706" y="254274"/>
                  <a:pt x="2047866" y="208114"/>
                </a:cubicBezTo>
                <a:cubicBezTo>
                  <a:pt x="2064194" y="191786"/>
                  <a:pt x="2078060" y="172551"/>
                  <a:pt x="2096851" y="159129"/>
                </a:cubicBezTo>
                <a:cubicBezTo>
                  <a:pt x="2116659" y="144981"/>
                  <a:pt x="2141032" y="138548"/>
                  <a:pt x="2162166" y="126471"/>
                </a:cubicBezTo>
                <a:cubicBezTo>
                  <a:pt x="2179205" y="116735"/>
                  <a:pt x="2192218" y="98977"/>
                  <a:pt x="2211151" y="93814"/>
                </a:cubicBezTo>
                <a:cubicBezTo>
                  <a:pt x="2253487" y="82268"/>
                  <a:pt x="2298237" y="82929"/>
                  <a:pt x="2341780" y="77486"/>
                </a:cubicBezTo>
                <a:cubicBezTo>
                  <a:pt x="2358109" y="66600"/>
                  <a:pt x="2387540" y="25471"/>
                  <a:pt x="2390766" y="44829"/>
                </a:cubicBezTo>
                <a:cubicBezTo>
                  <a:pt x="2397400" y="84633"/>
                  <a:pt x="2363745" y="186149"/>
                  <a:pt x="2325451" y="224443"/>
                </a:cubicBezTo>
                <a:cubicBezTo>
                  <a:pt x="2217346" y="332548"/>
                  <a:pt x="2300014" y="215779"/>
                  <a:pt x="2211151" y="322414"/>
                </a:cubicBezTo>
                <a:cubicBezTo>
                  <a:pt x="2169028" y="372961"/>
                  <a:pt x="2188437" y="378295"/>
                  <a:pt x="2129509" y="420386"/>
                </a:cubicBezTo>
                <a:cubicBezTo>
                  <a:pt x="1892480" y="589693"/>
                  <a:pt x="2248433" y="299267"/>
                  <a:pt x="1998880" y="502029"/>
                </a:cubicBezTo>
                <a:cubicBezTo>
                  <a:pt x="1932895" y="555642"/>
                  <a:pt x="1873678" y="618154"/>
                  <a:pt x="1802937" y="665314"/>
                </a:cubicBezTo>
                <a:cubicBezTo>
                  <a:pt x="1786608" y="676200"/>
                  <a:pt x="1768851" y="685199"/>
                  <a:pt x="1753951" y="697971"/>
                </a:cubicBezTo>
                <a:cubicBezTo>
                  <a:pt x="1730574" y="718009"/>
                  <a:pt x="1713269" y="744812"/>
                  <a:pt x="1688637" y="763286"/>
                </a:cubicBezTo>
                <a:cubicBezTo>
                  <a:pt x="1669164" y="777891"/>
                  <a:pt x="1643130" y="781795"/>
                  <a:pt x="1623323" y="795943"/>
                </a:cubicBezTo>
                <a:cubicBezTo>
                  <a:pt x="1604532" y="809365"/>
                  <a:pt x="1591716" y="829723"/>
                  <a:pt x="1574337" y="844929"/>
                </a:cubicBezTo>
                <a:cubicBezTo>
                  <a:pt x="1548109" y="867879"/>
                  <a:pt x="1521692" y="890911"/>
                  <a:pt x="1492694" y="910243"/>
                </a:cubicBezTo>
                <a:cubicBezTo>
                  <a:pt x="1472441" y="923745"/>
                  <a:pt x="1448021" y="929999"/>
                  <a:pt x="1427380" y="942900"/>
                </a:cubicBezTo>
                <a:cubicBezTo>
                  <a:pt x="1404302" y="957324"/>
                  <a:pt x="1384211" y="976068"/>
                  <a:pt x="1362066" y="991886"/>
                </a:cubicBezTo>
                <a:cubicBezTo>
                  <a:pt x="1346097" y="1003293"/>
                  <a:pt x="1327667" y="1011415"/>
                  <a:pt x="1313080" y="1024543"/>
                </a:cubicBezTo>
                <a:cubicBezTo>
                  <a:pt x="1273030" y="1060588"/>
                  <a:pt x="1241885" y="1106514"/>
                  <a:pt x="1198780" y="1138843"/>
                </a:cubicBezTo>
                <a:cubicBezTo>
                  <a:pt x="1177009" y="1155172"/>
                  <a:pt x="1153694" y="1169624"/>
                  <a:pt x="1133466" y="1187829"/>
                </a:cubicBezTo>
                <a:cubicBezTo>
                  <a:pt x="1099138" y="1218725"/>
                  <a:pt x="1073921" y="1260181"/>
                  <a:pt x="1035494" y="1285800"/>
                </a:cubicBezTo>
                <a:cubicBezTo>
                  <a:pt x="1019166" y="1296686"/>
                  <a:pt x="1001585" y="1305894"/>
                  <a:pt x="986509" y="1318457"/>
                </a:cubicBezTo>
                <a:cubicBezTo>
                  <a:pt x="937939" y="1358932"/>
                  <a:pt x="917989" y="1390181"/>
                  <a:pt x="888537" y="1449086"/>
                </a:cubicBezTo>
                <a:cubicBezTo>
                  <a:pt x="880840" y="1464480"/>
                  <a:pt x="882213" y="1484065"/>
                  <a:pt x="872209" y="1498071"/>
                </a:cubicBezTo>
                <a:cubicBezTo>
                  <a:pt x="836213" y="1548465"/>
                  <a:pt x="804981" y="1564661"/>
                  <a:pt x="757909" y="1596043"/>
                </a:cubicBezTo>
                <a:cubicBezTo>
                  <a:pt x="670820" y="1726674"/>
                  <a:pt x="785124" y="1568828"/>
                  <a:pt x="676266" y="1677686"/>
                </a:cubicBezTo>
                <a:cubicBezTo>
                  <a:pt x="662390" y="1691562"/>
                  <a:pt x="657486" y="1712795"/>
                  <a:pt x="643609" y="1726671"/>
                </a:cubicBezTo>
                <a:cubicBezTo>
                  <a:pt x="515978" y="1854301"/>
                  <a:pt x="640173" y="1688339"/>
                  <a:pt x="512980" y="1840971"/>
                </a:cubicBezTo>
                <a:cubicBezTo>
                  <a:pt x="454205" y="1911502"/>
                  <a:pt x="430988" y="1966449"/>
                  <a:pt x="366023" y="2020586"/>
                </a:cubicBezTo>
                <a:cubicBezTo>
                  <a:pt x="350947" y="2033149"/>
                  <a:pt x="333366" y="2042357"/>
                  <a:pt x="317037" y="2053243"/>
                </a:cubicBezTo>
                <a:cubicBezTo>
                  <a:pt x="311594" y="2080457"/>
                  <a:pt x="300709" y="2107133"/>
                  <a:pt x="300709" y="2134886"/>
                </a:cubicBezTo>
                <a:cubicBezTo>
                  <a:pt x="300709" y="2157327"/>
                  <a:pt x="294603" y="2199643"/>
                  <a:pt x="317037" y="2200200"/>
                </a:cubicBezTo>
                <a:cubicBezTo>
                  <a:pt x="1187626" y="2221829"/>
                  <a:pt x="2058752" y="2200200"/>
                  <a:pt x="2929609" y="2200200"/>
                </a:cubicBezTo>
              </a:path>
            </a:pathLst>
          </a:custGeom>
          <a:ln w="158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7" name="Picture 9" descr="C:\Documents and Settings\mmaurer09\Local Settings\Temporary Internet Files\Content.IE5\D0P5UPES\MCj04116400000[1].wmf"/>
          <p:cNvPicPr>
            <a:picLocks noChangeAspect="1" noChangeArrowheads="1"/>
          </p:cNvPicPr>
          <p:nvPr/>
        </p:nvPicPr>
        <p:blipFill>
          <a:blip r:embed="rId4"/>
          <a:srcRect/>
          <a:stretch>
            <a:fillRect/>
          </a:stretch>
        </p:blipFill>
        <p:spPr bwMode="auto">
          <a:xfrm rot="20678774">
            <a:off x="1041547" y="4836614"/>
            <a:ext cx="1936750" cy="1797050"/>
          </a:xfrm>
          <a:prstGeom prst="rect">
            <a:avLst/>
          </a:prstGeom>
          <a:noFill/>
        </p:spPr>
      </p:pic>
      <p:grpSp>
        <p:nvGrpSpPr>
          <p:cNvPr id="150" name="Group 149"/>
          <p:cNvGrpSpPr/>
          <p:nvPr/>
        </p:nvGrpSpPr>
        <p:grpSpPr>
          <a:xfrm>
            <a:off x="-228600" y="0"/>
            <a:ext cx="9677400" cy="7173163"/>
            <a:chOff x="-533400" y="0"/>
            <a:chExt cx="9677400" cy="7173163"/>
          </a:xfrm>
        </p:grpSpPr>
        <p:grpSp>
          <p:nvGrpSpPr>
            <p:cNvPr id="19" name="Group 18"/>
            <p:cNvGrpSpPr/>
            <p:nvPr/>
          </p:nvGrpSpPr>
          <p:grpSpPr>
            <a:xfrm>
              <a:off x="2362200" y="0"/>
              <a:ext cx="1614830" cy="1991563"/>
              <a:chOff x="2590800" y="304800"/>
              <a:chExt cx="1614830" cy="1991563"/>
            </a:xfrm>
          </p:grpSpPr>
          <p:pic>
            <p:nvPicPr>
              <p:cNvPr id="2059"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6" name="Freeform 1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3810000" y="0"/>
              <a:ext cx="1614830" cy="1991563"/>
              <a:chOff x="2590800" y="304800"/>
              <a:chExt cx="1614830" cy="1991563"/>
            </a:xfrm>
          </p:grpSpPr>
          <p:pic>
            <p:nvPicPr>
              <p:cNvPr id="23"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24" name="Freeform 2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743200" y="1371600"/>
              <a:ext cx="1614830" cy="1991563"/>
              <a:chOff x="2590800" y="304800"/>
              <a:chExt cx="1614830" cy="1991563"/>
            </a:xfrm>
          </p:grpSpPr>
          <p:pic>
            <p:nvPicPr>
              <p:cNvPr id="27"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28" name="Freeform 2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3657600" y="1143000"/>
              <a:ext cx="1614830" cy="1991563"/>
              <a:chOff x="2590800" y="304800"/>
              <a:chExt cx="1614830" cy="1991563"/>
            </a:xfrm>
          </p:grpSpPr>
          <p:pic>
            <p:nvPicPr>
              <p:cNvPr id="31"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32" name="Freeform 3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5029200" y="381000"/>
              <a:ext cx="1614830" cy="1991563"/>
              <a:chOff x="2590800" y="304800"/>
              <a:chExt cx="1614830" cy="1991563"/>
            </a:xfrm>
          </p:grpSpPr>
          <p:pic>
            <p:nvPicPr>
              <p:cNvPr id="35"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36" name="Freeform 3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3962400" y="2286000"/>
              <a:ext cx="1614830" cy="1991563"/>
              <a:chOff x="2590800" y="304800"/>
              <a:chExt cx="1614830" cy="1991563"/>
            </a:xfrm>
          </p:grpSpPr>
          <p:pic>
            <p:nvPicPr>
              <p:cNvPr id="39"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40" name="Freeform 39"/>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5029200" y="1752600"/>
              <a:ext cx="1614830" cy="1991563"/>
              <a:chOff x="2590800" y="304800"/>
              <a:chExt cx="1614830" cy="1991563"/>
            </a:xfrm>
          </p:grpSpPr>
          <p:pic>
            <p:nvPicPr>
              <p:cNvPr id="43"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44" name="Freeform 4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6553200" y="685800"/>
              <a:ext cx="1614830" cy="1991563"/>
              <a:chOff x="2590800" y="304800"/>
              <a:chExt cx="1614830" cy="1991563"/>
            </a:xfrm>
          </p:grpSpPr>
          <p:pic>
            <p:nvPicPr>
              <p:cNvPr id="47"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48" name="Freeform 4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7529170" y="1828800"/>
              <a:ext cx="1614830" cy="1991563"/>
              <a:chOff x="2590800" y="304800"/>
              <a:chExt cx="1614830" cy="1991563"/>
            </a:xfrm>
          </p:grpSpPr>
          <p:pic>
            <p:nvPicPr>
              <p:cNvPr id="51"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52" name="Freeform 5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6172200" y="2438400"/>
              <a:ext cx="1614830" cy="1991563"/>
              <a:chOff x="2590800" y="304800"/>
              <a:chExt cx="1614830" cy="1991563"/>
            </a:xfrm>
          </p:grpSpPr>
          <p:pic>
            <p:nvPicPr>
              <p:cNvPr id="55"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56" name="Freeform 5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p:cNvGrpSpPr/>
            <p:nvPr/>
          </p:nvGrpSpPr>
          <p:grpSpPr>
            <a:xfrm>
              <a:off x="7315200" y="4038600"/>
              <a:ext cx="1614830" cy="1991563"/>
              <a:chOff x="2590800" y="304800"/>
              <a:chExt cx="1614830" cy="1991563"/>
            </a:xfrm>
          </p:grpSpPr>
          <p:pic>
            <p:nvPicPr>
              <p:cNvPr id="63"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64" name="Freeform 6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Group 65"/>
            <p:cNvGrpSpPr/>
            <p:nvPr/>
          </p:nvGrpSpPr>
          <p:grpSpPr>
            <a:xfrm>
              <a:off x="5867400" y="4419600"/>
              <a:ext cx="1614830" cy="1991563"/>
              <a:chOff x="2590800" y="304800"/>
              <a:chExt cx="1614830" cy="1991563"/>
            </a:xfrm>
          </p:grpSpPr>
          <p:pic>
            <p:nvPicPr>
              <p:cNvPr id="67"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68" name="Freeform 6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p:cNvGrpSpPr/>
            <p:nvPr/>
          </p:nvGrpSpPr>
          <p:grpSpPr>
            <a:xfrm>
              <a:off x="7315200" y="0"/>
              <a:ext cx="1614830" cy="1991563"/>
              <a:chOff x="2590800" y="304800"/>
              <a:chExt cx="1614830" cy="1991563"/>
            </a:xfrm>
          </p:grpSpPr>
          <p:pic>
            <p:nvPicPr>
              <p:cNvPr id="71"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72" name="Freeform 7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Group 73"/>
            <p:cNvGrpSpPr/>
            <p:nvPr/>
          </p:nvGrpSpPr>
          <p:grpSpPr>
            <a:xfrm>
              <a:off x="990600" y="0"/>
              <a:ext cx="1614830" cy="1991563"/>
              <a:chOff x="2590800" y="304800"/>
              <a:chExt cx="1614830" cy="1991563"/>
            </a:xfrm>
          </p:grpSpPr>
          <p:pic>
            <p:nvPicPr>
              <p:cNvPr id="75"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76" name="Freeform 7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p:cNvGrpSpPr/>
            <p:nvPr/>
          </p:nvGrpSpPr>
          <p:grpSpPr>
            <a:xfrm>
              <a:off x="-304800" y="457200"/>
              <a:ext cx="1614830" cy="1991563"/>
              <a:chOff x="2590800" y="304800"/>
              <a:chExt cx="1614830" cy="1991563"/>
            </a:xfrm>
          </p:grpSpPr>
          <p:pic>
            <p:nvPicPr>
              <p:cNvPr id="79"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80" name="Freeform 79"/>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p:cNvGrpSpPr/>
            <p:nvPr/>
          </p:nvGrpSpPr>
          <p:grpSpPr>
            <a:xfrm>
              <a:off x="1676400" y="990600"/>
              <a:ext cx="1614830" cy="1991563"/>
              <a:chOff x="2590800" y="304800"/>
              <a:chExt cx="1614830" cy="1991563"/>
            </a:xfrm>
          </p:grpSpPr>
          <p:pic>
            <p:nvPicPr>
              <p:cNvPr id="83"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84" name="Freeform 8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 name="Group 85"/>
            <p:cNvGrpSpPr/>
            <p:nvPr/>
          </p:nvGrpSpPr>
          <p:grpSpPr>
            <a:xfrm>
              <a:off x="609600" y="1219200"/>
              <a:ext cx="1614830" cy="1991563"/>
              <a:chOff x="2590800" y="304800"/>
              <a:chExt cx="1614830" cy="1991563"/>
            </a:xfrm>
          </p:grpSpPr>
          <p:pic>
            <p:nvPicPr>
              <p:cNvPr id="87"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88" name="Freeform 8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533400" y="5105400"/>
              <a:ext cx="1614830" cy="1991563"/>
              <a:chOff x="2590800" y="304800"/>
              <a:chExt cx="1614830" cy="1991563"/>
            </a:xfrm>
          </p:grpSpPr>
          <p:pic>
            <p:nvPicPr>
              <p:cNvPr id="91"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92" name="Freeform 9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Group 93"/>
            <p:cNvGrpSpPr/>
            <p:nvPr/>
          </p:nvGrpSpPr>
          <p:grpSpPr>
            <a:xfrm>
              <a:off x="-457200" y="3048000"/>
              <a:ext cx="1614830" cy="1991563"/>
              <a:chOff x="2590800" y="304800"/>
              <a:chExt cx="1614830" cy="1991563"/>
            </a:xfrm>
          </p:grpSpPr>
          <p:pic>
            <p:nvPicPr>
              <p:cNvPr id="95"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96" name="Freeform 9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p:cNvGrpSpPr/>
            <p:nvPr/>
          </p:nvGrpSpPr>
          <p:grpSpPr>
            <a:xfrm>
              <a:off x="1371600" y="2590800"/>
              <a:ext cx="1614830" cy="1991563"/>
              <a:chOff x="2590800" y="304800"/>
              <a:chExt cx="1614830" cy="1991563"/>
            </a:xfrm>
          </p:grpSpPr>
          <p:pic>
            <p:nvPicPr>
              <p:cNvPr id="99"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00" name="Freeform 99"/>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381000" y="2743200"/>
              <a:ext cx="1614830" cy="1991563"/>
              <a:chOff x="2590800" y="304800"/>
              <a:chExt cx="1614830" cy="1991563"/>
            </a:xfrm>
          </p:grpSpPr>
          <p:pic>
            <p:nvPicPr>
              <p:cNvPr id="103"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04" name="Freeform 10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Group 105"/>
            <p:cNvGrpSpPr/>
            <p:nvPr/>
          </p:nvGrpSpPr>
          <p:grpSpPr>
            <a:xfrm>
              <a:off x="0" y="4572000"/>
              <a:ext cx="1614830" cy="1991563"/>
              <a:chOff x="2590800" y="304800"/>
              <a:chExt cx="1614830" cy="1991563"/>
            </a:xfrm>
          </p:grpSpPr>
          <p:pic>
            <p:nvPicPr>
              <p:cNvPr id="107"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08" name="Freeform 10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Group 109"/>
            <p:cNvGrpSpPr/>
            <p:nvPr/>
          </p:nvGrpSpPr>
          <p:grpSpPr>
            <a:xfrm>
              <a:off x="4267200" y="5181600"/>
              <a:ext cx="1614830" cy="1991563"/>
              <a:chOff x="2590800" y="304800"/>
              <a:chExt cx="1614830" cy="1991563"/>
            </a:xfrm>
          </p:grpSpPr>
          <p:pic>
            <p:nvPicPr>
              <p:cNvPr id="111"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12" name="Freeform 11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p:cNvGrpSpPr/>
            <p:nvPr/>
          </p:nvGrpSpPr>
          <p:grpSpPr>
            <a:xfrm>
              <a:off x="2133600" y="4866437"/>
              <a:ext cx="1614830" cy="1991563"/>
              <a:chOff x="2590800" y="304800"/>
              <a:chExt cx="1614830" cy="1991563"/>
            </a:xfrm>
          </p:grpSpPr>
          <p:pic>
            <p:nvPicPr>
              <p:cNvPr id="115"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16" name="Freeform 11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p:cNvGrpSpPr/>
            <p:nvPr/>
          </p:nvGrpSpPr>
          <p:grpSpPr>
            <a:xfrm>
              <a:off x="1143000" y="4191000"/>
              <a:ext cx="1614830" cy="1991563"/>
              <a:chOff x="2590800" y="304800"/>
              <a:chExt cx="1614830" cy="1991563"/>
            </a:xfrm>
          </p:grpSpPr>
          <p:pic>
            <p:nvPicPr>
              <p:cNvPr id="119"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20" name="Freeform 119"/>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Group 121"/>
            <p:cNvGrpSpPr/>
            <p:nvPr/>
          </p:nvGrpSpPr>
          <p:grpSpPr>
            <a:xfrm>
              <a:off x="2133600" y="2133600"/>
              <a:ext cx="1614830" cy="1991563"/>
              <a:chOff x="2590800" y="304800"/>
              <a:chExt cx="1614830" cy="1991563"/>
            </a:xfrm>
          </p:grpSpPr>
          <p:pic>
            <p:nvPicPr>
              <p:cNvPr id="123"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24" name="Freeform 12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Group 125"/>
            <p:cNvGrpSpPr/>
            <p:nvPr/>
          </p:nvGrpSpPr>
          <p:grpSpPr>
            <a:xfrm>
              <a:off x="5105400" y="3200400"/>
              <a:ext cx="1614830" cy="1991563"/>
              <a:chOff x="2590800" y="304800"/>
              <a:chExt cx="1614830" cy="1991563"/>
            </a:xfrm>
          </p:grpSpPr>
          <p:pic>
            <p:nvPicPr>
              <p:cNvPr id="127"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28" name="Freeform 12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 name="Group 129"/>
            <p:cNvGrpSpPr/>
            <p:nvPr/>
          </p:nvGrpSpPr>
          <p:grpSpPr>
            <a:xfrm>
              <a:off x="3962400" y="4038600"/>
              <a:ext cx="1614830" cy="1991563"/>
              <a:chOff x="2590800" y="304800"/>
              <a:chExt cx="1614830" cy="1991563"/>
            </a:xfrm>
          </p:grpSpPr>
          <p:pic>
            <p:nvPicPr>
              <p:cNvPr id="131"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32" name="Freeform 131"/>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 name="Group 133"/>
            <p:cNvGrpSpPr/>
            <p:nvPr/>
          </p:nvGrpSpPr>
          <p:grpSpPr>
            <a:xfrm>
              <a:off x="2209800" y="3581400"/>
              <a:ext cx="1614830" cy="1991563"/>
              <a:chOff x="2590800" y="304800"/>
              <a:chExt cx="1614830" cy="1991563"/>
            </a:xfrm>
          </p:grpSpPr>
          <p:pic>
            <p:nvPicPr>
              <p:cNvPr id="135"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36" name="Freeform 135"/>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 name="Group 137"/>
            <p:cNvGrpSpPr/>
            <p:nvPr/>
          </p:nvGrpSpPr>
          <p:grpSpPr>
            <a:xfrm>
              <a:off x="3200400" y="4267200"/>
              <a:ext cx="1614830" cy="1991563"/>
              <a:chOff x="2590800" y="304800"/>
              <a:chExt cx="1614830" cy="1991563"/>
            </a:xfrm>
          </p:grpSpPr>
          <p:pic>
            <p:nvPicPr>
              <p:cNvPr id="139"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40" name="Freeform 139"/>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 name="Group 141"/>
            <p:cNvGrpSpPr/>
            <p:nvPr/>
          </p:nvGrpSpPr>
          <p:grpSpPr>
            <a:xfrm>
              <a:off x="5410200" y="4790237"/>
              <a:ext cx="1614830" cy="1991563"/>
              <a:chOff x="2590800" y="304800"/>
              <a:chExt cx="1614830" cy="1991563"/>
            </a:xfrm>
          </p:grpSpPr>
          <p:pic>
            <p:nvPicPr>
              <p:cNvPr id="143"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44" name="Freeform 143"/>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 name="Group 145"/>
            <p:cNvGrpSpPr/>
            <p:nvPr/>
          </p:nvGrpSpPr>
          <p:grpSpPr>
            <a:xfrm>
              <a:off x="7010400" y="4790237"/>
              <a:ext cx="1614830" cy="1991563"/>
              <a:chOff x="2590800" y="304800"/>
              <a:chExt cx="1614830" cy="1991563"/>
            </a:xfrm>
          </p:grpSpPr>
          <p:pic>
            <p:nvPicPr>
              <p:cNvPr id="147"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2590800" y="304800"/>
                <a:ext cx="1614830" cy="1991563"/>
              </a:xfrm>
              <a:prstGeom prst="rect">
                <a:avLst/>
              </a:prstGeom>
              <a:noFill/>
            </p:spPr>
          </p:pic>
          <p:sp>
            <p:nvSpPr>
              <p:cNvPr id="148" name="Freeform 147"/>
              <p:cNvSpPr/>
              <p:nvPr/>
            </p:nvSpPr>
            <p:spPr>
              <a:xfrm rot="2059832">
                <a:off x="2809760" y="10368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rot="19412644">
                <a:off x="3263600" y="11189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152" name="Picture 11" descr="C:\Documents and Settings\mmaurer09\Local Settings\Temporary Internet Files\Content.IE5\D0P5UPES\MCj04174440000[1].wmf"/>
          <p:cNvPicPr>
            <a:picLocks noChangeAspect="1" noChangeArrowheads="1"/>
          </p:cNvPicPr>
          <p:nvPr/>
        </p:nvPicPr>
        <p:blipFill>
          <a:blip r:embed="rId5"/>
          <a:srcRect/>
          <a:stretch>
            <a:fillRect/>
          </a:stretch>
        </p:blipFill>
        <p:spPr bwMode="auto">
          <a:xfrm>
            <a:off x="3505200" y="2743200"/>
            <a:ext cx="1614830" cy="1991563"/>
          </a:xfrm>
          <a:prstGeom prst="rect">
            <a:avLst/>
          </a:prstGeom>
          <a:noFill/>
        </p:spPr>
      </p:pic>
      <p:sp>
        <p:nvSpPr>
          <p:cNvPr id="153" name="Freeform 152"/>
          <p:cNvSpPr/>
          <p:nvPr/>
        </p:nvSpPr>
        <p:spPr>
          <a:xfrm rot="2059832">
            <a:off x="3724160" y="3475245"/>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rot="19412644">
            <a:off x="4178000" y="3557339"/>
            <a:ext cx="468356" cy="110485"/>
          </a:xfrm>
          <a:custGeom>
            <a:avLst/>
            <a:gdLst>
              <a:gd name="connsiteX0" fmla="*/ 244699 w 252262"/>
              <a:gd name="connsiteY0" fmla="*/ 193183 h 309093"/>
              <a:gd name="connsiteX1" fmla="*/ 231820 w 252262"/>
              <a:gd name="connsiteY1" fmla="*/ 154546 h 309093"/>
              <a:gd name="connsiteX2" fmla="*/ 77273 w 252262"/>
              <a:gd name="connsiteY2" fmla="*/ 12879 h 309093"/>
              <a:gd name="connsiteX3" fmla="*/ 38637 w 252262"/>
              <a:gd name="connsiteY3" fmla="*/ 0 h 309093"/>
              <a:gd name="connsiteX4" fmla="*/ 64395 w 252262"/>
              <a:gd name="connsiteY4" fmla="*/ 38636 h 309093"/>
              <a:gd name="connsiteX5" fmla="*/ 141668 w 252262"/>
              <a:gd name="connsiteY5" fmla="*/ 90152 h 309093"/>
              <a:gd name="connsiteX6" fmla="*/ 154547 w 252262"/>
              <a:gd name="connsiteY6" fmla="*/ 128788 h 309093"/>
              <a:gd name="connsiteX7" fmla="*/ 180304 w 252262"/>
              <a:gd name="connsiteY7" fmla="*/ 167425 h 309093"/>
              <a:gd name="connsiteX8" fmla="*/ 193183 w 252262"/>
              <a:gd name="connsiteY8" fmla="*/ 218941 h 309093"/>
              <a:gd name="connsiteX9" fmla="*/ 218941 w 252262"/>
              <a:gd name="connsiteY9" fmla="*/ 270456 h 309093"/>
              <a:gd name="connsiteX10" fmla="*/ 231820 w 252262"/>
              <a:gd name="connsiteY10" fmla="*/ 309093 h 309093"/>
              <a:gd name="connsiteX11" fmla="*/ 206062 w 252262"/>
              <a:gd name="connsiteY11" fmla="*/ 270456 h 309093"/>
              <a:gd name="connsiteX12" fmla="*/ 115910 w 252262"/>
              <a:gd name="connsiteY12" fmla="*/ 193183 h 309093"/>
              <a:gd name="connsiteX13" fmla="*/ 64395 w 252262"/>
              <a:gd name="connsiteY13" fmla="*/ 90152 h 309093"/>
              <a:gd name="connsiteX14" fmla="*/ 51516 w 252262"/>
              <a:gd name="connsiteY14" fmla="*/ 51515 h 309093"/>
              <a:gd name="connsiteX15" fmla="*/ 103031 w 252262"/>
              <a:gd name="connsiteY15" fmla="*/ 90152 h 309093"/>
              <a:gd name="connsiteX16" fmla="*/ 154547 w 252262"/>
              <a:gd name="connsiteY16" fmla="*/ 103031 h 309093"/>
              <a:gd name="connsiteX17" fmla="*/ 218941 w 252262"/>
              <a:gd name="connsiteY17" fmla="*/ 128788 h 309093"/>
              <a:gd name="connsiteX18" fmla="*/ 206062 w 252262"/>
              <a:gd name="connsiteY18" fmla="*/ 231819 h 309093"/>
              <a:gd name="connsiteX19" fmla="*/ 193183 w 252262"/>
              <a:gd name="connsiteY19" fmla="*/ 193183 h 309093"/>
              <a:gd name="connsiteX20" fmla="*/ 115910 w 252262"/>
              <a:gd name="connsiteY20" fmla="*/ 115910 h 309093"/>
              <a:gd name="connsiteX21" fmla="*/ 51516 w 252262"/>
              <a:gd name="connsiteY21" fmla="*/ 77273 h 309093"/>
              <a:gd name="connsiteX22" fmla="*/ 12879 w 252262"/>
              <a:gd name="connsiteY22" fmla="*/ 51515 h 309093"/>
              <a:gd name="connsiteX23" fmla="*/ 0 w 252262"/>
              <a:gd name="connsiteY23" fmla="*/ 25757 h 30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262" h="309093">
                <a:moveTo>
                  <a:pt x="244699" y="193183"/>
                </a:moveTo>
                <a:cubicBezTo>
                  <a:pt x="240406" y="180304"/>
                  <a:pt x="240511" y="164975"/>
                  <a:pt x="231820" y="154546"/>
                </a:cubicBezTo>
                <a:cubicBezTo>
                  <a:pt x="211887" y="130627"/>
                  <a:pt x="131085" y="39785"/>
                  <a:pt x="77273" y="12879"/>
                </a:cubicBezTo>
                <a:cubicBezTo>
                  <a:pt x="65131" y="6808"/>
                  <a:pt x="51516" y="4293"/>
                  <a:pt x="38637" y="0"/>
                </a:cubicBezTo>
                <a:cubicBezTo>
                  <a:pt x="47223" y="12879"/>
                  <a:pt x="52746" y="28443"/>
                  <a:pt x="64395" y="38636"/>
                </a:cubicBezTo>
                <a:cubicBezTo>
                  <a:pt x="87693" y="59021"/>
                  <a:pt x="141668" y="90152"/>
                  <a:pt x="141668" y="90152"/>
                </a:cubicBezTo>
                <a:cubicBezTo>
                  <a:pt x="145961" y="103031"/>
                  <a:pt x="148476" y="116646"/>
                  <a:pt x="154547" y="128788"/>
                </a:cubicBezTo>
                <a:cubicBezTo>
                  <a:pt x="161469" y="142632"/>
                  <a:pt x="174207" y="153198"/>
                  <a:pt x="180304" y="167425"/>
                </a:cubicBezTo>
                <a:cubicBezTo>
                  <a:pt x="187276" y="183694"/>
                  <a:pt x="186968" y="202368"/>
                  <a:pt x="193183" y="218941"/>
                </a:cubicBezTo>
                <a:cubicBezTo>
                  <a:pt x="199924" y="236917"/>
                  <a:pt x="211378" y="252810"/>
                  <a:pt x="218941" y="270456"/>
                </a:cubicBezTo>
                <a:cubicBezTo>
                  <a:pt x="224289" y="282934"/>
                  <a:pt x="245396" y="309093"/>
                  <a:pt x="231820" y="309093"/>
                </a:cubicBezTo>
                <a:cubicBezTo>
                  <a:pt x="216341" y="309093"/>
                  <a:pt x="215971" y="282347"/>
                  <a:pt x="206062" y="270456"/>
                </a:cubicBezTo>
                <a:cubicBezTo>
                  <a:pt x="176163" y="234576"/>
                  <a:pt x="153813" y="221610"/>
                  <a:pt x="115910" y="193183"/>
                </a:cubicBezTo>
                <a:cubicBezTo>
                  <a:pt x="98738" y="158839"/>
                  <a:pt x="76537" y="126579"/>
                  <a:pt x="64395" y="90152"/>
                </a:cubicBezTo>
                <a:cubicBezTo>
                  <a:pt x="60102" y="77273"/>
                  <a:pt x="37940" y="51515"/>
                  <a:pt x="51516" y="51515"/>
                </a:cubicBezTo>
                <a:cubicBezTo>
                  <a:pt x="72981" y="51515"/>
                  <a:pt x="83832" y="80553"/>
                  <a:pt x="103031" y="90152"/>
                </a:cubicBezTo>
                <a:cubicBezTo>
                  <a:pt x="118863" y="98068"/>
                  <a:pt x="137755" y="97434"/>
                  <a:pt x="154547" y="103031"/>
                </a:cubicBezTo>
                <a:cubicBezTo>
                  <a:pt x="176479" y="110341"/>
                  <a:pt x="197476" y="120202"/>
                  <a:pt x="218941" y="128788"/>
                </a:cubicBezTo>
                <a:cubicBezTo>
                  <a:pt x="230088" y="162228"/>
                  <a:pt x="252262" y="201019"/>
                  <a:pt x="206062" y="231819"/>
                </a:cubicBezTo>
                <a:cubicBezTo>
                  <a:pt x="194767" y="239349"/>
                  <a:pt x="201517" y="203899"/>
                  <a:pt x="193183" y="193183"/>
                </a:cubicBezTo>
                <a:cubicBezTo>
                  <a:pt x="170819" y="164429"/>
                  <a:pt x="147146" y="134652"/>
                  <a:pt x="115910" y="115910"/>
                </a:cubicBezTo>
                <a:cubicBezTo>
                  <a:pt x="94445" y="103031"/>
                  <a:pt x="72743" y="90540"/>
                  <a:pt x="51516" y="77273"/>
                </a:cubicBezTo>
                <a:cubicBezTo>
                  <a:pt x="38390" y="69069"/>
                  <a:pt x="23824" y="62460"/>
                  <a:pt x="12879" y="51515"/>
                </a:cubicBezTo>
                <a:cubicBezTo>
                  <a:pt x="6091" y="44727"/>
                  <a:pt x="4293" y="34343"/>
                  <a:pt x="0" y="25757"/>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4" presetClass="path" presetSubtype="0" accel="50000" decel="50000" fill="hold" nodeType="clickEffect">
                                  <p:stCondLst>
                                    <p:cond delay="0"/>
                                  </p:stCondLst>
                                  <p:childTnLst>
                                    <p:animMotion origin="layout" path="M 1.11111E-6 3.7037E-7 L 0.42795 -0.17708 C 0.52066 -0.21991 0.61632 -0.20069 0.69028 -0.13218 C 0.77465 -0.05394 0.8184 0.05579 0.82014 0.18681 L 0.84601 0.78333 " pathEditMode="relative" rAng="2091033" ptsTypes="FffFF">
                                      <p:cBhvr>
                                        <p:cTn id="16" dur="2000" fill="hold"/>
                                        <p:tgtEl>
                                          <p:spTgt spid="2057"/>
                                        </p:tgtEl>
                                        <p:attrNameLst>
                                          <p:attrName>ppt_x</p:attrName>
                                          <p:attrName>ppt_y</p:attrName>
                                        </p:attrNameLst>
                                      </p:cBhvr>
                                      <p:rCtr x="559" y="132"/>
                                    </p:animMotion>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52"/>
                                        </p:tgtEl>
                                        <p:attrNameLst>
                                          <p:attrName>style.visibility</p:attrName>
                                        </p:attrNameLst>
                                      </p:cBhvr>
                                      <p:to>
                                        <p:strVal val="visible"/>
                                      </p:to>
                                    </p:set>
                                    <p:animEffect transition="in" filter="wipe(down)">
                                      <p:cBhvr>
                                        <p:cTn id="21" dur="580">
                                          <p:stCondLst>
                                            <p:cond delay="0"/>
                                          </p:stCondLst>
                                        </p:cTn>
                                        <p:tgtEl>
                                          <p:spTgt spid="152"/>
                                        </p:tgtEl>
                                      </p:cBhvr>
                                    </p:animEffect>
                                    <p:anim calcmode="lin" valueType="num">
                                      <p:cBhvr>
                                        <p:cTn id="22" dur="1822" tmFilter="0,0; 0.14,0.36; 0.43,0.73; 0.71,0.91; 1.0,1.0">
                                          <p:stCondLst>
                                            <p:cond delay="0"/>
                                          </p:stCondLst>
                                        </p:cTn>
                                        <p:tgtEl>
                                          <p:spTgt spid="15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5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5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5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52"/>
                                        </p:tgtEl>
                                        <p:attrNameLst>
                                          <p:attrName>ppt_y</p:attrName>
                                        </p:attrNameLst>
                                      </p:cBhvr>
                                      <p:tavLst>
                                        <p:tav tm="0" fmla="#ppt_y-sin(pi*$)/81">
                                          <p:val>
                                            <p:fltVal val="0"/>
                                          </p:val>
                                        </p:tav>
                                        <p:tav tm="100000">
                                          <p:val>
                                            <p:fltVal val="1"/>
                                          </p:val>
                                        </p:tav>
                                      </p:tavLst>
                                    </p:anim>
                                    <p:animScale>
                                      <p:cBhvr>
                                        <p:cTn id="27" dur="26">
                                          <p:stCondLst>
                                            <p:cond delay="650"/>
                                          </p:stCondLst>
                                        </p:cTn>
                                        <p:tgtEl>
                                          <p:spTgt spid="152"/>
                                        </p:tgtEl>
                                      </p:cBhvr>
                                      <p:to x="100000" y="60000"/>
                                    </p:animScale>
                                    <p:animScale>
                                      <p:cBhvr>
                                        <p:cTn id="28" dur="166" decel="50000">
                                          <p:stCondLst>
                                            <p:cond delay="676"/>
                                          </p:stCondLst>
                                        </p:cTn>
                                        <p:tgtEl>
                                          <p:spTgt spid="152"/>
                                        </p:tgtEl>
                                      </p:cBhvr>
                                      <p:to x="100000" y="100000"/>
                                    </p:animScale>
                                    <p:animScale>
                                      <p:cBhvr>
                                        <p:cTn id="29" dur="26">
                                          <p:stCondLst>
                                            <p:cond delay="1312"/>
                                          </p:stCondLst>
                                        </p:cTn>
                                        <p:tgtEl>
                                          <p:spTgt spid="152"/>
                                        </p:tgtEl>
                                      </p:cBhvr>
                                      <p:to x="100000" y="80000"/>
                                    </p:animScale>
                                    <p:animScale>
                                      <p:cBhvr>
                                        <p:cTn id="30" dur="166" decel="50000">
                                          <p:stCondLst>
                                            <p:cond delay="1338"/>
                                          </p:stCondLst>
                                        </p:cTn>
                                        <p:tgtEl>
                                          <p:spTgt spid="152"/>
                                        </p:tgtEl>
                                      </p:cBhvr>
                                      <p:to x="100000" y="100000"/>
                                    </p:animScale>
                                    <p:animScale>
                                      <p:cBhvr>
                                        <p:cTn id="31" dur="26">
                                          <p:stCondLst>
                                            <p:cond delay="1642"/>
                                          </p:stCondLst>
                                        </p:cTn>
                                        <p:tgtEl>
                                          <p:spTgt spid="152"/>
                                        </p:tgtEl>
                                      </p:cBhvr>
                                      <p:to x="100000" y="90000"/>
                                    </p:animScale>
                                    <p:animScale>
                                      <p:cBhvr>
                                        <p:cTn id="32" dur="166" decel="50000">
                                          <p:stCondLst>
                                            <p:cond delay="1668"/>
                                          </p:stCondLst>
                                        </p:cTn>
                                        <p:tgtEl>
                                          <p:spTgt spid="152"/>
                                        </p:tgtEl>
                                      </p:cBhvr>
                                      <p:to x="100000" y="100000"/>
                                    </p:animScale>
                                    <p:animScale>
                                      <p:cBhvr>
                                        <p:cTn id="33" dur="26">
                                          <p:stCondLst>
                                            <p:cond delay="1808"/>
                                          </p:stCondLst>
                                        </p:cTn>
                                        <p:tgtEl>
                                          <p:spTgt spid="152"/>
                                        </p:tgtEl>
                                      </p:cBhvr>
                                      <p:to x="100000" y="95000"/>
                                    </p:animScale>
                                    <p:animScale>
                                      <p:cBhvr>
                                        <p:cTn id="34" dur="166" decel="50000">
                                          <p:stCondLst>
                                            <p:cond delay="1834"/>
                                          </p:stCondLst>
                                        </p:cTn>
                                        <p:tgtEl>
                                          <p:spTgt spid="152"/>
                                        </p:tgtEl>
                                      </p:cBhvr>
                                      <p:to x="100000" y="100000"/>
                                    </p:animScale>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153"/>
                                        </p:tgtEl>
                                        <p:attrNameLst>
                                          <p:attrName>style.visibility</p:attrName>
                                        </p:attrNameLst>
                                      </p:cBhvr>
                                      <p:to>
                                        <p:strVal val="visible"/>
                                      </p:to>
                                    </p:set>
                                    <p:animEffect transition="in" filter="fade">
                                      <p:cBhvr>
                                        <p:cTn id="38" dur="1000"/>
                                        <p:tgtEl>
                                          <p:spTgt spid="153"/>
                                        </p:tgtEl>
                                      </p:cBhvr>
                                    </p:animEffect>
                                    <p:anim calcmode="lin" valueType="num">
                                      <p:cBhvr>
                                        <p:cTn id="39" dur="1000" fill="hold"/>
                                        <p:tgtEl>
                                          <p:spTgt spid="153"/>
                                        </p:tgtEl>
                                        <p:attrNameLst>
                                          <p:attrName>ppt_x</p:attrName>
                                        </p:attrNameLst>
                                      </p:cBhvr>
                                      <p:tavLst>
                                        <p:tav tm="0">
                                          <p:val>
                                            <p:strVal val="#ppt_x"/>
                                          </p:val>
                                        </p:tav>
                                        <p:tav tm="100000">
                                          <p:val>
                                            <p:strVal val="#ppt_x"/>
                                          </p:val>
                                        </p:tav>
                                      </p:tavLst>
                                    </p:anim>
                                    <p:anim calcmode="lin" valueType="num">
                                      <p:cBhvr>
                                        <p:cTn id="40" dur="1000" fill="hold"/>
                                        <p:tgtEl>
                                          <p:spTgt spid="15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54"/>
                                        </p:tgtEl>
                                        <p:attrNameLst>
                                          <p:attrName>style.visibility</p:attrName>
                                        </p:attrNameLst>
                                      </p:cBhvr>
                                      <p:to>
                                        <p:strVal val="visible"/>
                                      </p:to>
                                    </p:set>
                                    <p:animEffect transition="in" filter="fade">
                                      <p:cBhvr>
                                        <p:cTn id="43" dur="1000"/>
                                        <p:tgtEl>
                                          <p:spTgt spid="154"/>
                                        </p:tgtEl>
                                      </p:cBhvr>
                                    </p:animEffect>
                                    <p:anim calcmode="lin" valueType="num">
                                      <p:cBhvr>
                                        <p:cTn id="44" dur="1000" fill="hold"/>
                                        <p:tgtEl>
                                          <p:spTgt spid="154"/>
                                        </p:tgtEl>
                                        <p:attrNameLst>
                                          <p:attrName>ppt_x</p:attrName>
                                        </p:attrNameLst>
                                      </p:cBhvr>
                                      <p:tavLst>
                                        <p:tav tm="0">
                                          <p:val>
                                            <p:strVal val="#ppt_x"/>
                                          </p:val>
                                        </p:tav>
                                        <p:tav tm="100000">
                                          <p:val>
                                            <p:strVal val="#ppt_x"/>
                                          </p:val>
                                        </p:tav>
                                      </p:tavLst>
                                    </p:anim>
                                    <p:anim calcmode="lin" valueType="num">
                                      <p:cBhvr>
                                        <p:cTn id="45" dur="1000" fill="hold"/>
                                        <p:tgtEl>
                                          <p:spTgt spid="154"/>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6" presetClass="entr" presetSubtype="0" fill="hold" nodeType="after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wipe(down)">
                                      <p:cBhvr>
                                        <p:cTn id="49" dur="580">
                                          <p:stCondLst>
                                            <p:cond delay="0"/>
                                          </p:stCondLst>
                                        </p:cTn>
                                        <p:tgtEl>
                                          <p:spTgt spid="150"/>
                                        </p:tgtEl>
                                      </p:cBhvr>
                                    </p:animEffect>
                                    <p:anim calcmode="lin" valueType="num">
                                      <p:cBhvr>
                                        <p:cTn id="50" dur="1822" tmFilter="0,0; 0.14,0.36; 0.43,0.73; 0.71,0.91; 1.0,1.0">
                                          <p:stCondLst>
                                            <p:cond delay="0"/>
                                          </p:stCondLst>
                                        </p:cTn>
                                        <p:tgtEl>
                                          <p:spTgt spid="15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5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5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5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50"/>
                                        </p:tgtEl>
                                        <p:attrNameLst>
                                          <p:attrName>ppt_y</p:attrName>
                                        </p:attrNameLst>
                                      </p:cBhvr>
                                      <p:tavLst>
                                        <p:tav tm="0" fmla="#ppt_y-sin(pi*$)/81">
                                          <p:val>
                                            <p:fltVal val="0"/>
                                          </p:val>
                                        </p:tav>
                                        <p:tav tm="100000">
                                          <p:val>
                                            <p:fltVal val="1"/>
                                          </p:val>
                                        </p:tav>
                                      </p:tavLst>
                                    </p:anim>
                                    <p:animScale>
                                      <p:cBhvr>
                                        <p:cTn id="55" dur="26">
                                          <p:stCondLst>
                                            <p:cond delay="650"/>
                                          </p:stCondLst>
                                        </p:cTn>
                                        <p:tgtEl>
                                          <p:spTgt spid="150"/>
                                        </p:tgtEl>
                                      </p:cBhvr>
                                      <p:to x="100000" y="60000"/>
                                    </p:animScale>
                                    <p:animScale>
                                      <p:cBhvr>
                                        <p:cTn id="56" dur="166" decel="50000">
                                          <p:stCondLst>
                                            <p:cond delay="676"/>
                                          </p:stCondLst>
                                        </p:cTn>
                                        <p:tgtEl>
                                          <p:spTgt spid="150"/>
                                        </p:tgtEl>
                                      </p:cBhvr>
                                      <p:to x="100000" y="100000"/>
                                    </p:animScale>
                                    <p:animScale>
                                      <p:cBhvr>
                                        <p:cTn id="57" dur="26">
                                          <p:stCondLst>
                                            <p:cond delay="1312"/>
                                          </p:stCondLst>
                                        </p:cTn>
                                        <p:tgtEl>
                                          <p:spTgt spid="150"/>
                                        </p:tgtEl>
                                      </p:cBhvr>
                                      <p:to x="100000" y="80000"/>
                                    </p:animScale>
                                    <p:animScale>
                                      <p:cBhvr>
                                        <p:cTn id="58" dur="166" decel="50000">
                                          <p:stCondLst>
                                            <p:cond delay="1338"/>
                                          </p:stCondLst>
                                        </p:cTn>
                                        <p:tgtEl>
                                          <p:spTgt spid="150"/>
                                        </p:tgtEl>
                                      </p:cBhvr>
                                      <p:to x="100000" y="100000"/>
                                    </p:animScale>
                                    <p:animScale>
                                      <p:cBhvr>
                                        <p:cTn id="59" dur="26">
                                          <p:stCondLst>
                                            <p:cond delay="1642"/>
                                          </p:stCondLst>
                                        </p:cTn>
                                        <p:tgtEl>
                                          <p:spTgt spid="150"/>
                                        </p:tgtEl>
                                      </p:cBhvr>
                                      <p:to x="100000" y="90000"/>
                                    </p:animScale>
                                    <p:animScale>
                                      <p:cBhvr>
                                        <p:cTn id="60" dur="166" decel="50000">
                                          <p:stCondLst>
                                            <p:cond delay="1668"/>
                                          </p:stCondLst>
                                        </p:cTn>
                                        <p:tgtEl>
                                          <p:spTgt spid="150"/>
                                        </p:tgtEl>
                                      </p:cBhvr>
                                      <p:to x="100000" y="100000"/>
                                    </p:animScale>
                                    <p:animScale>
                                      <p:cBhvr>
                                        <p:cTn id="61" dur="26">
                                          <p:stCondLst>
                                            <p:cond delay="1808"/>
                                          </p:stCondLst>
                                        </p:cTn>
                                        <p:tgtEl>
                                          <p:spTgt spid="150"/>
                                        </p:tgtEl>
                                      </p:cBhvr>
                                      <p:to x="100000" y="95000"/>
                                    </p:animScale>
                                    <p:animScale>
                                      <p:cBhvr>
                                        <p:cTn id="62" dur="166" decel="50000">
                                          <p:stCondLst>
                                            <p:cond delay="1834"/>
                                          </p:stCondLst>
                                        </p:cTn>
                                        <p:tgtEl>
                                          <p:spTgt spid="1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3" grpId="0" animBg="1"/>
      <p:bldP spid="1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pic>
        <p:nvPicPr>
          <p:cNvPr id="1052" name="Picture 28" descr="http://www.accidentalsexiness.com/wp-content/uploads/2009/03/ironman2_t350.jpg"/>
          <p:cNvPicPr>
            <a:picLocks noChangeAspect="1" noChangeArrowheads="1"/>
          </p:cNvPicPr>
          <p:nvPr/>
        </p:nvPicPr>
        <p:blipFill>
          <a:blip r:embed="rId2"/>
          <a:srcRect/>
          <a:stretch>
            <a:fillRect/>
          </a:stretch>
        </p:blipFill>
        <p:spPr bwMode="auto">
          <a:xfrm>
            <a:off x="3581400" y="1828800"/>
            <a:ext cx="3333750" cy="3333750"/>
          </a:xfrm>
          <a:prstGeom prst="rect">
            <a:avLst/>
          </a:prstGeom>
          <a:noFill/>
        </p:spPr>
      </p:pic>
      <p:pic>
        <p:nvPicPr>
          <p:cNvPr id="1026" name="Picture 2" descr="C:\Documents and Settings\mmaurer09\Local Settings\Temporary Internet Files\Content.IE5\55VO6A3R\MCj00854300000[1].wmf"/>
          <p:cNvPicPr>
            <a:picLocks noChangeAspect="1" noChangeArrowheads="1"/>
          </p:cNvPicPr>
          <p:nvPr/>
        </p:nvPicPr>
        <p:blipFill>
          <a:blip r:embed="rId3"/>
          <a:srcRect/>
          <a:stretch>
            <a:fillRect/>
          </a:stretch>
        </p:blipFill>
        <p:spPr bwMode="auto">
          <a:xfrm>
            <a:off x="6808952" y="990600"/>
            <a:ext cx="2335048" cy="4724400"/>
          </a:xfrm>
          <a:prstGeom prst="rect">
            <a:avLst/>
          </a:prstGeom>
          <a:noFill/>
        </p:spPr>
      </p:pic>
      <p:sp>
        <p:nvSpPr>
          <p:cNvPr id="4" name="Rectangle 3"/>
          <p:cNvSpPr/>
          <p:nvPr/>
        </p:nvSpPr>
        <p:spPr>
          <a:xfrm rot="336316">
            <a:off x="7306280" y="2609280"/>
            <a:ext cx="1138943" cy="877442"/>
          </a:xfrm>
          <a:prstGeom prst="rect">
            <a:avLst/>
          </a:prstGeom>
          <a:solidFill>
            <a:schemeClr val="tx1"/>
          </a:solidFill>
          <a:ln w="762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p:cNvSpPr/>
          <p:nvPr/>
        </p:nvSpPr>
        <p:spPr>
          <a:xfrm>
            <a:off x="7315200" y="2514600"/>
            <a:ext cx="381000" cy="7620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Documents and Settings\mmaurer09\Local Settings\Temporary Internet Files\Content.IE5\735BGH8F\MMAG00133_0000[1].gif"/>
          <p:cNvPicPr>
            <a:picLocks noChangeAspect="1" noChangeArrowheads="1" noCrop="1"/>
          </p:cNvPicPr>
          <p:nvPr/>
        </p:nvPicPr>
        <p:blipFill>
          <a:blip r:embed="rId4"/>
          <a:srcRect/>
          <a:stretch>
            <a:fillRect/>
          </a:stretch>
        </p:blipFill>
        <p:spPr bwMode="auto">
          <a:xfrm rot="867397">
            <a:off x="7494752" y="2667000"/>
            <a:ext cx="762000" cy="762000"/>
          </a:xfrm>
          <a:prstGeom prst="rect">
            <a:avLst/>
          </a:prstGeom>
          <a:noFill/>
        </p:spPr>
      </p:pic>
      <p:pic>
        <p:nvPicPr>
          <p:cNvPr id="1037" name="Picture 13" descr="http://msnbcmedia3.msn.com/j/msnbc/Components/Photos/z_Projects_in_progress/050418_Einstein/050405_einstein_tongue.widec.jpg"/>
          <p:cNvPicPr>
            <a:picLocks noChangeAspect="1" noChangeArrowheads="1"/>
          </p:cNvPicPr>
          <p:nvPr/>
        </p:nvPicPr>
        <p:blipFill>
          <a:blip r:embed="rId5"/>
          <a:srcRect/>
          <a:stretch>
            <a:fillRect/>
          </a:stretch>
        </p:blipFill>
        <p:spPr bwMode="auto">
          <a:xfrm flipH="1">
            <a:off x="2438400" y="0"/>
            <a:ext cx="2438400" cy="3056238"/>
          </a:xfrm>
          <a:prstGeom prst="rect">
            <a:avLst/>
          </a:prstGeom>
          <a:noFill/>
        </p:spPr>
      </p:pic>
      <p:pic>
        <p:nvPicPr>
          <p:cNvPr id="1044" name="Picture 20"/>
          <p:cNvPicPr>
            <a:picLocks noChangeAspect="1" noChangeArrowheads="1"/>
          </p:cNvPicPr>
          <p:nvPr/>
        </p:nvPicPr>
        <p:blipFill>
          <a:blip r:embed="rId6"/>
          <a:srcRect/>
          <a:stretch>
            <a:fillRect/>
          </a:stretch>
        </p:blipFill>
        <p:spPr bwMode="auto">
          <a:xfrm>
            <a:off x="1828800" y="2971800"/>
            <a:ext cx="2209800" cy="3467410"/>
          </a:xfrm>
          <a:prstGeom prst="rect">
            <a:avLst/>
          </a:prstGeom>
          <a:noFill/>
          <a:ln w="9525">
            <a:noFill/>
            <a:miter lim="800000"/>
            <a:headEnd/>
            <a:tailEnd/>
          </a:ln>
          <a:effectLst/>
        </p:spPr>
      </p:pic>
      <p:pic>
        <p:nvPicPr>
          <p:cNvPr id="1042" name="Picture 18" descr="http://fwnet.ipower.com/images/2009/01/sarah_palin_dover02-300x302.jpg"/>
          <p:cNvPicPr>
            <a:picLocks noChangeAspect="1" noChangeArrowheads="1"/>
          </p:cNvPicPr>
          <p:nvPr/>
        </p:nvPicPr>
        <p:blipFill>
          <a:blip r:embed="rId7"/>
          <a:srcRect/>
          <a:stretch>
            <a:fillRect/>
          </a:stretch>
        </p:blipFill>
        <p:spPr bwMode="auto">
          <a:xfrm flipH="1">
            <a:off x="3962400" y="4572000"/>
            <a:ext cx="2514600" cy="2876550"/>
          </a:xfrm>
          <a:prstGeom prst="rect">
            <a:avLst/>
          </a:prstGeom>
          <a:noFill/>
        </p:spPr>
      </p:pic>
      <p:pic>
        <p:nvPicPr>
          <p:cNvPr id="1046" name="Picture 22" descr="C:\Documents and Settings\mmaurer09\Local Settings\Temporary Internet Files\Content.IE5\55VO6A3R\MCj04257800000[1].wmf"/>
          <p:cNvPicPr>
            <a:picLocks noChangeAspect="1" noChangeArrowheads="1"/>
          </p:cNvPicPr>
          <p:nvPr/>
        </p:nvPicPr>
        <p:blipFill>
          <a:blip r:embed="rId8"/>
          <a:srcRect/>
          <a:stretch>
            <a:fillRect/>
          </a:stretch>
        </p:blipFill>
        <p:spPr bwMode="auto">
          <a:xfrm>
            <a:off x="2819400" y="437192"/>
            <a:ext cx="1917700" cy="2169484"/>
          </a:xfrm>
          <a:prstGeom prst="rect">
            <a:avLst/>
          </a:prstGeom>
          <a:noFill/>
        </p:spPr>
      </p:pic>
      <p:pic>
        <p:nvPicPr>
          <p:cNvPr id="1049" name="Picture 25" descr="http://rocketdock.com/images/screenshots/jj.png"/>
          <p:cNvPicPr>
            <a:picLocks noChangeAspect="1" noChangeArrowheads="1"/>
          </p:cNvPicPr>
          <p:nvPr/>
        </p:nvPicPr>
        <p:blipFill>
          <a:blip r:embed="rId9" cstate="print"/>
          <a:srcRect/>
          <a:stretch>
            <a:fillRect/>
          </a:stretch>
        </p:blipFill>
        <p:spPr bwMode="auto">
          <a:xfrm flipH="1">
            <a:off x="4343400" y="4191000"/>
            <a:ext cx="1795041" cy="1701800"/>
          </a:xfrm>
          <a:prstGeom prst="rect">
            <a:avLst/>
          </a:prstGeom>
          <a:noFill/>
        </p:spPr>
      </p:pic>
      <p:pic>
        <p:nvPicPr>
          <p:cNvPr id="1047" name="Picture 23" descr="C:\Documents and Settings\mmaurer09\Local Settings\Temporary Internet Files\Content.IE5\735BGH8F\MCj04238560000[1].wmf"/>
          <p:cNvPicPr>
            <a:picLocks noChangeAspect="1" noChangeArrowheads="1"/>
          </p:cNvPicPr>
          <p:nvPr/>
        </p:nvPicPr>
        <p:blipFill>
          <a:blip r:embed="rId10"/>
          <a:srcRect/>
          <a:stretch>
            <a:fillRect/>
          </a:stretch>
        </p:blipFill>
        <p:spPr bwMode="auto">
          <a:xfrm>
            <a:off x="4267200" y="4191000"/>
            <a:ext cx="1885950" cy="1781175"/>
          </a:xfrm>
          <a:prstGeom prst="rect">
            <a:avLst/>
          </a:prstGeom>
          <a:noFill/>
        </p:spPr>
      </p:pic>
      <p:pic>
        <p:nvPicPr>
          <p:cNvPr id="30" name="Picture 1" descr="C:\Documents and Settings\mmaurer09\Local Settings\Temporary Internet Files\Content.IE5\55VO6A3R\MCj04238160000[1].wmf"/>
          <p:cNvPicPr>
            <a:picLocks noChangeAspect="1" noChangeArrowheads="1"/>
          </p:cNvPicPr>
          <p:nvPr/>
        </p:nvPicPr>
        <p:blipFill>
          <a:blip r:embed="rId11"/>
          <a:srcRect/>
          <a:stretch>
            <a:fillRect/>
          </a:stretch>
        </p:blipFill>
        <p:spPr bwMode="auto">
          <a:xfrm>
            <a:off x="5105400" y="1752600"/>
            <a:ext cx="1635125" cy="1889125"/>
          </a:xfrm>
          <a:prstGeom prst="rect">
            <a:avLst/>
          </a:prstGeom>
          <a:noFill/>
        </p:spPr>
      </p:pic>
      <p:pic>
        <p:nvPicPr>
          <p:cNvPr id="1050" name="Picture 26" descr="C:\Documents and Settings\mmaurer09\Local Settings\Temporary Internet Files\Content.IE5\55VO6A3R\MCj04238520000[1].wmf"/>
          <p:cNvPicPr>
            <a:picLocks noChangeAspect="1" noChangeArrowheads="1"/>
          </p:cNvPicPr>
          <p:nvPr/>
        </p:nvPicPr>
        <p:blipFill>
          <a:blip r:embed="rId12"/>
          <a:srcRect/>
          <a:stretch>
            <a:fillRect/>
          </a:stretch>
        </p:blipFill>
        <p:spPr bwMode="auto">
          <a:xfrm>
            <a:off x="2514600" y="3276600"/>
            <a:ext cx="1669311"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2000"/>
                                  </p:stCondLst>
                                  <p:iterate type="lt">
                                    <p:tmPct val="5000"/>
                                  </p:iterate>
                                  <p:childTnLst>
                                    <p:anim calcmode="lin" valueType="num">
                                      <p:cBhvr>
                                        <p:cTn id="6" dur="1000"/>
                                        <p:tgtEl>
                                          <p:spTgt spid="1027"/>
                                        </p:tgtEl>
                                        <p:attrNameLst>
                                          <p:attrName>ppt_w</p:attrName>
                                        </p:attrNameLst>
                                      </p:cBhvr>
                                      <p:tavLst>
                                        <p:tav tm="0">
                                          <p:val>
                                            <p:strVal val="ppt_w"/>
                                          </p:val>
                                        </p:tav>
                                        <p:tav tm="100000">
                                          <p:val>
                                            <p:fltVal val="0"/>
                                          </p:val>
                                        </p:tav>
                                      </p:tavLst>
                                    </p:anim>
                                    <p:anim calcmode="lin" valueType="num">
                                      <p:cBhvr>
                                        <p:cTn id="7" dur="1000"/>
                                        <p:tgtEl>
                                          <p:spTgt spid="1027"/>
                                        </p:tgtEl>
                                        <p:attrNameLst>
                                          <p:attrName>ppt_h</p:attrName>
                                        </p:attrNameLst>
                                      </p:cBhvr>
                                      <p:tavLst>
                                        <p:tav tm="0">
                                          <p:val>
                                            <p:strVal val="ppt_h"/>
                                          </p:val>
                                        </p:tav>
                                        <p:tav tm="100000">
                                          <p:val>
                                            <p:fltVal val="0"/>
                                          </p:val>
                                        </p:tav>
                                      </p:tavLst>
                                    </p:anim>
                                    <p:anim calcmode="lin" valueType="num">
                                      <p:cBhvr>
                                        <p:cTn id="8" dur="1000"/>
                                        <p:tgtEl>
                                          <p:spTgt spid="1027"/>
                                        </p:tgtEl>
                                        <p:attrNameLst>
                                          <p:attrName>style.rotation</p:attrName>
                                        </p:attrNameLst>
                                      </p:cBhvr>
                                      <p:tavLst>
                                        <p:tav tm="0">
                                          <p:val>
                                            <p:fltVal val="0"/>
                                          </p:val>
                                        </p:tav>
                                        <p:tav tm="100000">
                                          <p:val>
                                            <p:fltVal val="90"/>
                                          </p:val>
                                        </p:tav>
                                      </p:tavLst>
                                    </p:anim>
                                    <p:animEffect transition="out" filter="fade">
                                      <p:cBhvr>
                                        <p:cTn id="9" dur="1000"/>
                                        <p:tgtEl>
                                          <p:spTgt spid="1027"/>
                                        </p:tgtEl>
                                      </p:cBhvr>
                                    </p:animEffect>
                                    <p:set>
                                      <p:cBhvr>
                                        <p:cTn id="10" dur="1" fill="hold">
                                          <p:stCondLst>
                                            <p:cond delay="999"/>
                                          </p:stCondLst>
                                        </p:cTn>
                                        <p:tgtEl>
                                          <p:spTgt spid="1027"/>
                                        </p:tgtEl>
                                        <p:attrNameLst>
                                          <p:attrName>style.visibility</p:attrName>
                                        </p:attrNameLst>
                                      </p:cBhvr>
                                      <p:to>
                                        <p:strVal val="hidden"/>
                                      </p:to>
                                    </p:set>
                                  </p:childTnLst>
                                </p:cTn>
                              </p:par>
                            </p:childTnLst>
                          </p:cTn>
                        </p:par>
                        <p:par>
                          <p:cTn id="11" fill="hold">
                            <p:stCondLst>
                              <p:cond delay="3000"/>
                            </p:stCondLst>
                            <p:childTnLst>
                              <p:par>
                                <p:cTn id="12" presetID="1" presetClass="emph" presetSubtype="10" repeatCount="indefinite" autoRev="1" fill="hold" nodeType="afterEffect">
                                  <p:stCondLst>
                                    <p:cond delay="0"/>
                                  </p:stCondLst>
                                  <p:childTnLst>
                                    <p:animClr clrSpc="hsl" dir="ccw">
                                      <p:cBhvr>
                                        <p:cTn id="13" dur="500" fill="hold"/>
                                        <p:tgtEl>
                                          <p:spTgt spid="4"/>
                                        </p:tgtEl>
                                        <p:attrNameLst>
                                          <p:attrName>fillcolor</p:attrName>
                                        </p:attrNameLst>
                                      </p:cBhvr>
                                      <p:to>
                                        <a:schemeClr val="bg1"/>
                                      </p:to>
                                    </p:animClr>
                                    <p:set>
                                      <p:cBhvr>
                                        <p:cTn id="14" dur="500" fill="hold"/>
                                        <p:tgtEl>
                                          <p:spTgt spid="4"/>
                                        </p:tgtEl>
                                        <p:attrNameLst>
                                          <p:attrName>fill.type</p:attrName>
                                        </p:attrNameLst>
                                      </p:cBhvr>
                                      <p:to>
                                        <p:strVal val="solid"/>
                                      </p:to>
                                    </p:set>
                                    <p:set>
                                      <p:cBhvr>
                                        <p:cTn id="15" dur="500" fill="hold"/>
                                        <p:tgtEl>
                                          <p:spTgt spid="4"/>
                                        </p:tgtEl>
                                        <p:attrNameLst>
                                          <p:attrName>fill.on</p:attrName>
                                        </p:attrNameLst>
                                      </p:cBhvr>
                                      <p:to>
                                        <p:strVal val="true"/>
                                      </p:to>
                                    </p:se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1046"/>
                                        </p:tgtEl>
                                        <p:attrNameLst>
                                          <p:attrName>style.visibility</p:attrName>
                                        </p:attrNameLst>
                                      </p:cBhvr>
                                      <p:to>
                                        <p:strVal val="visible"/>
                                      </p:to>
                                    </p:set>
                                    <p:anim calcmode="lin" valueType="num">
                                      <p:cBhvr>
                                        <p:cTn id="18" dur="1000" fill="hold"/>
                                        <p:tgtEl>
                                          <p:spTgt spid="1046"/>
                                        </p:tgtEl>
                                        <p:attrNameLst>
                                          <p:attrName>ppt_w</p:attrName>
                                        </p:attrNameLst>
                                      </p:cBhvr>
                                      <p:tavLst>
                                        <p:tav tm="0">
                                          <p:val>
                                            <p:fltVal val="0"/>
                                          </p:val>
                                        </p:tav>
                                        <p:tav tm="100000">
                                          <p:val>
                                            <p:strVal val="#ppt_w"/>
                                          </p:val>
                                        </p:tav>
                                      </p:tavLst>
                                    </p:anim>
                                    <p:anim calcmode="lin" valueType="num">
                                      <p:cBhvr>
                                        <p:cTn id="19" dur="1000" fill="hold"/>
                                        <p:tgtEl>
                                          <p:spTgt spid="1046"/>
                                        </p:tgtEl>
                                        <p:attrNameLst>
                                          <p:attrName>ppt_h</p:attrName>
                                        </p:attrNameLst>
                                      </p:cBhvr>
                                      <p:tavLst>
                                        <p:tav tm="0">
                                          <p:val>
                                            <p:fltVal val="0"/>
                                          </p:val>
                                        </p:tav>
                                        <p:tav tm="100000">
                                          <p:val>
                                            <p:strVal val="#ppt_h"/>
                                          </p:val>
                                        </p:tav>
                                      </p:tavLst>
                                    </p:anim>
                                    <p:anim calcmode="lin" valueType="num">
                                      <p:cBhvr>
                                        <p:cTn id="20" dur="1000" fill="hold"/>
                                        <p:tgtEl>
                                          <p:spTgt spid="1046"/>
                                        </p:tgtEl>
                                        <p:attrNameLst>
                                          <p:attrName>style.rotation</p:attrName>
                                        </p:attrNameLst>
                                      </p:cBhvr>
                                      <p:tavLst>
                                        <p:tav tm="0">
                                          <p:val>
                                            <p:fltVal val="90"/>
                                          </p:val>
                                        </p:tav>
                                        <p:tav tm="100000">
                                          <p:val>
                                            <p:fltVal val="0"/>
                                          </p:val>
                                        </p:tav>
                                      </p:tavLst>
                                    </p:anim>
                                    <p:animEffect transition="in" filter="fade">
                                      <p:cBhvr>
                                        <p:cTn id="21" dur="1000"/>
                                        <p:tgtEl>
                                          <p:spTgt spid="1046"/>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1049"/>
                                        </p:tgtEl>
                                        <p:attrNameLst>
                                          <p:attrName>style.visibility</p:attrName>
                                        </p:attrNameLst>
                                      </p:cBhvr>
                                      <p:to>
                                        <p:strVal val="visible"/>
                                      </p:to>
                                    </p:set>
                                    <p:anim calcmode="lin" valueType="num">
                                      <p:cBhvr>
                                        <p:cTn id="24" dur="1000" fill="hold"/>
                                        <p:tgtEl>
                                          <p:spTgt spid="1049"/>
                                        </p:tgtEl>
                                        <p:attrNameLst>
                                          <p:attrName>ppt_w</p:attrName>
                                        </p:attrNameLst>
                                      </p:cBhvr>
                                      <p:tavLst>
                                        <p:tav tm="0">
                                          <p:val>
                                            <p:fltVal val="0"/>
                                          </p:val>
                                        </p:tav>
                                        <p:tav tm="100000">
                                          <p:val>
                                            <p:strVal val="#ppt_w"/>
                                          </p:val>
                                        </p:tav>
                                      </p:tavLst>
                                    </p:anim>
                                    <p:anim calcmode="lin" valueType="num">
                                      <p:cBhvr>
                                        <p:cTn id="25" dur="1000" fill="hold"/>
                                        <p:tgtEl>
                                          <p:spTgt spid="1049"/>
                                        </p:tgtEl>
                                        <p:attrNameLst>
                                          <p:attrName>ppt_h</p:attrName>
                                        </p:attrNameLst>
                                      </p:cBhvr>
                                      <p:tavLst>
                                        <p:tav tm="0">
                                          <p:val>
                                            <p:fltVal val="0"/>
                                          </p:val>
                                        </p:tav>
                                        <p:tav tm="100000">
                                          <p:val>
                                            <p:strVal val="#ppt_h"/>
                                          </p:val>
                                        </p:tav>
                                      </p:tavLst>
                                    </p:anim>
                                    <p:anim calcmode="lin" valueType="num">
                                      <p:cBhvr>
                                        <p:cTn id="26" dur="1000" fill="hold"/>
                                        <p:tgtEl>
                                          <p:spTgt spid="1049"/>
                                        </p:tgtEl>
                                        <p:attrNameLst>
                                          <p:attrName>style.rotation</p:attrName>
                                        </p:attrNameLst>
                                      </p:cBhvr>
                                      <p:tavLst>
                                        <p:tav tm="0">
                                          <p:val>
                                            <p:fltVal val="90"/>
                                          </p:val>
                                        </p:tav>
                                        <p:tav tm="100000">
                                          <p:val>
                                            <p:fltVal val="0"/>
                                          </p:val>
                                        </p:tav>
                                      </p:tavLst>
                                    </p:anim>
                                    <p:animEffect transition="in" filter="fade">
                                      <p:cBhvr>
                                        <p:cTn id="27" dur="1000"/>
                                        <p:tgtEl>
                                          <p:spTgt spid="1049"/>
                                        </p:tgtEl>
                                      </p:cBhvr>
                                    </p:animEffect>
                                  </p:childTnLst>
                                </p:cTn>
                              </p:par>
                              <p:par>
                                <p:cTn id="28" presetID="31" presetClass="entr" presetSubtype="0" fill="hold" nodeType="withEffect">
                                  <p:stCondLst>
                                    <p:cond delay="0"/>
                                  </p:stCondLst>
                                  <p:iterate type="lt">
                                    <p:tmPct val="5000"/>
                                  </p:iterate>
                                  <p:childTnLst>
                                    <p:set>
                                      <p:cBhvr>
                                        <p:cTn id="29" dur="1" fill="hold">
                                          <p:stCondLst>
                                            <p:cond delay="0"/>
                                          </p:stCondLst>
                                        </p:cTn>
                                        <p:tgtEl>
                                          <p:spTgt spid="30"/>
                                        </p:tgtEl>
                                        <p:attrNameLst>
                                          <p:attrName>style.visibility</p:attrName>
                                        </p:attrNameLst>
                                      </p:cBhvr>
                                      <p:to>
                                        <p:strVal val="visible"/>
                                      </p:to>
                                    </p:set>
                                    <p:anim calcmode="lin" valueType="num">
                                      <p:cBhvr>
                                        <p:cTn id="30" dur="1000" fill="hold"/>
                                        <p:tgtEl>
                                          <p:spTgt spid="30"/>
                                        </p:tgtEl>
                                        <p:attrNameLst>
                                          <p:attrName>ppt_w</p:attrName>
                                        </p:attrNameLst>
                                      </p:cBhvr>
                                      <p:tavLst>
                                        <p:tav tm="0">
                                          <p:val>
                                            <p:fltVal val="0"/>
                                          </p:val>
                                        </p:tav>
                                        <p:tav tm="100000">
                                          <p:val>
                                            <p:strVal val="#ppt_w"/>
                                          </p:val>
                                        </p:tav>
                                      </p:tavLst>
                                    </p:anim>
                                    <p:anim calcmode="lin" valueType="num">
                                      <p:cBhvr>
                                        <p:cTn id="31" dur="1000" fill="hold"/>
                                        <p:tgtEl>
                                          <p:spTgt spid="30"/>
                                        </p:tgtEl>
                                        <p:attrNameLst>
                                          <p:attrName>ppt_h</p:attrName>
                                        </p:attrNameLst>
                                      </p:cBhvr>
                                      <p:tavLst>
                                        <p:tav tm="0">
                                          <p:val>
                                            <p:fltVal val="0"/>
                                          </p:val>
                                        </p:tav>
                                        <p:tav tm="100000">
                                          <p:val>
                                            <p:strVal val="#ppt_h"/>
                                          </p:val>
                                        </p:tav>
                                      </p:tavLst>
                                    </p:anim>
                                    <p:anim calcmode="lin" valueType="num">
                                      <p:cBhvr>
                                        <p:cTn id="32" dur="1000" fill="hold"/>
                                        <p:tgtEl>
                                          <p:spTgt spid="30"/>
                                        </p:tgtEl>
                                        <p:attrNameLst>
                                          <p:attrName>style.rotation</p:attrName>
                                        </p:attrNameLst>
                                      </p:cBhvr>
                                      <p:tavLst>
                                        <p:tav tm="0">
                                          <p:val>
                                            <p:fltVal val="90"/>
                                          </p:val>
                                        </p:tav>
                                        <p:tav tm="100000">
                                          <p:val>
                                            <p:fltVal val="0"/>
                                          </p:val>
                                        </p:tav>
                                      </p:tavLst>
                                    </p:anim>
                                    <p:animEffect transition="in" filter="fade">
                                      <p:cBhvr>
                                        <p:cTn id="33" dur="1000"/>
                                        <p:tgtEl>
                                          <p:spTgt spid="30"/>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30"/>
                                        </p:tgtEl>
                                        <p:attrNameLst>
                                          <p:attrName>style.visibility</p:attrName>
                                        </p:attrNameLst>
                                      </p:cBhvr>
                                      <p:to>
                                        <p:strVal val="visible"/>
                                      </p:to>
                                    </p:set>
                                    <p:anim calcmode="lin" valueType="num">
                                      <p:cBhvr>
                                        <p:cTn id="36" dur="1000" fill="hold"/>
                                        <p:tgtEl>
                                          <p:spTgt spid="30"/>
                                        </p:tgtEl>
                                        <p:attrNameLst>
                                          <p:attrName>ppt_w</p:attrName>
                                        </p:attrNameLst>
                                      </p:cBhvr>
                                      <p:tavLst>
                                        <p:tav tm="0">
                                          <p:val>
                                            <p:fltVal val="0"/>
                                          </p:val>
                                        </p:tav>
                                        <p:tav tm="100000">
                                          <p:val>
                                            <p:strVal val="#ppt_w"/>
                                          </p:val>
                                        </p:tav>
                                      </p:tavLst>
                                    </p:anim>
                                    <p:anim calcmode="lin" valueType="num">
                                      <p:cBhvr>
                                        <p:cTn id="37" dur="1000" fill="hold"/>
                                        <p:tgtEl>
                                          <p:spTgt spid="30"/>
                                        </p:tgtEl>
                                        <p:attrNameLst>
                                          <p:attrName>ppt_h</p:attrName>
                                        </p:attrNameLst>
                                      </p:cBhvr>
                                      <p:tavLst>
                                        <p:tav tm="0">
                                          <p:val>
                                            <p:fltVal val="0"/>
                                          </p:val>
                                        </p:tav>
                                        <p:tav tm="100000">
                                          <p:val>
                                            <p:strVal val="#ppt_h"/>
                                          </p:val>
                                        </p:tav>
                                      </p:tavLst>
                                    </p:anim>
                                    <p:anim calcmode="lin" valueType="num">
                                      <p:cBhvr>
                                        <p:cTn id="38" dur="1000" fill="hold"/>
                                        <p:tgtEl>
                                          <p:spTgt spid="30"/>
                                        </p:tgtEl>
                                        <p:attrNameLst>
                                          <p:attrName>style.rotation</p:attrName>
                                        </p:attrNameLst>
                                      </p:cBhvr>
                                      <p:tavLst>
                                        <p:tav tm="0">
                                          <p:val>
                                            <p:fltVal val="90"/>
                                          </p:val>
                                        </p:tav>
                                        <p:tav tm="100000">
                                          <p:val>
                                            <p:fltVal val="0"/>
                                          </p:val>
                                        </p:tav>
                                      </p:tavLst>
                                    </p:anim>
                                    <p:animEffect transition="in" filter="fade">
                                      <p:cBhvr>
                                        <p:cTn id="39" dur="1000"/>
                                        <p:tgtEl>
                                          <p:spTgt spid="30"/>
                                        </p:tgtEl>
                                      </p:cBhvr>
                                    </p:animEffect>
                                  </p:childTnLst>
                                </p:cTn>
                              </p:par>
                              <p:par>
                                <p:cTn id="40" presetID="31" presetClass="entr" presetSubtype="0" fill="hold" nodeType="withEffect">
                                  <p:stCondLst>
                                    <p:cond delay="0"/>
                                  </p:stCondLst>
                                  <p:iterate type="lt">
                                    <p:tmPct val="5000"/>
                                  </p:iterate>
                                  <p:childTnLst>
                                    <p:set>
                                      <p:cBhvr>
                                        <p:cTn id="41" dur="1" fill="hold">
                                          <p:stCondLst>
                                            <p:cond delay="0"/>
                                          </p:stCondLst>
                                        </p:cTn>
                                        <p:tgtEl>
                                          <p:spTgt spid="1050"/>
                                        </p:tgtEl>
                                        <p:attrNameLst>
                                          <p:attrName>style.visibility</p:attrName>
                                        </p:attrNameLst>
                                      </p:cBhvr>
                                      <p:to>
                                        <p:strVal val="visible"/>
                                      </p:to>
                                    </p:set>
                                    <p:anim calcmode="lin" valueType="num">
                                      <p:cBhvr>
                                        <p:cTn id="42" dur="1000" fill="hold"/>
                                        <p:tgtEl>
                                          <p:spTgt spid="1050"/>
                                        </p:tgtEl>
                                        <p:attrNameLst>
                                          <p:attrName>ppt_w</p:attrName>
                                        </p:attrNameLst>
                                      </p:cBhvr>
                                      <p:tavLst>
                                        <p:tav tm="0">
                                          <p:val>
                                            <p:fltVal val="0"/>
                                          </p:val>
                                        </p:tav>
                                        <p:tav tm="100000">
                                          <p:val>
                                            <p:strVal val="#ppt_w"/>
                                          </p:val>
                                        </p:tav>
                                      </p:tavLst>
                                    </p:anim>
                                    <p:anim calcmode="lin" valueType="num">
                                      <p:cBhvr>
                                        <p:cTn id="43" dur="1000" fill="hold"/>
                                        <p:tgtEl>
                                          <p:spTgt spid="1050"/>
                                        </p:tgtEl>
                                        <p:attrNameLst>
                                          <p:attrName>ppt_h</p:attrName>
                                        </p:attrNameLst>
                                      </p:cBhvr>
                                      <p:tavLst>
                                        <p:tav tm="0">
                                          <p:val>
                                            <p:fltVal val="0"/>
                                          </p:val>
                                        </p:tav>
                                        <p:tav tm="100000">
                                          <p:val>
                                            <p:strVal val="#ppt_h"/>
                                          </p:val>
                                        </p:tav>
                                      </p:tavLst>
                                    </p:anim>
                                    <p:anim calcmode="lin" valueType="num">
                                      <p:cBhvr>
                                        <p:cTn id="44" dur="1000" fill="hold"/>
                                        <p:tgtEl>
                                          <p:spTgt spid="1050"/>
                                        </p:tgtEl>
                                        <p:attrNameLst>
                                          <p:attrName>style.rotation</p:attrName>
                                        </p:attrNameLst>
                                      </p:cBhvr>
                                      <p:tavLst>
                                        <p:tav tm="0">
                                          <p:val>
                                            <p:fltVal val="90"/>
                                          </p:val>
                                        </p:tav>
                                        <p:tav tm="100000">
                                          <p:val>
                                            <p:fltVal val="0"/>
                                          </p:val>
                                        </p:tav>
                                      </p:tavLst>
                                    </p:anim>
                                    <p:animEffect transition="in" filter="fade">
                                      <p:cBhvr>
                                        <p:cTn id="45" dur="1000"/>
                                        <p:tgtEl>
                                          <p:spTgt spid="1050"/>
                                        </p:tgtEl>
                                      </p:cBhvr>
                                    </p:animEffect>
                                  </p:childTnLst>
                                </p:cTn>
                              </p:par>
                            </p:childTnLst>
                          </p:cTn>
                        </p:par>
                        <p:par>
                          <p:cTn id="46" fill="hold">
                            <p:stCondLst>
                              <p:cond delay="4000"/>
                            </p:stCondLst>
                            <p:childTnLst>
                              <p:par>
                                <p:cTn id="47" presetID="1" presetClass="entr" presetSubtype="0" fill="hold" nodeType="afterEffect">
                                  <p:stCondLst>
                                    <p:cond delay="0"/>
                                  </p:stCondLst>
                                  <p:childTnLst>
                                    <p:set>
                                      <p:cBhvr>
                                        <p:cTn id="48" dur="1" fill="hold">
                                          <p:stCondLst>
                                            <p:cond delay="0"/>
                                          </p:stCondLst>
                                        </p:cTn>
                                        <p:tgtEl>
                                          <p:spTgt spid="1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sp>
        <p:nvSpPr>
          <p:cNvPr id="3" name="Freeform 2"/>
          <p:cNvSpPr/>
          <p:nvPr/>
        </p:nvSpPr>
        <p:spPr>
          <a:xfrm>
            <a:off x="1206846" y="893494"/>
            <a:ext cx="1410652" cy="1463340"/>
          </a:xfrm>
          <a:custGeom>
            <a:avLst/>
            <a:gdLst>
              <a:gd name="connsiteX0" fmla="*/ 402645 w 1410652"/>
              <a:gd name="connsiteY0" fmla="*/ 1180005 h 1463340"/>
              <a:gd name="connsiteX1" fmla="*/ 1201135 w 1410652"/>
              <a:gd name="connsiteY1" fmla="*/ 1283036 h 1463340"/>
              <a:gd name="connsiteX2" fmla="*/ 1265529 w 1410652"/>
              <a:gd name="connsiteY2" fmla="*/ 1257278 h 1463340"/>
              <a:gd name="connsiteX3" fmla="*/ 1329924 w 1410652"/>
              <a:gd name="connsiteY3" fmla="*/ 1205762 h 1463340"/>
              <a:gd name="connsiteX4" fmla="*/ 1381439 w 1410652"/>
              <a:gd name="connsiteY4" fmla="*/ 1064095 h 1463340"/>
              <a:gd name="connsiteX5" fmla="*/ 1381439 w 1410652"/>
              <a:gd name="connsiteY5" fmla="*/ 742123 h 1463340"/>
              <a:gd name="connsiteX6" fmla="*/ 1342803 w 1410652"/>
              <a:gd name="connsiteY6" fmla="*/ 458788 h 1463340"/>
              <a:gd name="connsiteX7" fmla="*/ 1329924 w 1410652"/>
              <a:gd name="connsiteY7" fmla="*/ 394393 h 1463340"/>
              <a:gd name="connsiteX8" fmla="*/ 1201135 w 1410652"/>
              <a:gd name="connsiteY8" fmla="*/ 252726 h 1463340"/>
              <a:gd name="connsiteX9" fmla="*/ 1162498 w 1410652"/>
              <a:gd name="connsiteY9" fmla="*/ 175452 h 1463340"/>
              <a:gd name="connsiteX10" fmla="*/ 1007952 w 1410652"/>
              <a:gd name="connsiteY10" fmla="*/ 85300 h 1463340"/>
              <a:gd name="connsiteX11" fmla="*/ 943558 w 1410652"/>
              <a:gd name="connsiteY11" fmla="*/ 46664 h 1463340"/>
              <a:gd name="connsiteX12" fmla="*/ 724617 w 1410652"/>
              <a:gd name="connsiteY12" fmla="*/ 20906 h 1463340"/>
              <a:gd name="connsiteX13" fmla="*/ 299614 w 1410652"/>
              <a:gd name="connsiteY13" fmla="*/ 59543 h 1463340"/>
              <a:gd name="connsiteX14" fmla="*/ 235220 w 1410652"/>
              <a:gd name="connsiteY14" fmla="*/ 111058 h 1463340"/>
              <a:gd name="connsiteX15" fmla="*/ 170825 w 1410652"/>
              <a:gd name="connsiteY15" fmla="*/ 149695 h 1463340"/>
              <a:gd name="connsiteX16" fmla="*/ 132189 w 1410652"/>
              <a:gd name="connsiteY16" fmla="*/ 265605 h 1463340"/>
              <a:gd name="connsiteX17" fmla="*/ 183704 w 1410652"/>
              <a:gd name="connsiteY17" fmla="*/ 716365 h 1463340"/>
              <a:gd name="connsiteX18" fmla="*/ 248098 w 1410652"/>
              <a:gd name="connsiteY18" fmla="*/ 806517 h 1463340"/>
              <a:gd name="connsiteX19" fmla="*/ 312493 w 1410652"/>
              <a:gd name="connsiteY19" fmla="*/ 858033 h 1463340"/>
              <a:gd name="connsiteX20" fmla="*/ 338251 w 1410652"/>
              <a:gd name="connsiteY20" fmla="*/ 909548 h 1463340"/>
              <a:gd name="connsiteX21" fmla="*/ 376887 w 1410652"/>
              <a:gd name="connsiteY21" fmla="*/ 948185 h 1463340"/>
              <a:gd name="connsiteX22" fmla="*/ 402645 w 1410652"/>
              <a:gd name="connsiteY22" fmla="*/ 1038337 h 1463340"/>
              <a:gd name="connsiteX23" fmla="*/ 441282 w 1410652"/>
              <a:gd name="connsiteY23" fmla="*/ 1076974 h 1463340"/>
              <a:gd name="connsiteX24" fmla="*/ 531434 w 1410652"/>
              <a:gd name="connsiteY24" fmla="*/ 1180005 h 1463340"/>
              <a:gd name="connsiteX25" fmla="*/ 685980 w 1410652"/>
              <a:gd name="connsiteY25" fmla="*/ 1244399 h 1463340"/>
              <a:gd name="connsiteX26" fmla="*/ 763253 w 1410652"/>
              <a:gd name="connsiteY26" fmla="*/ 1283036 h 1463340"/>
              <a:gd name="connsiteX27" fmla="*/ 982194 w 1410652"/>
              <a:gd name="connsiteY27" fmla="*/ 1321672 h 1463340"/>
              <a:gd name="connsiteX28" fmla="*/ 1214014 w 1410652"/>
              <a:gd name="connsiteY28" fmla="*/ 1295914 h 1463340"/>
              <a:gd name="connsiteX29" fmla="*/ 1226893 w 1410652"/>
              <a:gd name="connsiteY29" fmla="*/ 1231520 h 1463340"/>
              <a:gd name="connsiteX30" fmla="*/ 1214014 w 1410652"/>
              <a:gd name="connsiteY30" fmla="*/ 471667 h 1463340"/>
              <a:gd name="connsiteX31" fmla="*/ 1188256 w 1410652"/>
              <a:gd name="connsiteY31" fmla="*/ 433030 h 1463340"/>
              <a:gd name="connsiteX32" fmla="*/ 1149620 w 1410652"/>
              <a:gd name="connsiteY32" fmla="*/ 329999 h 1463340"/>
              <a:gd name="connsiteX33" fmla="*/ 1123862 w 1410652"/>
              <a:gd name="connsiteY33" fmla="*/ 278483 h 1463340"/>
              <a:gd name="connsiteX34" fmla="*/ 1110983 w 1410652"/>
              <a:gd name="connsiteY34" fmla="*/ 226968 h 1463340"/>
              <a:gd name="connsiteX35" fmla="*/ 1059467 w 1410652"/>
              <a:gd name="connsiteY35" fmla="*/ 136816 h 1463340"/>
              <a:gd name="connsiteX36" fmla="*/ 1020831 w 1410652"/>
              <a:gd name="connsiteY36" fmla="*/ 123937 h 1463340"/>
              <a:gd name="connsiteX37" fmla="*/ 866284 w 1410652"/>
              <a:gd name="connsiteY37" fmla="*/ 59543 h 1463340"/>
              <a:gd name="connsiteX38" fmla="*/ 273856 w 1410652"/>
              <a:gd name="connsiteY38" fmla="*/ 72421 h 1463340"/>
              <a:gd name="connsiteX39" fmla="*/ 157946 w 1410652"/>
              <a:gd name="connsiteY39" fmla="*/ 136816 h 1463340"/>
              <a:gd name="connsiteX40" fmla="*/ 145067 w 1410652"/>
              <a:gd name="connsiteY40" fmla="*/ 226968 h 1463340"/>
              <a:gd name="connsiteX41" fmla="*/ 170825 w 1410652"/>
              <a:gd name="connsiteY41" fmla="*/ 1076974 h 1463340"/>
              <a:gd name="connsiteX42" fmla="*/ 209462 w 1410652"/>
              <a:gd name="connsiteY42" fmla="*/ 1141368 h 1463340"/>
              <a:gd name="connsiteX43" fmla="*/ 338251 w 1410652"/>
              <a:gd name="connsiteY43" fmla="*/ 1231520 h 1463340"/>
              <a:gd name="connsiteX44" fmla="*/ 441282 w 1410652"/>
              <a:gd name="connsiteY44" fmla="*/ 1283036 h 1463340"/>
              <a:gd name="connsiteX45" fmla="*/ 595828 w 1410652"/>
              <a:gd name="connsiteY45" fmla="*/ 1411824 h 1463340"/>
              <a:gd name="connsiteX46" fmla="*/ 737496 w 1410652"/>
              <a:gd name="connsiteY46" fmla="*/ 1450461 h 1463340"/>
              <a:gd name="connsiteX47" fmla="*/ 776132 w 1410652"/>
              <a:gd name="connsiteY47" fmla="*/ 1463340 h 1463340"/>
              <a:gd name="connsiteX48" fmla="*/ 943558 w 1410652"/>
              <a:gd name="connsiteY48" fmla="*/ 1411824 h 1463340"/>
              <a:gd name="connsiteX49" fmla="*/ 1162498 w 1410652"/>
              <a:gd name="connsiteY49" fmla="*/ 1244399 h 1463340"/>
              <a:gd name="connsiteX50" fmla="*/ 1214014 w 1410652"/>
              <a:gd name="connsiteY50" fmla="*/ 1167126 h 1463340"/>
              <a:gd name="connsiteX51" fmla="*/ 1342803 w 1410652"/>
              <a:gd name="connsiteY51" fmla="*/ 1025458 h 1463340"/>
              <a:gd name="connsiteX52" fmla="*/ 1368560 w 1410652"/>
              <a:gd name="connsiteY52" fmla="*/ 973943 h 1463340"/>
              <a:gd name="connsiteX53" fmla="*/ 1394318 w 1410652"/>
              <a:gd name="connsiteY53" fmla="*/ 870912 h 1463340"/>
              <a:gd name="connsiteX54" fmla="*/ 1317045 w 1410652"/>
              <a:gd name="connsiteY54" fmla="*/ 574698 h 1463340"/>
              <a:gd name="connsiteX55" fmla="*/ 1278408 w 1410652"/>
              <a:gd name="connsiteY55" fmla="*/ 458788 h 1463340"/>
              <a:gd name="connsiteX56" fmla="*/ 1162498 w 1410652"/>
              <a:gd name="connsiteY56" fmla="*/ 329999 h 1463340"/>
              <a:gd name="connsiteX57" fmla="*/ 1123862 w 1410652"/>
              <a:gd name="connsiteY57" fmla="*/ 278483 h 1463340"/>
              <a:gd name="connsiteX58" fmla="*/ 1098104 w 1410652"/>
              <a:gd name="connsiteY58" fmla="*/ 239847 h 1463340"/>
              <a:gd name="connsiteX59" fmla="*/ 1059467 w 1410652"/>
              <a:gd name="connsiteY59" fmla="*/ 226968 h 1463340"/>
              <a:gd name="connsiteX60" fmla="*/ 956436 w 1410652"/>
              <a:gd name="connsiteY60" fmla="*/ 175452 h 1463340"/>
              <a:gd name="connsiteX61" fmla="*/ 789011 w 1410652"/>
              <a:gd name="connsiteY61" fmla="*/ 111058 h 1463340"/>
              <a:gd name="connsiteX62" fmla="*/ 608707 w 1410652"/>
              <a:gd name="connsiteY62" fmla="*/ 72421 h 1463340"/>
              <a:gd name="connsiteX63" fmla="*/ 351129 w 1410652"/>
              <a:gd name="connsiteY63" fmla="*/ 85300 h 1463340"/>
              <a:gd name="connsiteX64" fmla="*/ 299614 w 1410652"/>
              <a:gd name="connsiteY64" fmla="*/ 136816 h 1463340"/>
              <a:gd name="connsiteX65" fmla="*/ 235220 w 1410652"/>
              <a:gd name="connsiteY65" fmla="*/ 188331 h 1463340"/>
              <a:gd name="connsiteX66" fmla="*/ 170825 w 1410652"/>
              <a:gd name="connsiteY66" fmla="*/ 291362 h 1463340"/>
              <a:gd name="connsiteX67" fmla="*/ 145067 w 1410652"/>
              <a:gd name="connsiteY67" fmla="*/ 329999 h 1463340"/>
              <a:gd name="connsiteX68" fmla="*/ 54915 w 1410652"/>
              <a:gd name="connsiteY68" fmla="*/ 471667 h 1463340"/>
              <a:gd name="connsiteX69" fmla="*/ 54915 w 1410652"/>
              <a:gd name="connsiteY69" fmla="*/ 845154 h 1463340"/>
              <a:gd name="connsiteX70" fmla="*/ 106431 w 1410652"/>
              <a:gd name="connsiteY70" fmla="*/ 922427 h 1463340"/>
              <a:gd name="connsiteX71" fmla="*/ 119310 w 1410652"/>
              <a:gd name="connsiteY71" fmla="*/ 973943 h 1463340"/>
              <a:gd name="connsiteX72" fmla="*/ 183704 w 1410652"/>
              <a:gd name="connsiteY72" fmla="*/ 1076974 h 1463340"/>
              <a:gd name="connsiteX73" fmla="*/ 222341 w 1410652"/>
              <a:gd name="connsiteY73" fmla="*/ 1115610 h 1463340"/>
              <a:gd name="connsiteX74" fmla="*/ 248098 w 1410652"/>
              <a:gd name="connsiteY74" fmla="*/ 1167126 h 1463340"/>
              <a:gd name="connsiteX75" fmla="*/ 312493 w 1410652"/>
              <a:gd name="connsiteY75" fmla="*/ 1218641 h 1463340"/>
              <a:gd name="connsiteX76" fmla="*/ 454160 w 1410652"/>
              <a:gd name="connsiteY76" fmla="*/ 1283036 h 1463340"/>
              <a:gd name="connsiteX77" fmla="*/ 518555 w 1410652"/>
              <a:gd name="connsiteY77" fmla="*/ 1321672 h 1463340"/>
              <a:gd name="connsiteX78" fmla="*/ 595828 w 1410652"/>
              <a:gd name="connsiteY78" fmla="*/ 1334551 h 1463340"/>
              <a:gd name="connsiteX79" fmla="*/ 673101 w 1410652"/>
              <a:gd name="connsiteY79" fmla="*/ 1360309 h 1463340"/>
              <a:gd name="connsiteX80" fmla="*/ 1059467 w 1410652"/>
              <a:gd name="connsiteY80" fmla="*/ 1334551 h 1463340"/>
              <a:gd name="connsiteX81" fmla="*/ 1085225 w 1410652"/>
              <a:gd name="connsiteY81" fmla="*/ 1295914 h 1463340"/>
              <a:gd name="connsiteX82" fmla="*/ 1123862 w 1410652"/>
              <a:gd name="connsiteY82" fmla="*/ 1257278 h 1463340"/>
              <a:gd name="connsiteX83" fmla="*/ 1226893 w 1410652"/>
              <a:gd name="connsiteY83" fmla="*/ 1192883 h 1463340"/>
              <a:gd name="connsiteX84" fmla="*/ 1304166 w 1410652"/>
              <a:gd name="connsiteY84" fmla="*/ 1115610 h 1463340"/>
              <a:gd name="connsiteX85" fmla="*/ 1342803 w 1410652"/>
              <a:gd name="connsiteY85" fmla="*/ 1076974 h 1463340"/>
              <a:gd name="connsiteX86" fmla="*/ 1381439 w 1410652"/>
              <a:gd name="connsiteY86" fmla="*/ 1038337 h 1463340"/>
              <a:gd name="connsiteX87" fmla="*/ 1368560 w 1410652"/>
              <a:gd name="connsiteY87" fmla="*/ 587576 h 1463340"/>
              <a:gd name="connsiteX88" fmla="*/ 1355682 w 1410652"/>
              <a:gd name="connsiteY88" fmla="*/ 548940 h 1463340"/>
              <a:gd name="connsiteX89" fmla="*/ 1317045 w 1410652"/>
              <a:gd name="connsiteY89" fmla="*/ 471667 h 1463340"/>
              <a:gd name="connsiteX90" fmla="*/ 1278408 w 1410652"/>
              <a:gd name="connsiteY90" fmla="*/ 433030 h 1463340"/>
              <a:gd name="connsiteX91" fmla="*/ 1226893 w 1410652"/>
              <a:gd name="connsiteY91" fmla="*/ 368636 h 1463340"/>
              <a:gd name="connsiteX92" fmla="*/ 1188256 w 1410652"/>
              <a:gd name="connsiteY92" fmla="*/ 329999 h 1463340"/>
              <a:gd name="connsiteX93" fmla="*/ 1162498 w 1410652"/>
              <a:gd name="connsiteY93" fmla="*/ 278483 h 1463340"/>
              <a:gd name="connsiteX94" fmla="*/ 1085225 w 1410652"/>
              <a:gd name="connsiteY94" fmla="*/ 214089 h 1463340"/>
              <a:gd name="connsiteX95" fmla="*/ 1046589 w 1410652"/>
              <a:gd name="connsiteY95" fmla="*/ 201210 h 1463340"/>
              <a:gd name="connsiteX96" fmla="*/ 904921 w 1410652"/>
              <a:gd name="connsiteY96" fmla="*/ 123937 h 1463340"/>
              <a:gd name="connsiteX97" fmla="*/ 853405 w 1410652"/>
              <a:gd name="connsiteY97" fmla="*/ 98179 h 1463340"/>
              <a:gd name="connsiteX98" fmla="*/ 737496 w 1410652"/>
              <a:gd name="connsiteY98" fmla="*/ 59543 h 1463340"/>
              <a:gd name="connsiteX99" fmla="*/ 428403 w 1410652"/>
              <a:gd name="connsiteY99" fmla="*/ 98179 h 1463340"/>
              <a:gd name="connsiteX100" fmla="*/ 248098 w 1410652"/>
              <a:gd name="connsiteY100" fmla="*/ 111058 h 1463340"/>
              <a:gd name="connsiteX101" fmla="*/ 209462 w 1410652"/>
              <a:gd name="connsiteY101" fmla="*/ 123937 h 1463340"/>
              <a:gd name="connsiteX102" fmla="*/ 132189 w 1410652"/>
              <a:gd name="connsiteY102" fmla="*/ 226968 h 1463340"/>
              <a:gd name="connsiteX103" fmla="*/ 106431 w 1410652"/>
              <a:gd name="connsiteY103" fmla="*/ 265605 h 1463340"/>
              <a:gd name="connsiteX104" fmla="*/ 16279 w 1410652"/>
              <a:gd name="connsiteY104" fmla="*/ 381514 h 1463340"/>
              <a:gd name="connsiteX105" fmla="*/ 42036 w 1410652"/>
              <a:gd name="connsiteY105" fmla="*/ 703486 h 1463340"/>
              <a:gd name="connsiteX106" fmla="*/ 67794 w 1410652"/>
              <a:gd name="connsiteY106" fmla="*/ 767881 h 1463340"/>
              <a:gd name="connsiteX107" fmla="*/ 132189 w 1410652"/>
              <a:gd name="connsiteY107" fmla="*/ 858033 h 1463340"/>
              <a:gd name="connsiteX108" fmla="*/ 196583 w 1410652"/>
              <a:gd name="connsiteY108" fmla="*/ 973943 h 1463340"/>
              <a:gd name="connsiteX109" fmla="*/ 248098 w 1410652"/>
              <a:gd name="connsiteY109" fmla="*/ 999700 h 1463340"/>
              <a:gd name="connsiteX110" fmla="*/ 338251 w 1410652"/>
              <a:gd name="connsiteY110" fmla="*/ 1038337 h 1463340"/>
              <a:gd name="connsiteX111" fmla="*/ 518555 w 1410652"/>
              <a:gd name="connsiteY111" fmla="*/ 1102731 h 1463340"/>
              <a:gd name="connsiteX112" fmla="*/ 608707 w 1410652"/>
              <a:gd name="connsiteY112" fmla="*/ 1154247 h 1463340"/>
              <a:gd name="connsiteX113" fmla="*/ 634465 w 1410652"/>
              <a:gd name="connsiteY113" fmla="*/ 1231520 h 1463340"/>
              <a:gd name="connsiteX114" fmla="*/ 647343 w 1410652"/>
              <a:gd name="connsiteY114" fmla="*/ 1270157 h 1463340"/>
              <a:gd name="connsiteX115" fmla="*/ 685980 w 1410652"/>
              <a:gd name="connsiteY115" fmla="*/ 1283036 h 1463340"/>
              <a:gd name="connsiteX116" fmla="*/ 750374 w 1410652"/>
              <a:gd name="connsiteY116" fmla="*/ 1283036 h 146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410652" h="1463340">
                <a:moveTo>
                  <a:pt x="402645" y="1180005"/>
                </a:moveTo>
                <a:cubicBezTo>
                  <a:pt x="650059" y="1344941"/>
                  <a:pt x="476180" y="1237726"/>
                  <a:pt x="1201135" y="1283036"/>
                </a:cubicBezTo>
                <a:cubicBezTo>
                  <a:pt x="1224208" y="1284478"/>
                  <a:pt x="1245705" y="1269172"/>
                  <a:pt x="1265529" y="1257278"/>
                </a:cubicBezTo>
                <a:cubicBezTo>
                  <a:pt x="1289100" y="1243135"/>
                  <a:pt x="1308459" y="1222934"/>
                  <a:pt x="1329924" y="1205762"/>
                </a:cubicBezTo>
                <a:cubicBezTo>
                  <a:pt x="1347096" y="1158540"/>
                  <a:pt x="1367261" y="1112301"/>
                  <a:pt x="1381439" y="1064095"/>
                </a:cubicBezTo>
                <a:cubicBezTo>
                  <a:pt x="1410652" y="964770"/>
                  <a:pt x="1386600" y="829867"/>
                  <a:pt x="1381439" y="742123"/>
                </a:cubicBezTo>
                <a:cubicBezTo>
                  <a:pt x="1365329" y="468248"/>
                  <a:pt x="1386847" y="634969"/>
                  <a:pt x="1342803" y="458788"/>
                </a:cubicBezTo>
                <a:cubicBezTo>
                  <a:pt x="1337494" y="437551"/>
                  <a:pt x="1340302" y="413667"/>
                  <a:pt x="1329924" y="394393"/>
                </a:cubicBezTo>
                <a:cubicBezTo>
                  <a:pt x="1282424" y="306178"/>
                  <a:pt x="1265669" y="301125"/>
                  <a:pt x="1201135" y="252726"/>
                </a:cubicBezTo>
                <a:cubicBezTo>
                  <a:pt x="1188256" y="226968"/>
                  <a:pt x="1180178" y="198184"/>
                  <a:pt x="1162498" y="175452"/>
                </a:cubicBezTo>
                <a:cubicBezTo>
                  <a:pt x="1135703" y="141001"/>
                  <a:pt x="1031009" y="97716"/>
                  <a:pt x="1007952" y="85300"/>
                </a:cubicBezTo>
                <a:cubicBezTo>
                  <a:pt x="985912" y="73432"/>
                  <a:pt x="967305" y="54580"/>
                  <a:pt x="943558" y="46664"/>
                </a:cubicBezTo>
                <a:cubicBezTo>
                  <a:pt x="919155" y="38530"/>
                  <a:pt x="729463" y="21391"/>
                  <a:pt x="724617" y="20906"/>
                </a:cubicBezTo>
                <a:cubicBezTo>
                  <a:pt x="683603" y="22425"/>
                  <a:pt x="408776" y="0"/>
                  <a:pt x="299614" y="59543"/>
                </a:cubicBezTo>
                <a:cubicBezTo>
                  <a:pt x="275482" y="72706"/>
                  <a:pt x="257739" y="95295"/>
                  <a:pt x="235220" y="111058"/>
                </a:cubicBezTo>
                <a:cubicBezTo>
                  <a:pt x="214713" y="125413"/>
                  <a:pt x="192290" y="136816"/>
                  <a:pt x="170825" y="149695"/>
                </a:cubicBezTo>
                <a:cubicBezTo>
                  <a:pt x="157946" y="188332"/>
                  <a:pt x="130736" y="224904"/>
                  <a:pt x="132189" y="265605"/>
                </a:cubicBezTo>
                <a:cubicBezTo>
                  <a:pt x="139202" y="461992"/>
                  <a:pt x="99598" y="569179"/>
                  <a:pt x="183704" y="716365"/>
                </a:cubicBezTo>
                <a:cubicBezTo>
                  <a:pt x="202026" y="748429"/>
                  <a:pt x="223257" y="779192"/>
                  <a:pt x="248098" y="806517"/>
                </a:cubicBezTo>
                <a:cubicBezTo>
                  <a:pt x="266589" y="826857"/>
                  <a:pt x="291028" y="840861"/>
                  <a:pt x="312493" y="858033"/>
                </a:cubicBezTo>
                <a:cubicBezTo>
                  <a:pt x="321079" y="875205"/>
                  <a:pt x="327092" y="893925"/>
                  <a:pt x="338251" y="909548"/>
                </a:cubicBezTo>
                <a:cubicBezTo>
                  <a:pt x="348837" y="924369"/>
                  <a:pt x="368742" y="931894"/>
                  <a:pt x="376887" y="948185"/>
                </a:cubicBezTo>
                <a:cubicBezTo>
                  <a:pt x="390864" y="976139"/>
                  <a:pt x="388668" y="1010383"/>
                  <a:pt x="402645" y="1038337"/>
                </a:cubicBezTo>
                <a:cubicBezTo>
                  <a:pt x="410790" y="1054628"/>
                  <a:pt x="429429" y="1063145"/>
                  <a:pt x="441282" y="1076974"/>
                </a:cubicBezTo>
                <a:cubicBezTo>
                  <a:pt x="466481" y="1106373"/>
                  <a:pt x="496429" y="1160314"/>
                  <a:pt x="531434" y="1180005"/>
                </a:cubicBezTo>
                <a:cubicBezTo>
                  <a:pt x="580075" y="1207366"/>
                  <a:pt x="634982" y="1221733"/>
                  <a:pt x="685980" y="1244399"/>
                </a:cubicBezTo>
                <a:cubicBezTo>
                  <a:pt x="712296" y="1256095"/>
                  <a:pt x="735933" y="1273929"/>
                  <a:pt x="763253" y="1283036"/>
                </a:cubicBezTo>
                <a:cubicBezTo>
                  <a:pt x="833107" y="1306320"/>
                  <a:pt x="909710" y="1312611"/>
                  <a:pt x="982194" y="1321672"/>
                </a:cubicBezTo>
                <a:cubicBezTo>
                  <a:pt x="1059467" y="1313086"/>
                  <a:pt x="1141059" y="1322792"/>
                  <a:pt x="1214014" y="1295914"/>
                </a:cubicBezTo>
                <a:cubicBezTo>
                  <a:pt x="1234554" y="1288347"/>
                  <a:pt x="1226893" y="1253410"/>
                  <a:pt x="1226893" y="1231520"/>
                </a:cubicBezTo>
                <a:cubicBezTo>
                  <a:pt x="1226893" y="978199"/>
                  <a:pt x="1226257" y="724692"/>
                  <a:pt x="1214014" y="471667"/>
                </a:cubicBezTo>
                <a:cubicBezTo>
                  <a:pt x="1213266" y="456206"/>
                  <a:pt x="1194661" y="447121"/>
                  <a:pt x="1188256" y="433030"/>
                </a:cubicBezTo>
                <a:cubicBezTo>
                  <a:pt x="1173078" y="399639"/>
                  <a:pt x="1163727" y="363857"/>
                  <a:pt x="1149620" y="329999"/>
                </a:cubicBezTo>
                <a:cubicBezTo>
                  <a:pt x="1142236" y="312277"/>
                  <a:pt x="1130603" y="296459"/>
                  <a:pt x="1123862" y="278483"/>
                </a:cubicBezTo>
                <a:cubicBezTo>
                  <a:pt x="1117647" y="261910"/>
                  <a:pt x="1115846" y="243987"/>
                  <a:pt x="1110983" y="226968"/>
                </a:cubicBezTo>
                <a:cubicBezTo>
                  <a:pt x="1100551" y="190457"/>
                  <a:pt x="1091648" y="163633"/>
                  <a:pt x="1059467" y="136816"/>
                </a:cubicBezTo>
                <a:cubicBezTo>
                  <a:pt x="1049038" y="128125"/>
                  <a:pt x="1032973" y="130008"/>
                  <a:pt x="1020831" y="123937"/>
                </a:cubicBezTo>
                <a:cubicBezTo>
                  <a:pt x="887084" y="57063"/>
                  <a:pt x="1033633" y="107356"/>
                  <a:pt x="866284" y="59543"/>
                </a:cubicBezTo>
                <a:cubicBezTo>
                  <a:pt x="668808" y="63836"/>
                  <a:pt x="471075" y="61465"/>
                  <a:pt x="273856" y="72421"/>
                </a:cubicBezTo>
                <a:cubicBezTo>
                  <a:pt x="165328" y="78450"/>
                  <a:pt x="179077" y="73423"/>
                  <a:pt x="157946" y="136816"/>
                </a:cubicBezTo>
                <a:cubicBezTo>
                  <a:pt x="153653" y="166867"/>
                  <a:pt x="144651" y="196615"/>
                  <a:pt x="145067" y="226968"/>
                </a:cubicBezTo>
                <a:cubicBezTo>
                  <a:pt x="148950" y="510407"/>
                  <a:pt x="150912" y="794209"/>
                  <a:pt x="170825" y="1076974"/>
                </a:cubicBezTo>
                <a:cubicBezTo>
                  <a:pt x="172583" y="1101944"/>
                  <a:pt x="192978" y="1122529"/>
                  <a:pt x="209462" y="1141368"/>
                </a:cubicBezTo>
                <a:cubicBezTo>
                  <a:pt x="222309" y="1156051"/>
                  <a:pt x="334603" y="1229435"/>
                  <a:pt x="338251" y="1231520"/>
                </a:cubicBezTo>
                <a:cubicBezTo>
                  <a:pt x="371589" y="1250570"/>
                  <a:pt x="409641" y="1261283"/>
                  <a:pt x="441282" y="1283036"/>
                </a:cubicBezTo>
                <a:cubicBezTo>
                  <a:pt x="454053" y="1291816"/>
                  <a:pt x="557857" y="1390729"/>
                  <a:pt x="595828" y="1411824"/>
                </a:cubicBezTo>
                <a:cubicBezTo>
                  <a:pt x="649013" y="1441371"/>
                  <a:pt x="677466" y="1440456"/>
                  <a:pt x="737496" y="1450461"/>
                </a:cubicBezTo>
                <a:cubicBezTo>
                  <a:pt x="750375" y="1454754"/>
                  <a:pt x="762557" y="1463340"/>
                  <a:pt x="776132" y="1463340"/>
                </a:cubicBezTo>
                <a:cubicBezTo>
                  <a:pt x="839467" y="1463340"/>
                  <a:pt x="891620" y="1447955"/>
                  <a:pt x="943558" y="1411824"/>
                </a:cubicBezTo>
                <a:cubicBezTo>
                  <a:pt x="1018977" y="1359359"/>
                  <a:pt x="1094371" y="1306038"/>
                  <a:pt x="1162498" y="1244399"/>
                </a:cubicBezTo>
                <a:cubicBezTo>
                  <a:pt x="1185454" y="1223630"/>
                  <a:pt x="1194888" y="1191468"/>
                  <a:pt x="1214014" y="1167126"/>
                </a:cubicBezTo>
                <a:cubicBezTo>
                  <a:pt x="1267521" y="1099027"/>
                  <a:pt x="1291310" y="1076951"/>
                  <a:pt x="1342803" y="1025458"/>
                </a:cubicBezTo>
                <a:cubicBezTo>
                  <a:pt x="1351389" y="1008286"/>
                  <a:pt x="1362489" y="992156"/>
                  <a:pt x="1368560" y="973943"/>
                </a:cubicBezTo>
                <a:cubicBezTo>
                  <a:pt x="1379755" y="940359"/>
                  <a:pt x="1394318" y="870912"/>
                  <a:pt x="1394318" y="870912"/>
                </a:cubicBezTo>
                <a:cubicBezTo>
                  <a:pt x="1330080" y="549715"/>
                  <a:pt x="1389023" y="790629"/>
                  <a:pt x="1317045" y="574698"/>
                </a:cubicBezTo>
                <a:cubicBezTo>
                  <a:pt x="1292448" y="500909"/>
                  <a:pt x="1318721" y="539414"/>
                  <a:pt x="1278408" y="458788"/>
                </a:cubicBezTo>
                <a:cubicBezTo>
                  <a:pt x="1252389" y="406750"/>
                  <a:pt x="1199591" y="370802"/>
                  <a:pt x="1162498" y="329999"/>
                </a:cubicBezTo>
                <a:cubicBezTo>
                  <a:pt x="1148059" y="314116"/>
                  <a:pt x="1136338" y="295950"/>
                  <a:pt x="1123862" y="278483"/>
                </a:cubicBezTo>
                <a:cubicBezTo>
                  <a:pt x="1114865" y="265888"/>
                  <a:pt x="1110191" y="249516"/>
                  <a:pt x="1098104" y="239847"/>
                </a:cubicBezTo>
                <a:cubicBezTo>
                  <a:pt x="1087503" y="231366"/>
                  <a:pt x="1071826" y="232586"/>
                  <a:pt x="1059467" y="226968"/>
                </a:cubicBezTo>
                <a:cubicBezTo>
                  <a:pt x="1024511" y="211079"/>
                  <a:pt x="991729" y="190578"/>
                  <a:pt x="956436" y="175452"/>
                </a:cubicBezTo>
                <a:cubicBezTo>
                  <a:pt x="901477" y="151898"/>
                  <a:pt x="847644" y="122785"/>
                  <a:pt x="789011" y="111058"/>
                </a:cubicBezTo>
                <a:cubicBezTo>
                  <a:pt x="642866" y="81829"/>
                  <a:pt x="702695" y="95918"/>
                  <a:pt x="608707" y="72421"/>
                </a:cubicBezTo>
                <a:cubicBezTo>
                  <a:pt x="522848" y="76714"/>
                  <a:pt x="435289" y="67767"/>
                  <a:pt x="351129" y="85300"/>
                </a:cubicBezTo>
                <a:cubicBezTo>
                  <a:pt x="327355" y="90253"/>
                  <a:pt x="317765" y="120682"/>
                  <a:pt x="299614" y="136816"/>
                </a:cubicBezTo>
                <a:cubicBezTo>
                  <a:pt x="279069" y="155078"/>
                  <a:pt x="254657" y="168894"/>
                  <a:pt x="235220" y="188331"/>
                </a:cubicBezTo>
                <a:cubicBezTo>
                  <a:pt x="194180" y="229371"/>
                  <a:pt x="198029" y="243755"/>
                  <a:pt x="170825" y="291362"/>
                </a:cubicBezTo>
                <a:cubicBezTo>
                  <a:pt x="163145" y="304801"/>
                  <a:pt x="153271" y="316873"/>
                  <a:pt x="145067" y="329999"/>
                </a:cubicBezTo>
                <a:cubicBezTo>
                  <a:pt x="54127" y="475503"/>
                  <a:pt x="165304" y="306084"/>
                  <a:pt x="54915" y="471667"/>
                </a:cubicBezTo>
                <a:cubicBezTo>
                  <a:pt x="20111" y="610878"/>
                  <a:pt x="16287" y="605661"/>
                  <a:pt x="54915" y="845154"/>
                </a:cubicBezTo>
                <a:cubicBezTo>
                  <a:pt x="59844" y="875716"/>
                  <a:pt x="89259" y="896669"/>
                  <a:pt x="106431" y="922427"/>
                </a:cubicBezTo>
                <a:cubicBezTo>
                  <a:pt x="110724" y="939599"/>
                  <a:pt x="112121" y="957768"/>
                  <a:pt x="119310" y="973943"/>
                </a:cubicBezTo>
                <a:cubicBezTo>
                  <a:pt x="121704" y="979330"/>
                  <a:pt x="171396" y="1062204"/>
                  <a:pt x="183704" y="1076974"/>
                </a:cubicBezTo>
                <a:cubicBezTo>
                  <a:pt x="195364" y="1090966"/>
                  <a:pt x="209462" y="1102731"/>
                  <a:pt x="222341" y="1115610"/>
                </a:cubicBezTo>
                <a:cubicBezTo>
                  <a:pt x="230927" y="1132782"/>
                  <a:pt x="235456" y="1152677"/>
                  <a:pt x="248098" y="1167126"/>
                </a:cubicBezTo>
                <a:cubicBezTo>
                  <a:pt x="266199" y="1187813"/>
                  <a:pt x="290262" y="1202473"/>
                  <a:pt x="312493" y="1218641"/>
                </a:cubicBezTo>
                <a:cubicBezTo>
                  <a:pt x="397006" y="1280105"/>
                  <a:pt x="367170" y="1265638"/>
                  <a:pt x="454160" y="1283036"/>
                </a:cubicBezTo>
                <a:cubicBezTo>
                  <a:pt x="475625" y="1295915"/>
                  <a:pt x="495030" y="1313118"/>
                  <a:pt x="518555" y="1321672"/>
                </a:cubicBezTo>
                <a:cubicBezTo>
                  <a:pt x="543096" y="1330596"/>
                  <a:pt x="570495" y="1328218"/>
                  <a:pt x="595828" y="1334551"/>
                </a:cubicBezTo>
                <a:cubicBezTo>
                  <a:pt x="622168" y="1341136"/>
                  <a:pt x="647343" y="1351723"/>
                  <a:pt x="673101" y="1360309"/>
                </a:cubicBezTo>
                <a:cubicBezTo>
                  <a:pt x="801890" y="1351723"/>
                  <a:pt x="931940" y="1354477"/>
                  <a:pt x="1059467" y="1334551"/>
                </a:cubicBezTo>
                <a:cubicBezTo>
                  <a:pt x="1074760" y="1332161"/>
                  <a:pt x="1075316" y="1307805"/>
                  <a:pt x="1085225" y="1295914"/>
                </a:cubicBezTo>
                <a:cubicBezTo>
                  <a:pt x="1096885" y="1281922"/>
                  <a:pt x="1109870" y="1268938"/>
                  <a:pt x="1123862" y="1257278"/>
                </a:cubicBezTo>
                <a:cubicBezTo>
                  <a:pt x="1220852" y="1176453"/>
                  <a:pt x="1088537" y="1306083"/>
                  <a:pt x="1226893" y="1192883"/>
                </a:cubicBezTo>
                <a:cubicBezTo>
                  <a:pt x="1255086" y="1169816"/>
                  <a:pt x="1278408" y="1141368"/>
                  <a:pt x="1304166" y="1115610"/>
                </a:cubicBezTo>
                <a:lnTo>
                  <a:pt x="1342803" y="1076974"/>
                </a:lnTo>
                <a:lnTo>
                  <a:pt x="1381439" y="1038337"/>
                </a:lnTo>
                <a:cubicBezTo>
                  <a:pt x="1377146" y="888083"/>
                  <a:pt x="1376460" y="737683"/>
                  <a:pt x="1368560" y="587576"/>
                </a:cubicBezTo>
                <a:cubicBezTo>
                  <a:pt x="1367847" y="574020"/>
                  <a:pt x="1361195" y="561345"/>
                  <a:pt x="1355682" y="548940"/>
                </a:cubicBezTo>
                <a:cubicBezTo>
                  <a:pt x="1343986" y="522624"/>
                  <a:pt x="1333019" y="495628"/>
                  <a:pt x="1317045" y="471667"/>
                </a:cubicBezTo>
                <a:cubicBezTo>
                  <a:pt x="1306942" y="456512"/>
                  <a:pt x="1290402" y="446737"/>
                  <a:pt x="1278408" y="433030"/>
                </a:cubicBezTo>
                <a:cubicBezTo>
                  <a:pt x="1260307" y="412343"/>
                  <a:pt x="1244994" y="389323"/>
                  <a:pt x="1226893" y="368636"/>
                </a:cubicBezTo>
                <a:cubicBezTo>
                  <a:pt x="1214899" y="354929"/>
                  <a:pt x="1198842" y="344820"/>
                  <a:pt x="1188256" y="329999"/>
                </a:cubicBezTo>
                <a:cubicBezTo>
                  <a:pt x="1177097" y="314376"/>
                  <a:pt x="1173657" y="294106"/>
                  <a:pt x="1162498" y="278483"/>
                </a:cubicBezTo>
                <a:cubicBezTo>
                  <a:pt x="1146674" y="256329"/>
                  <a:pt x="1110328" y="226640"/>
                  <a:pt x="1085225" y="214089"/>
                </a:cubicBezTo>
                <a:cubicBezTo>
                  <a:pt x="1073083" y="208018"/>
                  <a:pt x="1058456" y="207803"/>
                  <a:pt x="1046589" y="201210"/>
                </a:cubicBezTo>
                <a:cubicBezTo>
                  <a:pt x="803683" y="66263"/>
                  <a:pt x="1107384" y="213921"/>
                  <a:pt x="904921" y="123937"/>
                </a:cubicBezTo>
                <a:cubicBezTo>
                  <a:pt x="887377" y="116140"/>
                  <a:pt x="871324" y="105071"/>
                  <a:pt x="853405" y="98179"/>
                </a:cubicBezTo>
                <a:cubicBezTo>
                  <a:pt x="815393" y="83559"/>
                  <a:pt x="737496" y="59543"/>
                  <a:pt x="737496" y="59543"/>
                </a:cubicBezTo>
                <a:cubicBezTo>
                  <a:pt x="193003" y="101424"/>
                  <a:pt x="907435" y="40695"/>
                  <a:pt x="428403" y="98179"/>
                </a:cubicBezTo>
                <a:cubicBezTo>
                  <a:pt x="368577" y="105358"/>
                  <a:pt x="308200" y="106765"/>
                  <a:pt x="248098" y="111058"/>
                </a:cubicBezTo>
                <a:cubicBezTo>
                  <a:pt x="235219" y="115351"/>
                  <a:pt x="220757" y="116407"/>
                  <a:pt x="209462" y="123937"/>
                </a:cubicBezTo>
                <a:cubicBezTo>
                  <a:pt x="170749" y="149746"/>
                  <a:pt x="155974" y="188912"/>
                  <a:pt x="132189" y="226968"/>
                </a:cubicBezTo>
                <a:cubicBezTo>
                  <a:pt x="123985" y="240094"/>
                  <a:pt x="116504" y="253853"/>
                  <a:pt x="106431" y="265605"/>
                </a:cubicBezTo>
                <a:cubicBezTo>
                  <a:pt x="14143" y="373273"/>
                  <a:pt x="91191" y="256660"/>
                  <a:pt x="16279" y="381514"/>
                </a:cubicBezTo>
                <a:cubicBezTo>
                  <a:pt x="24637" y="565380"/>
                  <a:pt x="0" y="591388"/>
                  <a:pt x="42036" y="703486"/>
                </a:cubicBezTo>
                <a:cubicBezTo>
                  <a:pt x="50153" y="725133"/>
                  <a:pt x="56145" y="747912"/>
                  <a:pt x="67794" y="767881"/>
                </a:cubicBezTo>
                <a:cubicBezTo>
                  <a:pt x="86402" y="799780"/>
                  <a:pt x="110724" y="827982"/>
                  <a:pt x="132189" y="858033"/>
                </a:cubicBezTo>
                <a:cubicBezTo>
                  <a:pt x="148383" y="906619"/>
                  <a:pt x="152297" y="929657"/>
                  <a:pt x="196583" y="973943"/>
                </a:cubicBezTo>
                <a:cubicBezTo>
                  <a:pt x="210158" y="987518"/>
                  <a:pt x="231429" y="990175"/>
                  <a:pt x="248098" y="999700"/>
                </a:cubicBezTo>
                <a:cubicBezTo>
                  <a:pt x="317275" y="1039230"/>
                  <a:pt x="253636" y="1017183"/>
                  <a:pt x="338251" y="1038337"/>
                </a:cubicBezTo>
                <a:cubicBezTo>
                  <a:pt x="444322" y="1109051"/>
                  <a:pt x="384806" y="1086012"/>
                  <a:pt x="518555" y="1102731"/>
                </a:cubicBezTo>
                <a:cubicBezTo>
                  <a:pt x="526441" y="1106674"/>
                  <a:pt x="600433" y="1141009"/>
                  <a:pt x="608707" y="1154247"/>
                </a:cubicBezTo>
                <a:cubicBezTo>
                  <a:pt x="623097" y="1177271"/>
                  <a:pt x="625879" y="1205762"/>
                  <a:pt x="634465" y="1231520"/>
                </a:cubicBezTo>
                <a:cubicBezTo>
                  <a:pt x="638758" y="1244399"/>
                  <a:pt x="634464" y="1265864"/>
                  <a:pt x="647343" y="1270157"/>
                </a:cubicBezTo>
                <a:cubicBezTo>
                  <a:pt x="660222" y="1274450"/>
                  <a:pt x="672509" y="1281352"/>
                  <a:pt x="685980" y="1283036"/>
                </a:cubicBezTo>
                <a:cubicBezTo>
                  <a:pt x="707279" y="1285698"/>
                  <a:pt x="728909" y="1283036"/>
                  <a:pt x="750374" y="1283036"/>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1957589" y="2235509"/>
            <a:ext cx="137239" cy="2053176"/>
          </a:xfrm>
          <a:custGeom>
            <a:avLst/>
            <a:gdLst>
              <a:gd name="connsiteX0" fmla="*/ 0 w 137239"/>
              <a:gd name="connsiteY0" fmla="*/ 18294 h 2053176"/>
              <a:gd name="connsiteX1" fmla="*/ 0 w 137239"/>
              <a:gd name="connsiteY1" fmla="*/ 1602395 h 2053176"/>
              <a:gd name="connsiteX2" fmla="*/ 12879 w 137239"/>
              <a:gd name="connsiteY2" fmla="*/ 250114 h 2053176"/>
              <a:gd name="connsiteX3" fmla="*/ 12879 w 137239"/>
              <a:gd name="connsiteY3" fmla="*/ 108446 h 2053176"/>
            </a:gdLst>
            <a:ahLst/>
            <a:cxnLst>
              <a:cxn ang="0">
                <a:pos x="connsiteX0" y="connsiteY0"/>
              </a:cxn>
              <a:cxn ang="0">
                <a:pos x="connsiteX1" y="connsiteY1"/>
              </a:cxn>
              <a:cxn ang="0">
                <a:pos x="connsiteX2" y="connsiteY2"/>
              </a:cxn>
              <a:cxn ang="0">
                <a:pos x="connsiteX3" y="connsiteY3"/>
              </a:cxn>
            </a:cxnLst>
            <a:rect l="l" t="t" r="r" b="b"/>
            <a:pathLst>
              <a:path w="137239" h="2053176">
                <a:moveTo>
                  <a:pt x="0" y="18294"/>
                </a:moveTo>
                <a:cubicBezTo>
                  <a:pt x="137239" y="567240"/>
                  <a:pt x="0" y="0"/>
                  <a:pt x="0" y="1602395"/>
                </a:cubicBezTo>
                <a:cubicBezTo>
                  <a:pt x="0" y="2053176"/>
                  <a:pt x="8993" y="700878"/>
                  <a:pt x="12879" y="250114"/>
                </a:cubicBezTo>
                <a:cubicBezTo>
                  <a:pt x="13286" y="202893"/>
                  <a:pt x="12879" y="155669"/>
                  <a:pt x="12879" y="10844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290499" y="2376313"/>
            <a:ext cx="1285927" cy="469918"/>
          </a:xfrm>
          <a:custGeom>
            <a:avLst/>
            <a:gdLst>
              <a:gd name="connsiteX0" fmla="*/ 692847 w 1285927"/>
              <a:gd name="connsiteY0" fmla="*/ 431281 h 469918"/>
              <a:gd name="connsiteX1" fmla="*/ 229208 w 1285927"/>
              <a:gd name="connsiteY1" fmla="*/ 238098 h 469918"/>
              <a:gd name="connsiteX2" fmla="*/ 151935 w 1285927"/>
              <a:gd name="connsiteY2" fmla="*/ 135067 h 469918"/>
              <a:gd name="connsiteX3" fmla="*/ 74662 w 1285927"/>
              <a:gd name="connsiteY3" fmla="*/ 70673 h 469918"/>
              <a:gd name="connsiteX4" fmla="*/ 36025 w 1285927"/>
              <a:gd name="connsiteY4" fmla="*/ 57794 h 469918"/>
              <a:gd name="connsiteX5" fmla="*/ 23146 w 1285927"/>
              <a:gd name="connsiteY5" fmla="*/ 83552 h 469918"/>
              <a:gd name="connsiteX6" fmla="*/ 74662 w 1285927"/>
              <a:gd name="connsiteY6" fmla="*/ 199462 h 469918"/>
              <a:gd name="connsiteX7" fmla="*/ 139056 w 1285927"/>
              <a:gd name="connsiteY7" fmla="*/ 238098 h 469918"/>
              <a:gd name="connsiteX8" fmla="*/ 435270 w 1285927"/>
              <a:gd name="connsiteY8" fmla="*/ 302493 h 469918"/>
              <a:gd name="connsiteX9" fmla="*/ 499664 w 1285927"/>
              <a:gd name="connsiteY9" fmla="*/ 379766 h 469918"/>
              <a:gd name="connsiteX10" fmla="*/ 512543 w 1285927"/>
              <a:gd name="connsiteY10" fmla="*/ 431281 h 469918"/>
              <a:gd name="connsiteX11" fmla="*/ 525422 w 1285927"/>
              <a:gd name="connsiteY11" fmla="*/ 469918 h 469918"/>
              <a:gd name="connsiteX12" fmla="*/ 860273 w 1285927"/>
              <a:gd name="connsiteY12" fmla="*/ 457039 h 469918"/>
              <a:gd name="connsiteX13" fmla="*/ 911788 w 1285927"/>
              <a:gd name="connsiteY13" fmla="*/ 431281 h 469918"/>
              <a:gd name="connsiteX14" fmla="*/ 950425 w 1285927"/>
              <a:gd name="connsiteY14" fmla="*/ 418402 h 469918"/>
              <a:gd name="connsiteX15" fmla="*/ 1014819 w 1285927"/>
              <a:gd name="connsiteY15" fmla="*/ 366887 h 469918"/>
              <a:gd name="connsiteX16" fmla="*/ 1143608 w 1285927"/>
              <a:gd name="connsiteY16" fmla="*/ 263856 h 469918"/>
              <a:gd name="connsiteX17" fmla="*/ 1182245 w 1285927"/>
              <a:gd name="connsiteY17" fmla="*/ 238098 h 469918"/>
              <a:gd name="connsiteX18" fmla="*/ 1246639 w 1285927"/>
              <a:gd name="connsiteY18" fmla="*/ 147946 h 469918"/>
              <a:gd name="connsiteX19" fmla="*/ 1272397 w 1285927"/>
              <a:gd name="connsiteY19" fmla="*/ 109310 h 469918"/>
              <a:gd name="connsiteX20" fmla="*/ 1130729 w 1285927"/>
              <a:gd name="connsiteY20" fmla="*/ 212341 h 469918"/>
              <a:gd name="connsiteX21" fmla="*/ 1014819 w 1285927"/>
              <a:gd name="connsiteY21" fmla="*/ 341129 h 469918"/>
              <a:gd name="connsiteX22" fmla="*/ 963304 w 1285927"/>
              <a:gd name="connsiteY22" fmla="*/ 379766 h 469918"/>
              <a:gd name="connsiteX23" fmla="*/ 834515 w 1285927"/>
              <a:gd name="connsiteY23" fmla="*/ 405524 h 469918"/>
              <a:gd name="connsiteX24" fmla="*/ 795878 w 1285927"/>
              <a:gd name="connsiteY24" fmla="*/ 431281 h 469918"/>
              <a:gd name="connsiteX25" fmla="*/ 667090 w 1285927"/>
              <a:gd name="connsiteY25" fmla="*/ 444160 h 469918"/>
              <a:gd name="connsiteX26" fmla="*/ 924667 w 1285927"/>
              <a:gd name="connsiteY26" fmla="*/ 431281 h 469918"/>
              <a:gd name="connsiteX27" fmla="*/ 1001940 w 1285927"/>
              <a:gd name="connsiteY27" fmla="*/ 354008 h 469918"/>
              <a:gd name="connsiteX28" fmla="*/ 1053456 w 1285927"/>
              <a:gd name="connsiteY28" fmla="*/ 289614 h 469918"/>
              <a:gd name="connsiteX29" fmla="*/ 1092093 w 1285927"/>
              <a:gd name="connsiteY29" fmla="*/ 263856 h 469918"/>
              <a:gd name="connsiteX30" fmla="*/ 1208002 w 1285927"/>
              <a:gd name="connsiteY30" fmla="*/ 225219 h 469918"/>
              <a:gd name="connsiteX31" fmla="*/ 1220881 w 1285927"/>
              <a:gd name="connsiteY31" fmla="*/ 186583 h 4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85927" h="469918">
                <a:moveTo>
                  <a:pt x="692847" y="431281"/>
                </a:moveTo>
                <a:cubicBezTo>
                  <a:pt x="523905" y="374966"/>
                  <a:pt x="488891" y="364430"/>
                  <a:pt x="229208" y="238098"/>
                </a:cubicBezTo>
                <a:cubicBezTo>
                  <a:pt x="170284" y="209432"/>
                  <a:pt x="183678" y="179506"/>
                  <a:pt x="151935" y="135067"/>
                </a:cubicBezTo>
                <a:cubicBezTo>
                  <a:pt x="136113" y="112916"/>
                  <a:pt x="99762" y="83223"/>
                  <a:pt x="74662" y="70673"/>
                </a:cubicBezTo>
                <a:cubicBezTo>
                  <a:pt x="62520" y="64602"/>
                  <a:pt x="48904" y="62087"/>
                  <a:pt x="36025" y="57794"/>
                </a:cubicBezTo>
                <a:cubicBezTo>
                  <a:pt x="0" y="3757"/>
                  <a:pt x="4579" y="0"/>
                  <a:pt x="23146" y="83552"/>
                </a:cubicBezTo>
                <a:cubicBezTo>
                  <a:pt x="32958" y="127708"/>
                  <a:pt x="39841" y="164641"/>
                  <a:pt x="74662" y="199462"/>
                </a:cubicBezTo>
                <a:cubicBezTo>
                  <a:pt x="92362" y="217162"/>
                  <a:pt x="116328" y="227608"/>
                  <a:pt x="139056" y="238098"/>
                </a:cubicBezTo>
                <a:cubicBezTo>
                  <a:pt x="259712" y="293785"/>
                  <a:pt x="282249" y="282090"/>
                  <a:pt x="435270" y="302493"/>
                </a:cubicBezTo>
                <a:cubicBezTo>
                  <a:pt x="458482" y="325704"/>
                  <a:pt x="486215" y="348384"/>
                  <a:pt x="499664" y="379766"/>
                </a:cubicBezTo>
                <a:cubicBezTo>
                  <a:pt x="506636" y="396035"/>
                  <a:pt x="507680" y="414262"/>
                  <a:pt x="512543" y="431281"/>
                </a:cubicBezTo>
                <a:cubicBezTo>
                  <a:pt x="516273" y="444334"/>
                  <a:pt x="521129" y="457039"/>
                  <a:pt x="525422" y="469918"/>
                </a:cubicBezTo>
                <a:cubicBezTo>
                  <a:pt x="637039" y="465625"/>
                  <a:pt x="749128" y="468154"/>
                  <a:pt x="860273" y="457039"/>
                </a:cubicBezTo>
                <a:cubicBezTo>
                  <a:pt x="879376" y="455129"/>
                  <a:pt x="894142" y="438844"/>
                  <a:pt x="911788" y="431281"/>
                </a:cubicBezTo>
                <a:cubicBezTo>
                  <a:pt x="924266" y="425933"/>
                  <a:pt x="937546" y="422695"/>
                  <a:pt x="950425" y="418402"/>
                </a:cubicBezTo>
                <a:cubicBezTo>
                  <a:pt x="1010734" y="327941"/>
                  <a:pt x="937800" y="420208"/>
                  <a:pt x="1014819" y="366887"/>
                </a:cubicBezTo>
                <a:cubicBezTo>
                  <a:pt x="1060020" y="335594"/>
                  <a:pt x="1097865" y="294352"/>
                  <a:pt x="1143608" y="263856"/>
                </a:cubicBezTo>
                <a:lnTo>
                  <a:pt x="1182245" y="238098"/>
                </a:lnTo>
                <a:cubicBezTo>
                  <a:pt x="1229904" y="142778"/>
                  <a:pt x="1181375" y="226261"/>
                  <a:pt x="1246639" y="147946"/>
                </a:cubicBezTo>
                <a:cubicBezTo>
                  <a:pt x="1256548" y="136055"/>
                  <a:pt x="1285927" y="101793"/>
                  <a:pt x="1272397" y="109310"/>
                </a:cubicBezTo>
                <a:cubicBezTo>
                  <a:pt x="1221354" y="137667"/>
                  <a:pt x="1130729" y="212341"/>
                  <a:pt x="1130729" y="212341"/>
                </a:cubicBezTo>
                <a:cubicBezTo>
                  <a:pt x="1075833" y="322134"/>
                  <a:pt x="1118651" y="268447"/>
                  <a:pt x="1014819" y="341129"/>
                </a:cubicBezTo>
                <a:cubicBezTo>
                  <a:pt x="997234" y="353438"/>
                  <a:pt x="983518" y="372547"/>
                  <a:pt x="963304" y="379766"/>
                </a:cubicBezTo>
                <a:cubicBezTo>
                  <a:pt x="922075" y="394491"/>
                  <a:pt x="834515" y="405524"/>
                  <a:pt x="834515" y="405524"/>
                </a:cubicBezTo>
                <a:cubicBezTo>
                  <a:pt x="821636" y="414110"/>
                  <a:pt x="810960" y="427801"/>
                  <a:pt x="795878" y="431281"/>
                </a:cubicBezTo>
                <a:cubicBezTo>
                  <a:pt x="753839" y="440982"/>
                  <a:pt x="623947" y="444160"/>
                  <a:pt x="667090" y="444160"/>
                </a:cubicBezTo>
                <a:cubicBezTo>
                  <a:pt x="753056" y="444160"/>
                  <a:pt x="838808" y="435574"/>
                  <a:pt x="924667" y="431281"/>
                </a:cubicBezTo>
                <a:cubicBezTo>
                  <a:pt x="981907" y="316804"/>
                  <a:pt x="910358" y="434142"/>
                  <a:pt x="1001940" y="354008"/>
                </a:cubicBezTo>
                <a:cubicBezTo>
                  <a:pt x="1022627" y="335907"/>
                  <a:pt x="1034019" y="309051"/>
                  <a:pt x="1053456" y="289614"/>
                </a:cubicBezTo>
                <a:cubicBezTo>
                  <a:pt x="1064401" y="278669"/>
                  <a:pt x="1078249" y="270778"/>
                  <a:pt x="1092093" y="263856"/>
                </a:cubicBezTo>
                <a:cubicBezTo>
                  <a:pt x="1140590" y="239607"/>
                  <a:pt x="1158813" y="237517"/>
                  <a:pt x="1208002" y="225219"/>
                </a:cubicBezTo>
                <a:lnTo>
                  <a:pt x="1220881" y="186583"/>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371600" y="2524259"/>
            <a:ext cx="1119403" cy="2297775"/>
          </a:xfrm>
          <a:custGeom>
            <a:avLst/>
            <a:gdLst>
              <a:gd name="connsiteX0" fmla="*/ 611378 w 1119403"/>
              <a:gd name="connsiteY0" fmla="*/ 1442434 h 2297775"/>
              <a:gd name="connsiteX1" fmla="*/ 289406 w 1119403"/>
              <a:gd name="connsiteY1" fmla="*/ 1970468 h 2297775"/>
              <a:gd name="connsiteX2" fmla="*/ 225012 w 1119403"/>
              <a:gd name="connsiteY2" fmla="*/ 2086378 h 2297775"/>
              <a:gd name="connsiteX3" fmla="*/ 186375 w 1119403"/>
              <a:gd name="connsiteY3" fmla="*/ 2137893 h 2297775"/>
              <a:gd name="connsiteX4" fmla="*/ 83344 w 1119403"/>
              <a:gd name="connsiteY4" fmla="*/ 2215166 h 2297775"/>
              <a:gd name="connsiteX5" fmla="*/ 57587 w 1119403"/>
              <a:gd name="connsiteY5" fmla="*/ 2253803 h 2297775"/>
              <a:gd name="connsiteX6" fmla="*/ 6071 w 1119403"/>
              <a:gd name="connsiteY6" fmla="*/ 2279561 h 2297775"/>
              <a:gd name="connsiteX7" fmla="*/ 83344 w 1119403"/>
              <a:gd name="connsiteY7" fmla="*/ 2176530 h 2297775"/>
              <a:gd name="connsiteX8" fmla="*/ 160618 w 1119403"/>
              <a:gd name="connsiteY8" fmla="*/ 2021983 h 2297775"/>
              <a:gd name="connsiteX9" fmla="*/ 212133 w 1119403"/>
              <a:gd name="connsiteY9" fmla="*/ 1957589 h 2297775"/>
              <a:gd name="connsiteX10" fmla="*/ 276528 w 1119403"/>
              <a:gd name="connsiteY10" fmla="*/ 1828800 h 2297775"/>
              <a:gd name="connsiteX11" fmla="*/ 302285 w 1119403"/>
              <a:gd name="connsiteY11" fmla="*/ 1661375 h 2297775"/>
              <a:gd name="connsiteX12" fmla="*/ 418195 w 1119403"/>
              <a:gd name="connsiteY12" fmla="*/ 1584102 h 2297775"/>
              <a:gd name="connsiteX13" fmla="*/ 482589 w 1119403"/>
              <a:gd name="connsiteY13" fmla="*/ 1506828 h 2297775"/>
              <a:gd name="connsiteX14" fmla="*/ 559863 w 1119403"/>
              <a:gd name="connsiteY14" fmla="*/ 1481071 h 2297775"/>
              <a:gd name="connsiteX15" fmla="*/ 585620 w 1119403"/>
              <a:gd name="connsiteY15" fmla="*/ 1545465 h 2297775"/>
              <a:gd name="connsiteX16" fmla="*/ 598499 w 1119403"/>
              <a:gd name="connsiteY16" fmla="*/ 1609859 h 2297775"/>
              <a:gd name="connsiteX17" fmla="*/ 714409 w 1119403"/>
              <a:gd name="connsiteY17" fmla="*/ 1751527 h 2297775"/>
              <a:gd name="connsiteX18" fmla="*/ 753046 w 1119403"/>
              <a:gd name="connsiteY18" fmla="*/ 1803042 h 2297775"/>
              <a:gd name="connsiteX19" fmla="*/ 907592 w 1119403"/>
              <a:gd name="connsiteY19" fmla="*/ 1944710 h 2297775"/>
              <a:gd name="connsiteX20" fmla="*/ 959108 w 1119403"/>
              <a:gd name="connsiteY20" fmla="*/ 2021983 h 2297775"/>
              <a:gd name="connsiteX21" fmla="*/ 997744 w 1119403"/>
              <a:gd name="connsiteY21" fmla="*/ 2099256 h 2297775"/>
              <a:gd name="connsiteX22" fmla="*/ 1023502 w 1119403"/>
              <a:gd name="connsiteY22" fmla="*/ 2150772 h 2297775"/>
              <a:gd name="connsiteX23" fmla="*/ 1062139 w 1119403"/>
              <a:gd name="connsiteY23" fmla="*/ 2176530 h 2297775"/>
              <a:gd name="connsiteX24" fmla="*/ 1075018 w 1119403"/>
              <a:gd name="connsiteY24" fmla="*/ 2240924 h 2297775"/>
              <a:gd name="connsiteX25" fmla="*/ 1100775 w 1119403"/>
              <a:gd name="connsiteY25" fmla="*/ 2279561 h 2297775"/>
              <a:gd name="connsiteX26" fmla="*/ 1087897 w 1119403"/>
              <a:gd name="connsiteY26" fmla="*/ 2228045 h 2297775"/>
              <a:gd name="connsiteX27" fmla="*/ 997744 w 1119403"/>
              <a:gd name="connsiteY27" fmla="*/ 2047741 h 2297775"/>
              <a:gd name="connsiteX28" fmla="*/ 971987 w 1119403"/>
              <a:gd name="connsiteY28" fmla="*/ 1996226 h 2297775"/>
              <a:gd name="connsiteX29" fmla="*/ 920471 w 1119403"/>
              <a:gd name="connsiteY29" fmla="*/ 1931831 h 2297775"/>
              <a:gd name="connsiteX30" fmla="*/ 856077 w 1119403"/>
              <a:gd name="connsiteY30" fmla="*/ 1790164 h 2297775"/>
              <a:gd name="connsiteX31" fmla="*/ 804561 w 1119403"/>
              <a:gd name="connsiteY31" fmla="*/ 1687133 h 2297775"/>
              <a:gd name="connsiteX32" fmla="*/ 778804 w 1119403"/>
              <a:gd name="connsiteY32" fmla="*/ 1635617 h 2297775"/>
              <a:gd name="connsiteX33" fmla="*/ 714409 w 1119403"/>
              <a:gd name="connsiteY33" fmla="*/ 1558344 h 2297775"/>
              <a:gd name="connsiteX34" fmla="*/ 637136 w 1119403"/>
              <a:gd name="connsiteY34" fmla="*/ 1429555 h 2297775"/>
              <a:gd name="connsiteX35" fmla="*/ 624257 w 1119403"/>
              <a:gd name="connsiteY35" fmla="*/ 1468192 h 2297775"/>
              <a:gd name="connsiteX36" fmla="*/ 662894 w 1119403"/>
              <a:gd name="connsiteY36" fmla="*/ 1622738 h 2297775"/>
              <a:gd name="connsiteX37" fmla="*/ 714409 w 1119403"/>
              <a:gd name="connsiteY37" fmla="*/ 1674254 h 2297775"/>
              <a:gd name="connsiteX38" fmla="*/ 753046 w 1119403"/>
              <a:gd name="connsiteY38" fmla="*/ 1725769 h 2297775"/>
              <a:gd name="connsiteX39" fmla="*/ 856077 w 1119403"/>
              <a:gd name="connsiteY39" fmla="*/ 1931831 h 2297775"/>
              <a:gd name="connsiteX40" fmla="*/ 894713 w 1119403"/>
              <a:gd name="connsiteY40" fmla="*/ 1996226 h 2297775"/>
              <a:gd name="connsiteX41" fmla="*/ 907592 w 1119403"/>
              <a:gd name="connsiteY41" fmla="*/ 2047741 h 2297775"/>
              <a:gd name="connsiteX42" fmla="*/ 984866 w 1119403"/>
              <a:gd name="connsiteY42" fmla="*/ 2163651 h 2297775"/>
              <a:gd name="connsiteX43" fmla="*/ 1062139 w 1119403"/>
              <a:gd name="connsiteY43" fmla="*/ 2215166 h 2297775"/>
              <a:gd name="connsiteX44" fmla="*/ 1075018 w 1119403"/>
              <a:gd name="connsiteY44" fmla="*/ 2253803 h 2297775"/>
              <a:gd name="connsiteX45" fmla="*/ 1113654 w 1119403"/>
              <a:gd name="connsiteY45" fmla="*/ 2279561 h 2297775"/>
              <a:gd name="connsiteX46" fmla="*/ 1049260 w 1119403"/>
              <a:gd name="connsiteY46" fmla="*/ 2189409 h 2297775"/>
              <a:gd name="connsiteX47" fmla="*/ 1010623 w 1119403"/>
              <a:gd name="connsiteY47" fmla="*/ 2099256 h 2297775"/>
              <a:gd name="connsiteX48" fmla="*/ 946229 w 1119403"/>
              <a:gd name="connsiteY48" fmla="*/ 1996226 h 2297775"/>
              <a:gd name="connsiteX49" fmla="*/ 894713 w 1119403"/>
              <a:gd name="connsiteY49" fmla="*/ 1867437 h 2297775"/>
              <a:gd name="connsiteX50" fmla="*/ 868956 w 1119403"/>
              <a:gd name="connsiteY50" fmla="*/ 1815921 h 2297775"/>
              <a:gd name="connsiteX51" fmla="*/ 856077 w 1119403"/>
              <a:gd name="connsiteY51" fmla="*/ 1777285 h 2297775"/>
              <a:gd name="connsiteX52" fmla="*/ 830319 w 1119403"/>
              <a:gd name="connsiteY52" fmla="*/ 1738648 h 2297775"/>
              <a:gd name="connsiteX53" fmla="*/ 804561 w 1119403"/>
              <a:gd name="connsiteY53" fmla="*/ 1687133 h 2297775"/>
              <a:gd name="connsiteX54" fmla="*/ 688651 w 1119403"/>
              <a:gd name="connsiteY54" fmla="*/ 1545465 h 2297775"/>
              <a:gd name="connsiteX55" fmla="*/ 650015 w 1119403"/>
              <a:gd name="connsiteY55" fmla="*/ 1532586 h 2297775"/>
              <a:gd name="connsiteX56" fmla="*/ 611378 w 1119403"/>
              <a:gd name="connsiteY56" fmla="*/ 1493949 h 2297775"/>
              <a:gd name="connsiteX57" fmla="*/ 585620 w 1119403"/>
              <a:gd name="connsiteY57" fmla="*/ 1455313 h 2297775"/>
              <a:gd name="connsiteX58" fmla="*/ 534105 w 1119403"/>
              <a:gd name="connsiteY58" fmla="*/ 1468192 h 2297775"/>
              <a:gd name="connsiteX59" fmla="*/ 456832 w 1119403"/>
              <a:gd name="connsiteY59" fmla="*/ 1545465 h 2297775"/>
              <a:gd name="connsiteX60" fmla="*/ 340922 w 1119403"/>
              <a:gd name="connsiteY60" fmla="*/ 1648496 h 2297775"/>
              <a:gd name="connsiteX61" fmla="*/ 315164 w 1119403"/>
              <a:gd name="connsiteY61" fmla="*/ 1803042 h 2297775"/>
              <a:gd name="connsiteX62" fmla="*/ 302285 w 1119403"/>
              <a:gd name="connsiteY62" fmla="*/ 1893195 h 2297775"/>
              <a:gd name="connsiteX63" fmla="*/ 276528 w 1119403"/>
              <a:gd name="connsiteY63" fmla="*/ 1931831 h 2297775"/>
              <a:gd name="connsiteX64" fmla="*/ 237891 w 1119403"/>
              <a:gd name="connsiteY64" fmla="*/ 1983347 h 2297775"/>
              <a:gd name="connsiteX65" fmla="*/ 147739 w 1119403"/>
              <a:gd name="connsiteY65" fmla="*/ 2021983 h 2297775"/>
              <a:gd name="connsiteX66" fmla="*/ 121981 w 1119403"/>
              <a:gd name="connsiteY66" fmla="*/ 2163651 h 2297775"/>
              <a:gd name="connsiteX67" fmla="*/ 173497 w 1119403"/>
              <a:gd name="connsiteY67" fmla="*/ 2125014 h 2297775"/>
              <a:gd name="connsiteX68" fmla="*/ 237891 w 1119403"/>
              <a:gd name="connsiteY68" fmla="*/ 2047741 h 2297775"/>
              <a:gd name="connsiteX69" fmla="*/ 250770 w 1119403"/>
              <a:gd name="connsiteY69" fmla="*/ 2009104 h 2297775"/>
              <a:gd name="connsiteX70" fmla="*/ 276528 w 1119403"/>
              <a:gd name="connsiteY70" fmla="*/ 1828800 h 2297775"/>
              <a:gd name="connsiteX71" fmla="*/ 328043 w 1119403"/>
              <a:gd name="connsiteY71" fmla="*/ 1764406 h 2297775"/>
              <a:gd name="connsiteX72" fmla="*/ 482589 w 1119403"/>
              <a:gd name="connsiteY72" fmla="*/ 1622738 h 2297775"/>
              <a:gd name="connsiteX73" fmla="*/ 521226 w 1119403"/>
              <a:gd name="connsiteY73" fmla="*/ 1609859 h 2297775"/>
              <a:gd name="connsiteX74" fmla="*/ 572742 w 1119403"/>
              <a:gd name="connsiteY74" fmla="*/ 1455313 h 2297775"/>
              <a:gd name="connsiteX75" fmla="*/ 585620 w 1119403"/>
              <a:gd name="connsiteY75" fmla="*/ 1390918 h 2297775"/>
              <a:gd name="connsiteX76" fmla="*/ 598499 w 1119403"/>
              <a:gd name="connsiteY76" fmla="*/ 1352282 h 2297775"/>
              <a:gd name="connsiteX77" fmla="*/ 611378 w 1119403"/>
              <a:gd name="connsiteY77" fmla="*/ 695459 h 2297775"/>
              <a:gd name="connsiteX78" fmla="*/ 624257 w 1119403"/>
              <a:gd name="connsiteY78" fmla="*/ 618186 h 2297775"/>
              <a:gd name="connsiteX79" fmla="*/ 611378 w 1119403"/>
              <a:gd name="connsiteY79" fmla="*/ 0 h 2297775"/>
              <a:gd name="connsiteX80" fmla="*/ 585620 w 1119403"/>
              <a:gd name="connsiteY80" fmla="*/ 77273 h 2297775"/>
              <a:gd name="connsiteX81" fmla="*/ 572742 w 1119403"/>
              <a:gd name="connsiteY81" fmla="*/ 193183 h 2297775"/>
              <a:gd name="connsiteX82" fmla="*/ 534105 w 1119403"/>
              <a:gd name="connsiteY82" fmla="*/ 244699 h 2297775"/>
              <a:gd name="connsiteX83" fmla="*/ 521226 w 1119403"/>
              <a:gd name="connsiteY83" fmla="*/ 334851 h 2297775"/>
              <a:gd name="connsiteX84" fmla="*/ 508347 w 1119403"/>
              <a:gd name="connsiteY84" fmla="*/ 412124 h 2297775"/>
              <a:gd name="connsiteX85" fmla="*/ 495468 w 1119403"/>
              <a:gd name="connsiteY85" fmla="*/ 515155 h 2297775"/>
              <a:gd name="connsiteX86" fmla="*/ 508347 w 1119403"/>
              <a:gd name="connsiteY86" fmla="*/ 1545465 h 2297775"/>
              <a:gd name="connsiteX87" fmla="*/ 534105 w 1119403"/>
              <a:gd name="connsiteY87" fmla="*/ 1493949 h 2297775"/>
              <a:gd name="connsiteX88" fmla="*/ 572742 w 1119403"/>
              <a:gd name="connsiteY88" fmla="*/ 1403797 h 2297775"/>
              <a:gd name="connsiteX89" fmla="*/ 572742 w 1119403"/>
              <a:gd name="connsiteY89" fmla="*/ 257578 h 229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19403" h="2297775">
                <a:moveTo>
                  <a:pt x="611378" y="1442434"/>
                </a:moveTo>
                <a:cubicBezTo>
                  <a:pt x="387113" y="1517191"/>
                  <a:pt x="575086" y="1444818"/>
                  <a:pt x="289406" y="1970468"/>
                </a:cubicBezTo>
                <a:cubicBezTo>
                  <a:pt x="244927" y="2052309"/>
                  <a:pt x="266164" y="2028766"/>
                  <a:pt x="225012" y="2086378"/>
                </a:cubicBezTo>
                <a:cubicBezTo>
                  <a:pt x="212536" y="2103845"/>
                  <a:pt x="201553" y="2122715"/>
                  <a:pt x="186375" y="2137893"/>
                </a:cubicBezTo>
                <a:cubicBezTo>
                  <a:pt x="155776" y="2168492"/>
                  <a:pt x="119017" y="2191385"/>
                  <a:pt x="83344" y="2215166"/>
                </a:cubicBezTo>
                <a:cubicBezTo>
                  <a:pt x="74758" y="2228045"/>
                  <a:pt x="69478" y="2243894"/>
                  <a:pt x="57587" y="2253803"/>
                </a:cubicBezTo>
                <a:cubicBezTo>
                  <a:pt x="42838" y="2266094"/>
                  <a:pt x="0" y="2297775"/>
                  <a:pt x="6071" y="2279561"/>
                </a:cubicBezTo>
                <a:cubicBezTo>
                  <a:pt x="19646" y="2238834"/>
                  <a:pt x="64145" y="2214927"/>
                  <a:pt x="83344" y="2176530"/>
                </a:cubicBezTo>
                <a:cubicBezTo>
                  <a:pt x="109102" y="2125014"/>
                  <a:pt x="124638" y="2066958"/>
                  <a:pt x="160618" y="2021983"/>
                </a:cubicBezTo>
                <a:cubicBezTo>
                  <a:pt x="177790" y="2000518"/>
                  <a:pt x="197990" y="1981160"/>
                  <a:pt x="212133" y="1957589"/>
                </a:cubicBezTo>
                <a:cubicBezTo>
                  <a:pt x="236827" y="1916432"/>
                  <a:pt x="276528" y="1828800"/>
                  <a:pt x="276528" y="1828800"/>
                </a:cubicBezTo>
                <a:cubicBezTo>
                  <a:pt x="285114" y="1772992"/>
                  <a:pt x="282459" y="1714245"/>
                  <a:pt x="302285" y="1661375"/>
                </a:cubicBezTo>
                <a:cubicBezTo>
                  <a:pt x="307478" y="1647528"/>
                  <a:pt x="412769" y="1587358"/>
                  <a:pt x="418195" y="1584102"/>
                </a:cubicBezTo>
                <a:cubicBezTo>
                  <a:pt x="434226" y="1560056"/>
                  <a:pt x="456342" y="1521410"/>
                  <a:pt x="482589" y="1506828"/>
                </a:cubicBezTo>
                <a:cubicBezTo>
                  <a:pt x="506323" y="1493642"/>
                  <a:pt x="559863" y="1481071"/>
                  <a:pt x="559863" y="1481071"/>
                </a:cubicBezTo>
                <a:cubicBezTo>
                  <a:pt x="568449" y="1502536"/>
                  <a:pt x="578977" y="1523322"/>
                  <a:pt x="585620" y="1545465"/>
                </a:cubicBezTo>
                <a:cubicBezTo>
                  <a:pt x="591910" y="1566432"/>
                  <a:pt x="588709" y="1590280"/>
                  <a:pt x="598499" y="1609859"/>
                </a:cubicBezTo>
                <a:cubicBezTo>
                  <a:pt x="641724" y="1696308"/>
                  <a:pt x="659984" y="1689327"/>
                  <a:pt x="714409" y="1751527"/>
                </a:cubicBezTo>
                <a:cubicBezTo>
                  <a:pt x="728544" y="1767681"/>
                  <a:pt x="737868" y="1787864"/>
                  <a:pt x="753046" y="1803042"/>
                </a:cubicBezTo>
                <a:cubicBezTo>
                  <a:pt x="800439" y="1850435"/>
                  <a:pt x="869475" y="1887536"/>
                  <a:pt x="907592" y="1944710"/>
                </a:cubicBezTo>
                <a:lnTo>
                  <a:pt x="959108" y="2021983"/>
                </a:lnTo>
                <a:cubicBezTo>
                  <a:pt x="982721" y="2092821"/>
                  <a:pt x="957799" y="2029352"/>
                  <a:pt x="997744" y="2099256"/>
                </a:cubicBezTo>
                <a:cubicBezTo>
                  <a:pt x="1007269" y="2115925"/>
                  <a:pt x="1011211" y="2136023"/>
                  <a:pt x="1023502" y="2150772"/>
                </a:cubicBezTo>
                <a:cubicBezTo>
                  <a:pt x="1033411" y="2162663"/>
                  <a:pt x="1049260" y="2167944"/>
                  <a:pt x="1062139" y="2176530"/>
                </a:cubicBezTo>
                <a:cubicBezTo>
                  <a:pt x="1066432" y="2197995"/>
                  <a:pt x="1067332" y="2220428"/>
                  <a:pt x="1075018" y="2240924"/>
                </a:cubicBezTo>
                <a:cubicBezTo>
                  <a:pt x="1080453" y="2255417"/>
                  <a:pt x="1089830" y="2290506"/>
                  <a:pt x="1100775" y="2279561"/>
                </a:cubicBezTo>
                <a:cubicBezTo>
                  <a:pt x="1113291" y="2267045"/>
                  <a:pt x="1094869" y="2244314"/>
                  <a:pt x="1087897" y="2228045"/>
                </a:cubicBezTo>
                <a:cubicBezTo>
                  <a:pt x="1087887" y="2228021"/>
                  <a:pt x="1015779" y="2083811"/>
                  <a:pt x="997744" y="2047741"/>
                </a:cubicBezTo>
                <a:cubicBezTo>
                  <a:pt x="989158" y="2030569"/>
                  <a:pt x="983980" y="2011217"/>
                  <a:pt x="971987" y="1996226"/>
                </a:cubicBezTo>
                <a:lnTo>
                  <a:pt x="920471" y="1931831"/>
                </a:lnTo>
                <a:cubicBezTo>
                  <a:pt x="877288" y="1802284"/>
                  <a:pt x="917449" y="1904140"/>
                  <a:pt x="856077" y="1790164"/>
                </a:cubicBezTo>
                <a:cubicBezTo>
                  <a:pt x="837873" y="1756356"/>
                  <a:pt x="821733" y="1721477"/>
                  <a:pt x="804561" y="1687133"/>
                </a:cubicBezTo>
                <a:cubicBezTo>
                  <a:pt x="795975" y="1669961"/>
                  <a:pt x="791095" y="1650366"/>
                  <a:pt x="778804" y="1635617"/>
                </a:cubicBezTo>
                <a:cubicBezTo>
                  <a:pt x="757339" y="1609859"/>
                  <a:pt x="734527" y="1585167"/>
                  <a:pt x="714409" y="1558344"/>
                </a:cubicBezTo>
                <a:cubicBezTo>
                  <a:pt x="667787" y="1496181"/>
                  <a:pt x="667099" y="1489481"/>
                  <a:pt x="637136" y="1429555"/>
                </a:cubicBezTo>
                <a:cubicBezTo>
                  <a:pt x="632843" y="1442434"/>
                  <a:pt x="622463" y="1454735"/>
                  <a:pt x="624257" y="1468192"/>
                </a:cubicBezTo>
                <a:cubicBezTo>
                  <a:pt x="631275" y="1520827"/>
                  <a:pt x="641610" y="1574089"/>
                  <a:pt x="662894" y="1622738"/>
                </a:cubicBezTo>
                <a:cubicBezTo>
                  <a:pt x="672628" y="1644987"/>
                  <a:pt x="698417" y="1655978"/>
                  <a:pt x="714409" y="1674254"/>
                </a:cubicBezTo>
                <a:cubicBezTo>
                  <a:pt x="728544" y="1690408"/>
                  <a:pt x="740167" y="1708597"/>
                  <a:pt x="753046" y="1725769"/>
                </a:cubicBezTo>
                <a:cubicBezTo>
                  <a:pt x="794636" y="1850538"/>
                  <a:pt x="764834" y="1779758"/>
                  <a:pt x="856077" y="1931831"/>
                </a:cubicBezTo>
                <a:lnTo>
                  <a:pt x="894713" y="1996226"/>
                </a:lnTo>
                <a:cubicBezTo>
                  <a:pt x="899006" y="2013398"/>
                  <a:pt x="901018" y="2031307"/>
                  <a:pt x="907592" y="2047741"/>
                </a:cubicBezTo>
                <a:cubicBezTo>
                  <a:pt x="928755" y="2100648"/>
                  <a:pt x="942069" y="2130364"/>
                  <a:pt x="984866" y="2163651"/>
                </a:cubicBezTo>
                <a:cubicBezTo>
                  <a:pt x="1009302" y="2182657"/>
                  <a:pt x="1062139" y="2215166"/>
                  <a:pt x="1062139" y="2215166"/>
                </a:cubicBezTo>
                <a:cubicBezTo>
                  <a:pt x="1066432" y="2228045"/>
                  <a:pt x="1066537" y="2243202"/>
                  <a:pt x="1075018" y="2253803"/>
                </a:cubicBezTo>
                <a:cubicBezTo>
                  <a:pt x="1084687" y="2265890"/>
                  <a:pt x="1119403" y="2293932"/>
                  <a:pt x="1113654" y="2279561"/>
                </a:cubicBezTo>
                <a:cubicBezTo>
                  <a:pt x="1099939" y="2245273"/>
                  <a:pt x="1069086" y="2220565"/>
                  <a:pt x="1049260" y="2189409"/>
                </a:cubicBezTo>
                <a:cubicBezTo>
                  <a:pt x="986729" y="2091146"/>
                  <a:pt x="1051283" y="2180576"/>
                  <a:pt x="1010623" y="2099256"/>
                </a:cubicBezTo>
                <a:cubicBezTo>
                  <a:pt x="962040" y="2002089"/>
                  <a:pt x="987099" y="2067748"/>
                  <a:pt x="946229" y="1996226"/>
                </a:cubicBezTo>
                <a:cubicBezTo>
                  <a:pt x="905961" y="1925757"/>
                  <a:pt x="929891" y="1955383"/>
                  <a:pt x="894713" y="1867437"/>
                </a:cubicBezTo>
                <a:cubicBezTo>
                  <a:pt x="887583" y="1849611"/>
                  <a:pt x="876519" y="1833567"/>
                  <a:pt x="868956" y="1815921"/>
                </a:cubicBezTo>
                <a:cubicBezTo>
                  <a:pt x="863608" y="1803443"/>
                  <a:pt x="862148" y="1789427"/>
                  <a:pt x="856077" y="1777285"/>
                </a:cubicBezTo>
                <a:cubicBezTo>
                  <a:pt x="849155" y="1763441"/>
                  <a:pt x="837999" y="1752087"/>
                  <a:pt x="830319" y="1738648"/>
                </a:cubicBezTo>
                <a:cubicBezTo>
                  <a:pt x="820794" y="1721979"/>
                  <a:pt x="815210" y="1703107"/>
                  <a:pt x="804561" y="1687133"/>
                </a:cubicBezTo>
                <a:cubicBezTo>
                  <a:pt x="799045" y="1678859"/>
                  <a:pt x="722563" y="1568073"/>
                  <a:pt x="688651" y="1545465"/>
                </a:cubicBezTo>
                <a:cubicBezTo>
                  <a:pt x="677356" y="1537935"/>
                  <a:pt x="662894" y="1536879"/>
                  <a:pt x="650015" y="1532586"/>
                </a:cubicBezTo>
                <a:cubicBezTo>
                  <a:pt x="637136" y="1519707"/>
                  <a:pt x="623038" y="1507941"/>
                  <a:pt x="611378" y="1493949"/>
                </a:cubicBezTo>
                <a:cubicBezTo>
                  <a:pt x="601469" y="1482058"/>
                  <a:pt x="600304" y="1460208"/>
                  <a:pt x="585620" y="1455313"/>
                </a:cubicBezTo>
                <a:cubicBezTo>
                  <a:pt x="568828" y="1449716"/>
                  <a:pt x="551277" y="1463899"/>
                  <a:pt x="534105" y="1468192"/>
                </a:cubicBezTo>
                <a:cubicBezTo>
                  <a:pt x="435385" y="1542230"/>
                  <a:pt x="519605" y="1470136"/>
                  <a:pt x="456832" y="1545465"/>
                </a:cubicBezTo>
                <a:cubicBezTo>
                  <a:pt x="428494" y="1579471"/>
                  <a:pt x="369583" y="1624612"/>
                  <a:pt x="340922" y="1648496"/>
                </a:cubicBezTo>
                <a:cubicBezTo>
                  <a:pt x="314746" y="1727025"/>
                  <a:pt x="332418" y="1665014"/>
                  <a:pt x="315164" y="1803042"/>
                </a:cubicBezTo>
                <a:cubicBezTo>
                  <a:pt x="311399" y="1833164"/>
                  <a:pt x="311008" y="1864119"/>
                  <a:pt x="302285" y="1893195"/>
                </a:cubicBezTo>
                <a:cubicBezTo>
                  <a:pt x="297837" y="1908020"/>
                  <a:pt x="285524" y="1919236"/>
                  <a:pt x="276528" y="1931831"/>
                </a:cubicBezTo>
                <a:cubicBezTo>
                  <a:pt x="264052" y="1949298"/>
                  <a:pt x="255476" y="1971038"/>
                  <a:pt x="237891" y="1983347"/>
                </a:cubicBezTo>
                <a:cubicBezTo>
                  <a:pt x="211107" y="2002096"/>
                  <a:pt x="177790" y="2009104"/>
                  <a:pt x="147739" y="2021983"/>
                </a:cubicBezTo>
                <a:cubicBezTo>
                  <a:pt x="112510" y="2057212"/>
                  <a:pt x="53859" y="2095530"/>
                  <a:pt x="121981" y="2163651"/>
                </a:cubicBezTo>
                <a:cubicBezTo>
                  <a:pt x="137159" y="2178829"/>
                  <a:pt x="157200" y="2138983"/>
                  <a:pt x="173497" y="2125014"/>
                </a:cubicBezTo>
                <a:cubicBezTo>
                  <a:pt x="198420" y="2103652"/>
                  <a:pt x="222986" y="2077550"/>
                  <a:pt x="237891" y="2047741"/>
                </a:cubicBezTo>
                <a:cubicBezTo>
                  <a:pt x="243962" y="2035599"/>
                  <a:pt x="246477" y="2021983"/>
                  <a:pt x="250770" y="2009104"/>
                </a:cubicBezTo>
                <a:cubicBezTo>
                  <a:pt x="259356" y="1949003"/>
                  <a:pt x="258246" y="1886693"/>
                  <a:pt x="276528" y="1828800"/>
                </a:cubicBezTo>
                <a:cubicBezTo>
                  <a:pt x="284806" y="1802588"/>
                  <a:pt x="309469" y="1784669"/>
                  <a:pt x="328043" y="1764406"/>
                </a:cubicBezTo>
                <a:cubicBezTo>
                  <a:pt x="359581" y="1730001"/>
                  <a:pt x="435495" y="1652172"/>
                  <a:pt x="482589" y="1622738"/>
                </a:cubicBezTo>
                <a:cubicBezTo>
                  <a:pt x="494101" y="1615543"/>
                  <a:pt x="508347" y="1614152"/>
                  <a:pt x="521226" y="1609859"/>
                </a:cubicBezTo>
                <a:cubicBezTo>
                  <a:pt x="552039" y="1363359"/>
                  <a:pt x="503867" y="1610283"/>
                  <a:pt x="572742" y="1455313"/>
                </a:cubicBezTo>
                <a:cubicBezTo>
                  <a:pt x="581632" y="1435310"/>
                  <a:pt x="580311" y="1412154"/>
                  <a:pt x="585620" y="1390918"/>
                </a:cubicBezTo>
                <a:cubicBezTo>
                  <a:pt x="588912" y="1377748"/>
                  <a:pt x="594206" y="1365161"/>
                  <a:pt x="598499" y="1352282"/>
                </a:cubicBezTo>
                <a:cubicBezTo>
                  <a:pt x="602792" y="1133341"/>
                  <a:pt x="603699" y="914307"/>
                  <a:pt x="611378" y="695459"/>
                </a:cubicBezTo>
                <a:cubicBezTo>
                  <a:pt x="612294" y="669362"/>
                  <a:pt x="624257" y="644299"/>
                  <a:pt x="624257" y="618186"/>
                </a:cubicBezTo>
                <a:cubicBezTo>
                  <a:pt x="624257" y="412079"/>
                  <a:pt x="615671" y="206062"/>
                  <a:pt x="611378" y="0"/>
                </a:cubicBezTo>
                <a:cubicBezTo>
                  <a:pt x="602792" y="25758"/>
                  <a:pt x="590945" y="50649"/>
                  <a:pt x="585620" y="77273"/>
                </a:cubicBezTo>
                <a:cubicBezTo>
                  <a:pt x="577996" y="115393"/>
                  <a:pt x="584174" y="156028"/>
                  <a:pt x="572742" y="193183"/>
                </a:cubicBezTo>
                <a:cubicBezTo>
                  <a:pt x="566430" y="213699"/>
                  <a:pt x="546984" y="227527"/>
                  <a:pt x="534105" y="244699"/>
                </a:cubicBezTo>
                <a:cubicBezTo>
                  <a:pt x="529812" y="274750"/>
                  <a:pt x="525842" y="304848"/>
                  <a:pt x="521226" y="334851"/>
                </a:cubicBezTo>
                <a:cubicBezTo>
                  <a:pt x="517255" y="360660"/>
                  <a:pt x="512040" y="386273"/>
                  <a:pt x="508347" y="412124"/>
                </a:cubicBezTo>
                <a:cubicBezTo>
                  <a:pt x="503452" y="446387"/>
                  <a:pt x="499761" y="480811"/>
                  <a:pt x="495468" y="515155"/>
                </a:cubicBezTo>
                <a:cubicBezTo>
                  <a:pt x="499761" y="858592"/>
                  <a:pt x="494800" y="1202269"/>
                  <a:pt x="508347" y="1545465"/>
                </a:cubicBezTo>
                <a:cubicBezTo>
                  <a:pt x="509104" y="1564649"/>
                  <a:pt x="526160" y="1511427"/>
                  <a:pt x="534105" y="1493949"/>
                </a:cubicBezTo>
                <a:cubicBezTo>
                  <a:pt x="547634" y="1464185"/>
                  <a:pt x="571721" y="1436475"/>
                  <a:pt x="572742" y="1403797"/>
                </a:cubicBezTo>
                <a:cubicBezTo>
                  <a:pt x="584676" y="1021910"/>
                  <a:pt x="572742" y="639651"/>
                  <a:pt x="572742" y="25757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344787" y="922957"/>
            <a:ext cx="1132213" cy="1247702"/>
          </a:xfrm>
          <a:custGeom>
            <a:avLst/>
            <a:gdLst>
              <a:gd name="connsiteX0" fmla="*/ 244644 w 1674168"/>
              <a:gd name="connsiteY0" fmla="*/ 1071691 h 1724375"/>
              <a:gd name="connsiteX1" fmla="*/ 888588 w 1674168"/>
              <a:gd name="connsiteY1" fmla="*/ 1586846 h 1724375"/>
              <a:gd name="connsiteX2" fmla="*/ 940103 w 1674168"/>
              <a:gd name="connsiteY2" fmla="*/ 1599725 h 1724375"/>
              <a:gd name="connsiteX3" fmla="*/ 1171923 w 1674168"/>
              <a:gd name="connsiteY3" fmla="*/ 1573967 h 1724375"/>
              <a:gd name="connsiteX4" fmla="*/ 1249196 w 1674168"/>
              <a:gd name="connsiteY4" fmla="*/ 1535330 h 1724375"/>
              <a:gd name="connsiteX5" fmla="*/ 1300712 w 1674168"/>
              <a:gd name="connsiteY5" fmla="*/ 1522451 h 1724375"/>
              <a:gd name="connsiteX6" fmla="*/ 1493895 w 1674168"/>
              <a:gd name="connsiteY6" fmla="*/ 1367905 h 1724375"/>
              <a:gd name="connsiteX7" fmla="*/ 1609805 w 1674168"/>
              <a:gd name="connsiteY7" fmla="*/ 1251995 h 1724375"/>
              <a:gd name="connsiteX8" fmla="*/ 1635562 w 1674168"/>
              <a:gd name="connsiteY8" fmla="*/ 1187601 h 1724375"/>
              <a:gd name="connsiteX9" fmla="*/ 1661320 w 1674168"/>
              <a:gd name="connsiteY9" fmla="*/ 981539 h 1724375"/>
              <a:gd name="connsiteX10" fmla="*/ 1609805 w 1674168"/>
              <a:gd name="connsiteY10" fmla="*/ 659567 h 1724375"/>
              <a:gd name="connsiteX11" fmla="*/ 1545410 w 1674168"/>
              <a:gd name="connsiteY11" fmla="*/ 376232 h 1724375"/>
              <a:gd name="connsiteX12" fmla="*/ 1532531 w 1674168"/>
              <a:gd name="connsiteY12" fmla="*/ 221685 h 1724375"/>
              <a:gd name="connsiteX13" fmla="*/ 1416621 w 1674168"/>
              <a:gd name="connsiteY13" fmla="*/ 118654 h 1724375"/>
              <a:gd name="connsiteX14" fmla="*/ 1223438 w 1674168"/>
              <a:gd name="connsiteY14" fmla="*/ 28502 h 1724375"/>
              <a:gd name="connsiteX15" fmla="*/ 914345 w 1674168"/>
              <a:gd name="connsiteY15" fmla="*/ 2744 h 1724375"/>
              <a:gd name="connsiteX16" fmla="*/ 695405 w 1674168"/>
              <a:gd name="connsiteY16" fmla="*/ 15623 h 1724375"/>
              <a:gd name="connsiteX17" fmla="*/ 347675 w 1674168"/>
              <a:gd name="connsiteY17" fmla="*/ 195927 h 1724375"/>
              <a:gd name="connsiteX18" fmla="*/ 257523 w 1674168"/>
              <a:gd name="connsiteY18" fmla="*/ 273201 h 1724375"/>
              <a:gd name="connsiteX19" fmla="*/ 154492 w 1674168"/>
              <a:gd name="connsiteY19" fmla="*/ 427747 h 1724375"/>
              <a:gd name="connsiteX20" fmla="*/ 115855 w 1674168"/>
              <a:gd name="connsiteY20" fmla="*/ 479263 h 1724375"/>
              <a:gd name="connsiteX21" fmla="*/ 102976 w 1674168"/>
              <a:gd name="connsiteY21" fmla="*/ 530778 h 1724375"/>
              <a:gd name="connsiteX22" fmla="*/ 141613 w 1674168"/>
              <a:gd name="connsiteY22" fmla="*/ 1187601 h 1724375"/>
              <a:gd name="connsiteX23" fmla="*/ 180250 w 1674168"/>
              <a:gd name="connsiteY23" fmla="*/ 1239116 h 1724375"/>
              <a:gd name="connsiteX24" fmla="*/ 257523 w 1674168"/>
              <a:gd name="connsiteY24" fmla="*/ 1329268 h 1724375"/>
              <a:gd name="connsiteX25" fmla="*/ 334796 w 1674168"/>
              <a:gd name="connsiteY25" fmla="*/ 1367905 h 1724375"/>
              <a:gd name="connsiteX26" fmla="*/ 386312 w 1674168"/>
              <a:gd name="connsiteY26" fmla="*/ 1406541 h 1724375"/>
              <a:gd name="connsiteX27" fmla="*/ 502221 w 1674168"/>
              <a:gd name="connsiteY27" fmla="*/ 1496694 h 1724375"/>
              <a:gd name="connsiteX28" fmla="*/ 579495 w 1674168"/>
              <a:gd name="connsiteY28" fmla="*/ 1522451 h 1724375"/>
              <a:gd name="connsiteX29" fmla="*/ 1416621 w 1674168"/>
              <a:gd name="connsiteY29" fmla="*/ 1290632 h 1724375"/>
              <a:gd name="connsiteX30" fmla="*/ 1442379 w 1674168"/>
              <a:gd name="connsiteY30" fmla="*/ 1174722 h 1724375"/>
              <a:gd name="connsiteX31" fmla="*/ 1429500 w 1674168"/>
              <a:gd name="connsiteY31" fmla="*/ 659567 h 1724375"/>
              <a:gd name="connsiteX32" fmla="*/ 1390864 w 1674168"/>
              <a:gd name="connsiteY32" fmla="*/ 543657 h 1724375"/>
              <a:gd name="connsiteX33" fmla="*/ 1365106 w 1674168"/>
              <a:gd name="connsiteY33" fmla="*/ 466384 h 1724375"/>
              <a:gd name="connsiteX34" fmla="*/ 1236317 w 1674168"/>
              <a:gd name="connsiteY34" fmla="*/ 376232 h 1724375"/>
              <a:gd name="connsiteX35" fmla="*/ 1197681 w 1674168"/>
              <a:gd name="connsiteY35" fmla="*/ 324716 h 1724375"/>
              <a:gd name="connsiteX36" fmla="*/ 952982 w 1674168"/>
              <a:gd name="connsiteY36" fmla="*/ 234564 h 1724375"/>
              <a:gd name="connsiteX37" fmla="*/ 875709 w 1674168"/>
              <a:gd name="connsiteY37" fmla="*/ 208806 h 1724375"/>
              <a:gd name="connsiteX38" fmla="*/ 424948 w 1674168"/>
              <a:gd name="connsiteY38" fmla="*/ 234564 h 1724375"/>
              <a:gd name="connsiteX39" fmla="*/ 360554 w 1674168"/>
              <a:gd name="connsiteY39" fmla="*/ 260322 h 1724375"/>
              <a:gd name="connsiteX40" fmla="*/ 296159 w 1674168"/>
              <a:gd name="connsiteY40" fmla="*/ 337595 h 1724375"/>
              <a:gd name="connsiteX41" fmla="*/ 270402 w 1674168"/>
              <a:gd name="connsiteY41" fmla="*/ 401989 h 1724375"/>
              <a:gd name="connsiteX42" fmla="*/ 218886 w 1674168"/>
              <a:gd name="connsiteY42" fmla="*/ 492141 h 1724375"/>
              <a:gd name="connsiteX43" fmla="*/ 167371 w 1674168"/>
              <a:gd name="connsiteY43" fmla="*/ 620930 h 1724375"/>
              <a:gd name="connsiteX44" fmla="*/ 102976 w 1674168"/>
              <a:gd name="connsiteY44" fmla="*/ 723961 h 1724375"/>
              <a:gd name="connsiteX45" fmla="*/ 12824 w 1674168"/>
              <a:gd name="connsiteY45" fmla="*/ 1007296 h 1724375"/>
              <a:gd name="connsiteX46" fmla="*/ 25703 w 1674168"/>
              <a:gd name="connsiteY46" fmla="*/ 1367905 h 1724375"/>
              <a:gd name="connsiteX47" fmla="*/ 102976 w 1674168"/>
              <a:gd name="connsiteY47" fmla="*/ 1419420 h 1724375"/>
              <a:gd name="connsiteX48" fmla="*/ 386312 w 1674168"/>
              <a:gd name="connsiteY48" fmla="*/ 1509572 h 1724375"/>
              <a:gd name="connsiteX49" fmla="*/ 837072 w 1674168"/>
              <a:gd name="connsiteY49" fmla="*/ 1612603 h 1724375"/>
              <a:gd name="connsiteX50" fmla="*/ 978740 w 1674168"/>
              <a:gd name="connsiteY50" fmla="*/ 1651240 h 1724375"/>
              <a:gd name="connsiteX51" fmla="*/ 1197681 w 1674168"/>
              <a:gd name="connsiteY51" fmla="*/ 1676998 h 1724375"/>
              <a:gd name="connsiteX52" fmla="*/ 1262075 w 1674168"/>
              <a:gd name="connsiteY52" fmla="*/ 1689877 h 1724375"/>
              <a:gd name="connsiteX53" fmla="*/ 1545410 w 1674168"/>
              <a:gd name="connsiteY53" fmla="*/ 1651240 h 1724375"/>
              <a:gd name="connsiteX54" fmla="*/ 1584047 w 1674168"/>
              <a:gd name="connsiteY54" fmla="*/ 1625482 h 1724375"/>
              <a:gd name="connsiteX55" fmla="*/ 1648441 w 1674168"/>
              <a:gd name="connsiteY55" fmla="*/ 1535330 h 1724375"/>
              <a:gd name="connsiteX56" fmla="*/ 1648441 w 1674168"/>
              <a:gd name="connsiteY56" fmla="*/ 1200479 h 1724375"/>
              <a:gd name="connsiteX57" fmla="*/ 1622683 w 1674168"/>
              <a:gd name="connsiteY57" fmla="*/ 1136085 h 1724375"/>
              <a:gd name="connsiteX58" fmla="*/ 1609805 w 1674168"/>
              <a:gd name="connsiteY58" fmla="*/ 1058812 h 1724375"/>
              <a:gd name="connsiteX59" fmla="*/ 1571168 w 1674168"/>
              <a:gd name="connsiteY59" fmla="*/ 955781 h 1724375"/>
              <a:gd name="connsiteX60" fmla="*/ 1545410 w 1674168"/>
              <a:gd name="connsiteY60" fmla="*/ 878508 h 1724375"/>
              <a:gd name="connsiteX61" fmla="*/ 1519652 w 1674168"/>
              <a:gd name="connsiteY61" fmla="*/ 685325 h 1724375"/>
              <a:gd name="connsiteX62" fmla="*/ 1481016 w 1674168"/>
              <a:gd name="connsiteY62" fmla="*/ 569415 h 1724375"/>
              <a:gd name="connsiteX63" fmla="*/ 1442379 w 1674168"/>
              <a:gd name="connsiteY63" fmla="*/ 440626 h 1724375"/>
              <a:gd name="connsiteX64" fmla="*/ 1339348 w 1674168"/>
              <a:gd name="connsiteY64" fmla="*/ 363353 h 1724375"/>
              <a:gd name="connsiteX65" fmla="*/ 1262075 w 1674168"/>
              <a:gd name="connsiteY65" fmla="*/ 298958 h 1724375"/>
              <a:gd name="connsiteX66" fmla="*/ 1197681 w 1674168"/>
              <a:gd name="connsiteY66" fmla="*/ 286079 h 1724375"/>
              <a:gd name="connsiteX67" fmla="*/ 1120407 w 1674168"/>
              <a:gd name="connsiteY67" fmla="*/ 260322 h 1724375"/>
              <a:gd name="connsiteX68" fmla="*/ 1017376 w 1674168"/>
              <a:gd name="connsiteY68" fmla="*/ 234564 h 1724375"/>
              <a:gd name="connsiteX69" fmla="*/ 682526 w 1674168"/>
              <a:gd name="connsiteY69" fmla="*/ 247443 h 1724375"/>
              <a:gd name="connsiteX70" fmla="*/ 489343 w 1674168"/>
              <a:gd name="connsiteY70" fmla="*/ 298958 h 1724375"/>
              <a:gd name="connsiteX71" fmla="*/ 412069 w 1674168"/>
              <a:gd name="connsiteY71" fmla="*/ 311837 h 1724375"/>
              <a:gd name="connsiteX72" fmla="*/ 270402 w 1674168"/>
              <a:gd name="connsiteY72" fmla="*/ 414868 h 1724375"/>
              <a:gd name="connsiteX73" fmla="*/ 231765 w 1674168"/>
              <a:gd name="connsiteY73" fmla="*/ 492141 h 1724375"/>
              <a:gd name="connsiteX74" fmla="*/ 193128 w 1674168"/>
              <a:gd name="connsiteY74" fmla="*/ 569415 h 1724375"/>
              <a:gd name="connsiteX75" fmla="*/ 180250 w 1674168"/>
              <a:gd name="connsiteY75" fmla="*/ 723961 h 1724375"/>
              <a:gd name="connsiteX76" fmla="*/ 154492 w 1674168"/>
              <a:gd name="connsiteY76" fmla="*/ 891387 h 1724375"/>
              <a:gd name="connsiteX77" fmla="*/ 167371 w 1674168"/>
              <a:gd name="connsiteY77" fmla="*/ 1097448 h 1724375"/>
              <a:gd name="connsiteX78" fmla="*/ 218886 w 1674168"/>
              <a:gd name="connsiteY78" fmla="*/ 1161843 h 1724375"/>
              <a:gd name="connsiteX79" fmla="*/ 424948 w 1674168"/>
              <a:gd name="connsiteY79" fmla="*/ 1316389 h 1724375"/>
              <a:gd name="connsiteX80" fmla="*/ 592374 w 1674168"/>
              <a:gd name="connsiteY80" fmla="*/ 1432299 h 1724375"/>
              <a:gd name="connsiteX81" fmla="*/ 734041 w 1674168"/>
              <a:gd name="connsiteY81" fmla="*/ 1470936 h 1724375"/>
              <a:gd name="connsiteX82" fmla="*/ 875709 w 1674168"/>
              <a:gd name="connsiteY82" fmla="*/ 1496694 h 1724375"/>
              <a:gd name="connsiteX83" fmla="*/ 1094650 w 1674168"/>
              <a:gd name="connsiteY83" fmla="*/ 1470936 h 1724375"/>
              <a:gd name="connsiteX84" fmla="*/ 1236317 w 1674168"/>
              <a:gd name="connsiteY84" fmla="*/ 1342147 h 1724375"/>
              <a:gd name="connsiteX85" fmla="*/ 1390864 w 1674168"/>
              <a:gd name="connsiteY85" fmla="*/ 1239116 h 1724375"/>
              <a:gd name="connsiteX86" fmla="*/ 1468137 w 1674168"/>
              <a:gd name="connsiteY86" fmla="*/ 1174722 h 1724375"/>
              <a:gd name="connsiteX87" fmla="*/ 1481016 w 1674168"/>
              <a:gd name="connsiteY87" fmla="*/ 711082 h 1724375"/>
              <a:gd name="connsiteX88" fmla="*/ 1455258 w 1674168"/>
              <a:gd name="connsiteY88" fmla="*/ 711082 h 17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674168" h="1724375">
                <a:moveTo>
                  <a:pt x="244644" y="1071691"/>
                </a:moveTo>
                <a:cubicBezTo>
                  <a:pt x="459292" y="1243409"/>
                  <a:pt x="669658" y="1420621"/>
                  <a:pt x="888588" y="1586846"/>
                </a:cubicBezTo>
                <a:cubicBezTo>
                  <a:pt x="902685" y="1597549"/>
                  <a:pt x="922421" y="1600529"/>
                  <a:pt x="940103" y="1599725"/>
                </a:cubicBezTo>
                <a:cubicBezTo>
                  <a:pt x="1017772" y="1596195"/>
                  <a:pt x="1171923" y="1573967"/>
                  <a:pt x="1171923" y="1573967"/>
                </a:cubicBezTo>
                <a:cubicBezTo>
                  <a:pt x="1197681" y="1561088"/>
                  <a:pt x="1222458" y="1546025"/>
                  <a:pt x="1249196" y="1535330"/>
                </a:cubicBezTo>
                <a:cubicBezTo>
                  <a:pt x="1265630" y="1528756"/>
                  <a:pt x="1284880" y="1530367"/>
                  <a:pt x="1300712" y="1522451"/>
                </a:cubicBezTo>
                <a:cubicBezTo>
                  <a:pt x="1405014" y="1470300"/>
                  <a:pt x="1411588" y="1450212"/>
                  <a:pt x="1493895" y="1367905"/>
                </a:cubicBezTo>
                <a:lnTo>
                  <a:pt x="1609805" y="1251995"/>
                </a:lnTo>
                <a:cubicBezTo>
                  <a:pt x="1618391" y="1230530"/>
                  <a:pt x="1628919" y="1209744"/>
                  <a:pt x="1635562" y="1187601"/>
                </a:cubicBezTo>
                <a:cubicBezTo>
                  <a:pt x="1652919" y="1129744"/>
                  <a:pt x="1656903" y="1030127"/>
                  <a:pt x="1661320" y="981539"/>
                </a:cubicBezTo>
                <a:cubicBezTo>
                  <a:pt x="1644148" y="874215"/>
                  <a:pt x="1630246" y="766316"/>
                  <a:pt x="1609805" y="659567"/>
                </a:cubicBezTo>
                <a:cubicBezTo>
                  <a:pt x="1591590" y="564442"/>
                  <a:pt x="1545410" y="376232"/>
                  <a:pt x="1545410" y="376232"/>
                </a:cubicBezTo>
                <a:cubicBezTo>
                  <a:pt x="1541117" y="324716"/>
                  <a:pt x="1549736" y="270432"/>
                  <a:pt x="1532531" y="221685"/>
                </a:cubicBezTo>
                <a:cubicBezTo>
                  <a:pt x="1524905" y="200078"/>
                  <a:pt x="1441547" y="134516"/>
                  <a:pt x="1416621" y="118654"/>
                </a:cubicBezTo>
                <a:cubicBezTo>
                  <a:pt x="1356476" y="80380"/>
                  <a:pt x="1293327" y="45974"/>
                  <a:pt x="1223438" y="28502"/>
                </a:cubicBezTo>
                <a:cubicBezTo>
                  <a:pt x="1166331" y="14225"/>
                  <a:pt x="927844" y="3588"/>
                  <a:pt x="914345" y="2744"/>
                </a:cubicBezTo>
                <a:cubicBezTo>
                  <a:pt x="841365" y="7037"/>
                  <a:pt x="766822" y="0"/>
                  <a:pt x="695405" y="15623"/>
                </a:cubicBezTo>
                <a:cubicBezTo>
                  <a:pt x="586845" y="39370"/>
                  <a:pt x="433066" y="122734"/>
                  <a:pt x="347675" y="195927"/>
                </a:cubicBezTo>
                <a:cubicBezTo>
                  <a:pt x="317624" y="221685"/>
                  <a:pt x="284369" y="244118"/>
                  <a:pt x="257523" y="273201"/>
                </a:cubicBezTo>
                <a:cubicBezTo>
                  <a:pt x="204559" y="330579"/>
                  <a:pt x="194518" y="367708"/>
                  <a:pt x="154492" y="427747"/>
                </a:cubicBezTo>
                <a:cubicBezTo>
                  <a:pt x="142585" y="445607"/>
                  <a:pt x="128734" y="462091"/>
                  <a:pt x="115855" y="479263"/>
                </a:cubicBezTo>
                <a:cubicBezTo>
                  <a:pt x="111562" y="496435"/>
                  <a:pt x="102976" y="513078"/>
                  <a:pt x="102976" y="530778"/>
                </a:cubicBezTo>
                <a:cubicBezTo>
                  <a:pt x="102976" y="959397"/>
                  <a:pt x="2519" y="992872"/>
                  <a:pt x="141613" y="1187601"/>
                </a:cubicBezTo>
                <a:cubicBezTo>
                  <a:pt x="154089" y="1205068"/>
                  <a:pt x="166658" y="1222503"/>
                  <a:pt x="180250" y="1239116"/>
                </a:cubicBezTo>
                <a:cubicBezTo>
                  <a:pt x="205313" y="1269748"/>
                  <a:pt x="227118" y="1303930"/>
                  <a:pt x="257523" y="1329268"/>
                </a:cubicBezTo>
                <a:cubicBezTo>
                  <a:pt x="279646" y="1347704"/>
                  <a:pt x="310102" y="1353089"/>
                  <a:pt x="334796" y="1367905"/>
                </a:cubicBezTo>
                <a:cubicBezTo>
                  <a:pt x="353202" y="1378949"/>
                  <a:pt x="369551" y="1393132"/>
                  <a:pt x="386312" y="1406541"/>
                </a:cubicBezTo>
                <a:cubicBezTo>
                  <a:pt x="393752" y="1412493"/>
                  <a:pt x="473414" y="1483891"/>
                  <a:pt x="502221" y="1496694"/>
                </a:cubicBezTo>
                <a:cubicBezTo>
                  <a:pt x="527032" y="1507721"/>
                  <a:pt x="553737" y="1513865"/>
                  <a:pt x="579495" y="1522451"/>
                </a:cubicBezTo>
                <a:cubicBezTo>
                  <a:pt x="1346519" y="1496003"/>
                  <a:pt x="1243124" y="1724375"/>
                  <a:pt x="1416621" y="1290632"/>
                </a:cubicBezTo>
                <a:cubicBezTo>
                  <a:pt x="1423896" y="1272445"/>
                  <a:pt x="1439525" y="1188994"/>
                  <a:pt x="1442379" y="1174722"/>
                </a:cubicBezTo>
                <a:cubicBezTo>
                  <a:pt x="1438086" y="1003004"/>
                  <a:pt x="1443476" y="830770"/>
                  <a:pt x="1429500" y="659567"/>
                </a:cubicBezTo>
                <a:cubicBezTo>
                  <a:pt x="1426186" y="618975"/>
                  <a:pt x="1403743" y="582294"/>
                  <a:pt x="1390864" y="543657"/>
                </a:cubicBezTo>
                <a:cubicBezTo>
                  <a:pt x="1382278" y="517899"/>
                  <a:pt x="1387349" y="481954"/>
                  <a:pt x="1365106" y="466384"/>
                </a:cubicBezTo>
                <a:cubicBezTo>
                  <a:pt x="1322176" y="436333"/>
                  <a:pt x="1267758" y="418154"/>
                  <a:pt x="1236317" y="376232"/>
                </a:cubicBezTo>
                <a:cubicBezTo>
                  <a:pt x="1223438" y="359060"/>
                  <a:pt x="1216880" y="334315"/>
                  <a:pt x="1197681" y="324716"/>
                </a:cubicBezTo>
                <a:cubicBezTo>
                  <a:pt x="1119932" y="285841"/>
                  <a:pt x="1034769" y="264008"/>
                  <a:pt x="952982" y="234564"/>
                </a:cubicBezTo>
                <a:cubicBezTo>
                  <a:pt x="927436" y="225367"/>
                  <a:pt x="875709" y="208806"/>
                  <a:pt x="875709" y="208806"/>
                </a:cubicBezTo>
                <a:cubicBezTo>
                  <a:pt x="725455" y="217392"/>
                  <a:pt x="574700" y="219589"/>
                  <a:pt x="424948" y="234564"/>
                </a:cubicBezTo>
                <a:cubicBezTo>
                  <a:pt x="401945" y="236864"/>
                  <a:pt x="380158" y="248069"/>
                  <a:pt x="360554" y="260322"/>
                </a:cubicBezTo>
                <a:cubicBezTo>
                  <a:pt x="339838" y="273269"/>
                  <a:pt x="307488" y="314936"/>
                  <a:pt x="296159" y="337595"/>
                </a:cubicBezTo>
                <a:cubicBezTo>
                  <a:pt x="285820" y="358272"/>
                  <a:pt x="280741" y="381312"/>
                  <a:pt x="270402" y="401989"/>
                </a:cubicBezTo>
                <a:cubicBezTo>
                  <a:pt x="254923" y="432946"/>
                  <a:pt x="233623" y="460824"/>
                  <a:pt x="218886" y="492141"/>
                </a:cubicBezTo>
                <a:cubicBezTo>
                  <a:pt x="199199" y="533977"/>
                  <a:pt x="188049" y="579575"/>
                  <a:pt x="167371" y="620930"/>
                </a:cubicBezTo>
                <a:cubicBezTo>
                  <a:pt x="149259" y="657154"/>
                  <a:pt x="120388" y="687395"/>
                  <a:pt x="102976" y="723961"/>
                </a:cubicBezTo>
                <a:cubicBezTo>
                  <a:pt x="40751" y="854634"/>
                  <a:pt x="40713" y="881796"/>
                  <a:pt x="12824" y="1007296"/>
                </a:cubicBezTo>
                <a:cubicBezTo>
                  <a:pt x="17117" y="1127499"/>
                  <a:pt x="0" y="1250404"/>
                  <a:pt x="25703" y="1367905"/>
                </a:cubicBezTo>
                <a:cubicBezTo>
                  <a:pt x="32318" y="1398147"/>
                  <a:pt x="74163" y="1408101"/>
                  <a:pt x="102976" y="1419420"/>
                </a:cubicBezTo>
                <a:cubicBezTo>
                  <a:pt x="195224" y="1455660"/>
                  <a:pt x="290464" y="1484349"/>
                  <a:pt x="386312" y="1509572"/>
                </a:cubicBezTo>
                <a:cubicBezTo>
                  <a:pt x="994392" y="1669595"/>
                  <a:pt x="303021" y="1493926"/>
                  <a:pt x="837072" y="1612603"/>
                </a:cubicBezTo>
                <a:cubicBezTo>
                  <a:pt x="884854" y="1623221"/>
                  <a:pt x="930555" y="1642635"/>
                  <a:pt x="978740" y="1651240"/>
                </a:cubicBezTo>
                <a:cubicBezTo>
                  <a:pt x="1051079" y="1664158"/>
                  <a:pt x="1124871" y="1667069"/>
                  <a:pt x="1197681" y="1676998"/>
                </a:cubicBezTo>
                <a:cubicBezTo>
                  <a:pt x="1219370" y="1679956"/>
                  <a:pt x="1240610" y="1685584"/>
                  <a:pt x="1262075" y="1689877"/>
                </a:cubicBezTo>
                <a:cubicBezTo>
                  <a:pt x="1356520" y="1676998"/>
                  <a:pt x="1451942" y="1669934"/>
                  <a:pt x="1545410" y="1651240"/>
                </a:cubicBezTo>
                <a:cubicBezTo>
                  <a:pt x="1560588" y="1648204"/>
                  <a:pt x="1573764" y="1637051"/>
                  <a:pt x="1584047" y="1625482"/>
                </a:cubicBezTo>
                <a:cubicBezTo>
                  <a:pt x="1608581" y="1597881"/>
                  <a:pt x="1626976" y="1565381"/>
                  <a:pt x="1648441" y="1535330"/>
                </a:cubicBezTo>
                <a:cubicBezTo>
                  <a:pt x="1671946" y="1394300"/>
                  <a:pt x="1674168" y="1414872"/>
                  <a:pt x="1648441" y="1200479"/>
                </a:cubicBezTo>
                <a:cubicBezTo>
                  <a:pt x="1645687" y="1177525"/>
                  <a:pt x="1631269" y="1157550"/>
                  <a:pt x="1622683" y="1136085"/>
                </a:cubicBezTo>
                <a:cubicBezTo>
                  <a:pt x="1618390" y="1110327"/>
                  <a:pt x="1615470" y="1084303"/>
                  <a:pt x="1609805" y="1058812"/>
                </a:cubicBezTo>
                <a:cubicBezTo>
                  <a:pt x="1604337" y="1034206"/>
                  <a:pt x="1576898" y="971539"/>
                  <a:pt x="1571168" y="955781"/>
                </a:cubicBezTo>
                <a:cubicBezTo>
                  <a:pt x="1561889" y="930265"/>
                  <a:pt x="1545410" y="878508"/>
                  <a:pt x="1545410" y="878508"/>
                </a:cubicBezTo>
                <a:cubicBezTo>
                  <a:pt x="1540059" y="824995"/>
                  <a:pt x="1536068" y="742781"/>
                  <a:pt x="1519652" y="685325"/>
                </a:cubicBezTo>
                <a:cubicBezTo>
                  <a:pt x="1508464" y="646165"/>
                  <a:pt x="1493280" y="608251"/>
                  <a:pt x="1481016" y="569415"/>
                </a:cubicBezTo>
                <a:cubicBezTo>
                  <a:pt x="1467519" y="526675"/>
                  <a:pt x="1461161" y="481321"/>
                  <a:pt x="1442379" y="440626"/>
                </a:cubicBezTo>
                <a:cubicBezTo>
                  <a:pt x="1426556" y="406342"/>
                  <a:pt x="1363681" y="381050"/>
                  <a:pt x="1339348" y="363353"/>
                </a:cubicBezTo>
                <a:cubicBezTo>
                  <a:pt x="1312232" y="343632"/>
                  <a:pt x="1291510" y="315014"/>
                  <a:pt x="1262075" y="298958"/>
                </a:cubicBezTo>
                <a:cubicBezTo>
                  <a:pt x="1242858" y="288476"/>
                  <a:pt x="1218799" y="291838"/>
                  <a:pt x="1197681" y="286079"/>
                </a:cubicBezTo>
                <a:cubicBezTo>
                  <a:pt x="1171486" y="278935"/>
                  <a:pt x="1146514" y="267781"/>
                  <a:pt x="1120407" y="260322"/>
                </a:cubicBezTo>
                <a:cubicBezTo>
                  <a:pt x="1086368" y="250597"/>
                  <a:pt x="1051720" y="243150"/>
                  <a:pt x="1017376" y="234564"/>
                </a:cubicBezTo>
                <a:cubicBezTo>
                  <a:pt x="905759" y="238857"/>
                  <a:pt x="793404" y="233921"/>
                  <a:pt x="682526" y="247443"/>
                </a:cubicBezTo>
                <a:cubicBezTo>
                  <a:pt x="616372" y="255511"/>
                  <a:pt x="554175" y="283522"/>
                  <a:pt x="489343" y="298958"/>
                </a:cubicBezTo>
                <a:cubicBezTo>
                  <a:pt x="463940" y="305006"/>
                  <a:pt x="437827" y="307544"/>
                  <a:pt x="412069" y="311837"/>
                </a:cubicBezTo>
                <a:cubicBezTo>
                  <a:pt x="364847" y="346181"/>
                  <a:pt x="302791" y="366284"/>
                  <a:pt x="270402" y="414868"/>
                </a:cubicBezTo>
                <a:cubicBezTo>
                  <a:pt x="216849" y="495198"/>
                  <a:pt x="267312" y="412161"/>
                  <a:pt x="231765" y="492141"/>
                </a:cubicBezTo>
                <a:cubicBezTo>
                  <a:pt x="220069" y="518457"/>
                  <a:pt x="206007" y="543657"/>
                  <a:pt x="193128" y="569415"/>
                </a:cubicBezTo>
                <a:cubicBezTo>
                  <a:pt x="188835" y="620930"/>
                  <a:pt x="184930" y="672479"/>
                  <a:pt x="180250" y="723961"/>
                </a:cubicBezTo>
                <a:cubicBezTo>
                  <a:pt x="167800" y="860920"/>
                  <a:pt x="180454" y="813500"/>
                  <a:pt x="154492" y="891387"/>
                </a:cubicBezTo>
                <a:cubicBezTo>
                  <a:pt x="158785" y="960074"/>
                  <a:pt x="151431" y="1030498"/>
                  <a:pt x="167371" y="1097448"/>
                </a:cubicBezTo>
                <a:cubicBezTo>
                  <a:pt x="173738" y="1124189"/>
                  <a:pt x="200395" y="1141503"/>
                  <a:pt x="218886" y="1161843"/>
                </a:cubicBezTo>
                <a:cubicBezTo>
                  <a:pt x="319963" y="1273029"/>
                  <a:pt x="280862" y="1222420"/>
                  <a:pt x="424948" y="1316389"/>
                </a:cubicBezTo>
                <a:cubicBezTo>
                  <a:pt x="481803" y="1353468"/>
                  <a:pt x="526888" y="1414439"/>
                  <a:pt x="592374" y="1432299"/>
                </a:cubicBezTo>
                <a:cubicBezTo>
                  <a:pt x="639596" y="1445178"/>
                  <a:pt x="686555" y="1459064"/>
                  <a:pt x="734041" y="1470936"/>
                </a:cubicBezTo>
                <a:cubicBezTo>
                  <a:pt x="770039" y="1479936"/>
                  <a:pt x="841265" y="1490953"/>
                  <a:pt x="875709" y="1496694"/>
                </a:cubicBezTo>
                <a:cubicBezTo>
                  <a:pt x="948689" y="1488108"/>
                  <a:pt x="1024350" y="1492332"/>
                  <a:pt x="1094650" y="1470936"/>
                </a:cubicBezTo>
                <a:cubicBezTo>
                  <a:pt x="1122706" y="1462397"/>
                  <a:pt x="1213885" y="1362086"/>
                  <a:pt x="1236317" y="1342147"/>
                </a:cubicBezTo>
                <a:cubicBezTo>
                  <a:pt x="1286340" y="1297682"/>
                  <a:pt x="1333579" y="1280034"/>
                  <a:pt x="1390864" y="1239116"/>
                </a:cubicBezTo>
                <a:cubicBezTo>
                  <a:pt x="1418148" y="1219628"/>
                  <a:pt x="1442379" y="1196187"/>
                  <a:pt x="1468137" y="1174722"/>
                </a:cubicBezTo>
                <a:cubicBezTo>
                  <a:pt x="1552190" y="1006616"/>
                  <a:pt x="1517196" y="1096994"/>
                  <a:pt x="1481016" y="711082"/>
                </a:cubicBezTo>
                <a:cubicBezTo>
                  <a:pt x="1480215" y="702533"/>
                  <a:pt x="1463844" y="711082"/>
                  <a:pt x="1455258" y="711082"/>
                </a:cubicBezTo>
              </a:path>
            </a:pathLst>
          </a:custGeom>
          <a:ln w="349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863465" y="1861524"/>
            <a:ext cx="125211" cy="1614193"/>
          </a:xfrm>
          <a:custGeom>
            <a:avLst/>
            <a:gdLst>
              <a:gd name="connsiteX0" fmla="*/ 125211 w 125211"/>
              <a:gd name="connsiteY0" fmla="*/ 210396 h 1614193"/>
              <a:gd name="connsiteX1" fmla="*/ 86574 w 125211"/>
              <a:gd name="connsiteY1" fmla="*/ 81607 h 1614193"/>
              <a:gd name="connsiteX2" fmla="*/ 60817 w 125211"/>
              <a:gd name="connsiteY2" fmla="*/ 42971 h 1614193"/>
              <a:gd name="connsiteX3" fmla="*/ 9301 w 125211"/>
              <a:gd name="connsiteY3" fmla="*/ 146002 h 1614193"/>
              <a:gd name="connsiteX4" fmla="*/ 22180 w 125211"/>
              <a:gd name="connsiteY4" fmla="*/ 1511162 h 1614193"/>
              <a:gd name="connsiteX5" fmla="*/ 47938 w 125211"/>
              <a:gd name="connsiteY5" fmla="*/ 1562678 h 1614193"/>
              <a:gd name="connsiteX6" fmla="*/ 60817 w 125211"/>
              <a:gd name="connsiteY6" fmla="*/ 1614193 h 1614193"/>
              <a:gd name="connsiteX7" fmla="*/ 73696 w 125211"/>
              <a:gd name="connsiteY7" fmla="*/ 223275 h 1614193"/>
              <a:gd name="connsiteX8" fmla="*/ 60817 w 125211"/>
              <a:gd name="connsiteY8" fmla="*/ 892976 h 1614193"/>
              <a:gd name="connsiteX9" fmla="*/ 60817 w 125211"/>
              <a:gd name="connsiteY9" fmla="*/ 1524041 h 161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11" h="1614193">
                <a:moveTo>
                  <a:pt x="125211" y="210396"/>
                </a:moveTo>
                <a:cubicBezTo>
                  <a:pt x="114507" y="167580"/>
                  <a:pt x="104492" y="121923"/>
                  <a:pt x="86574" y="81607"/>
                </a:cubicBezTo>
                <a:cubicBezTo>
                  <a:pt x="80288" y="67463"/>
                  <a:pt x="69403" y="55850"/>
                  <a:pt x="60817" y="42971"/>
                </a:cubicBezTo>
                <a:cubicBezTo>
                  <a:pt x="0" y="63242"/>
                  <a:pt x="9301" y="47342"/>
                  <a:pt x="9301" y="146002"/>
                </a:cubicBezTo>
                <a:cubicBezTo>
                  <a:pt x="9301" y="601076"/>
                  <a:pt x="9773" y="1056258"/>
                  <a:pt x="22180" y="1511162"/>
                </a:cubicBezTo>
                <a:cubicBezTo>
                  <a:pt x="22703" y="1530354"/>
                  <a:pt x="41197" y="1544702"/>
                  <a:pt x="47938" y="1562678"/>
                </a:cubicBezTo>
                <a:cubicBezTo>
                  <a:pt x="54153" y="1579251"/>
                  <a:pt x="56524" y="1597021"/>
                  <a:pt x="60817" y="1614193"/>
                </a:cubicBezTo>
                <a:cubicBezTo>
                  <a:pt x="65110" y="1150554"/>
                  <a:pt x="73696" y="686934"/>
                  <a:pt x="73696" y="223275"/>
                </a:cubicBezTo>
                <a:cubicBezTo>
                  <a:pt x="73696" y="0"/>
                  <a:pt x="63028" y="669712"/>
                  <a:pt x="60817" y="892976"/>
                </a:cubicBezTo>
                <a:cubicBezTo>
                  <a:pt x="58734" y="1103321"/>
                  <a:pt x="60817" y="1313686"/>
                  <a:pt x="60817" y="1524041"/>
                </a:cubicBezTo>
              </a:path>
            </a:pathLst>
          </a:custGeom>
          <a:ln w="349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5383369" y="2973441"/>
            <a:ext cx="1135640" cy="1107583"/>
          </a:xfrm>
          <a:custGeom>
            <a:avLst/>
            <a:gdLst>
              <a:gd name="connsiteX0" fmla="*/ 528034 w 1135640"/>
              <a:gd name="connsiteY0" fmla="*/ 90152 h 1107583"/>
              <a:gd name="connsiteX1" fmla="*/ 373487 w 1135640"/>
              <a:gd name="connsiteY1" fmla="*/ 669702 h 1107583"/>
              <a:gd name="connsiteX2" fmla="*/ 347730 w 1135640"/>
              <a:gd name="connsiteY2" fmla="*/ 721217 h 1107583"/>
              <a:gd name="connsiteX3" fmla="*/ 283335 w 1135640"/>
              <a:gd name="connsiteY3" fmla="*/ 811369 h 1107583"/>
              <a:gd name="connsiteX4" fmla="*/ 244699 w 1135640"/>
              <a:gd name="connsiteY4" fmla="*/ 875763 h 1107583"/>
              <a:gd name="connsiteX5" fmla="*/ 206062 w 1135640"/>
              <a:gd name="connsiteY5" fmla="*/ 927279 h 1107583"/>
              <a:gd name="connsiteX6" fmla="*/ 180304 w 1135640"/>
              <a:gd name="connsiteY6" fmla="*/ 991673 h 1107583"/>
              <a:gd name="connsiteX7" fmla="*/ 850006 w 1135640"/>
              <a:gd name="connsiteY7" fmla="*/ 1004552 h 1107583"/>
              <a:gd name="connsiteX8" fmla="*/ 875763 w 1135640"/>
              <a:gd name="connsiteY8" fmla="*/ 965916 h 1107583"/>
              <a:gd name="connsiteX9" fmla="*/ 850006 w 1135640"/>
              <a:gd name="connsiteY9" fmla="*/ 798490 h 1107583"/>
              <a:gd name="connsiteX10" fmla="*/ 798490 w 1135640"/>
              <a:gd name="connsiteY10" fmla="*/ 708338 h 1107583"/>
              <a:gd name="connsiteX11" fmla="*/ 721217 w 1135640"/>
              <a:gd name="connsiteY11" fmla="*/ 553792 h 1107583"/>
              <a:gd name="connsiteX12" fmla="*/ 592428 w 1135640"/>
              <a:gd name="connsiteY12" fmla="*/ 373487 h 1107583"/>
              <a:gd name="connsiteX13" fmla="*/ 579549 w 1135640"/>
              <a:gd name="connsiteY13" fmla="*/ 321972 h 1107583"/>
              <a:gd name="connsiteX14" fmla="*/ 566670 w 1135640"/>
              <a:gd name="connsiteY14" fmla="*/ 283335 h 1107583"/>
              <a:gd name="connsiteX15" fmla="*/ 553792 w 1135640"/>
              <a:gd name="connsiteY15" fmla="*/ 218941 h 1107583"/>
              <a:gd name="connsiteX16" fmla="*/ 528034 w 1135640"/>
              <a:gd name="connsiteY16" fmla="*/ 167425 h 1107583"/>
              <a:gd name="connsiteX17" fmla="*/ 515155 w 1135640"/>
              <a:gd name="connsiteY17" fmla="*/ 231820 h 1107583"/>
              <a:gd name="connsiteX18" fmla="*/ 579549 w 1135640"/>
              <a:gd name="connsiteY18" fmla="*/ 360609 h 1107583"/>
              <a:gd name="connsiteX19" fmla="*/ 631065 w 1135640"/>
              <a:gd name="connsiteY19" fmla="*/ 489397 h 1107583"/>
              <a:gd name="connsiteX20" fmla="*/ 746975 w 1135640"/>
              <a:gd name="connsiteY20" fmla="*/ 656823 h 1107583"/>
              <a:gd name="connsiteX21" fmla="*/ 798490 w 1135640"/>
              <a:gd name="connsiteY21" fmla="*/ 785611 h 1107583"/>
              <a:gd name="connsiteX22" fmla="*/ 824248 w 1135640"/>
              <a:gd name="connsiteY22" fmla="*/ 837127 h 1107583"/>
              <a:gd name="connsiteX23" fmla="*/ 850006 w 1135640"/>
              <a:gd name="connsiteY23" fmla="*/ 901521 h 1107583"/>
              <a:gd name="connsiteX24" fmla="*/ 940158 w 1135640"/>
              <a:gd name="connsiteY24" fmla="*/ 1017431 h 1107583"/>
              <a:gd name="connsiteX25" fmla="*/ 953037 w 1135640"/>
              <a:gd name="connsiteY25" fmla="*/ 1056068 h 1107583"/>
              <a:gd name="connsiteX26" fmla="*/ 914400 w 1135640"/>
              <a:gd name="connsiteY26" fmla="*/ 1081825 h 1107583"/>
              <a:gd name="connsiteX27" fmla="*/ 837127 w 1135640"/>
              <a:gd name="connsiteY27" fmla="*/ 1094704 h 1107583"/>
              <a:gd name="connsiteX28" fmla="*/ 772732 w 1135640"/>
              <a:gd name="connsiteY28" fmla="*/ 1107583 h 1107583"/>
              <a:gd name="connsiteX29" fmla="*/ 502276 w 1135640"/>
              <a:gd name="connsiteY29" fmla="*/ 1094704 h 1107583"/>
              <a:gd name="connsiteX30" fmla="*/ 450761 w 1135640"/>
              <a:gd name="connsiteY30" fmla="*/ 1081825 h 1107583"/>
              <a:gd name="connsiteX31" fmla="*/ 0 w 1135640"/>
              <a:gd name="connsiteY31" fmla="*/ 1056068 h 1107583"/>
              <a:gd name="connsiteX32" fmla="*/ 64394 w 1135640"/>
              <a:gd name="connsiteY32" fmla="*/ 940158 h 1107583"/>
              <a:gd name="connsiteX33" fmla="*/ 77273 w 1135640"/>
              <a:gd name="connsiteY33" fmla="*/ 875763 h 1107583"/>
              <a:gd name="connsiteX34" fmla="*/ 154546 w 1135640"/>
              <a:gd name="connsiteY34" fmla="*/ 785611 h 1107583"/>
              <a:gd name="connsiteX35" fmla="*/ 193183 w 1135640"/>
              <a:gd name="connsiteY35" fmla="*/ 734096 h 1107583"/>
              <a:gd name="connsiteX36" fmla="*/ 244699 w 1135640"/>
              <a:gd name="connsiteY36" fmla="*/ 618186 h 1107583"/>
              <a:gd name="connsiteX37" fmla="*/ 257577 w 1135640"/>
              <a:gd name="connsiteY37" fmla="*/ 566671 h 1107583"/>
              <a:gd name="connsiteX38" fmla="*/ 283335 w 1135640"/>
              <a:gd name="connsiteY38" fmla="*/ 270456 h 1107583"/>
              <a:gd name="connsiteX39" fmla="*/ 296214 w 1135640"/>
              <a:gd name="connsiteY39" fmla="*/ 167425 h 1107583"/>
              <a:gd name="connsiteX40" fmla="*/ 309093 w 1135640"/>
              <a:gd name="connsiteY40" fmla="*/ 128789 h 1107583"/>
              <a:gd name="connsiteX41" fmla="*/ 437882 w 1135640"/>
              <a:gd name="connsiteY41" fmla="*/ 25758 h 1107583"/>
              <a:gd name="connsiteX42" fmla="*/ 489397 w 1135640"/>
              <a:gd name="connsiteY42" fmla="*/ 12879 h 1107583"/>
              <a:gd name="connsiteX43" fmla="*/ 528034 w 1135640"/>
              <a:gd name="connsiteY43" fmla="*/ 0 h 1107583"/>
              <a:gd name="connsiteX44" fmla="*/ 540913 w 1135640"/>
              <a:gd name="connsiteY44" fmla="*/ 64394 h 1107583"/>
              <a:gd name="connsiteX45" fmla="*/ 566670 w 1135640"/>
              <a:gd name="connsiteY45" fmla="*/ 257578 h 1107583"/>
              <a:gd name="connsiteX46" fmla="*/ 643944 w 1135640"/>
              <a:gd name="connsiteY46" fmla="*/ 347730 h 1107583"/>
              <a:gd name="connsiteX47" fmla="*/ 708338 w 1135640"/>
              <a:gd name="connsiteY47" fmla="*/ 502276 h 1107583"/>
              <a:gd name="connsiteX48" fmla="*/ 798490 w 1135640"/>
              <a:gd name="connsiteY48" fmla="*/ 746975 h 1107583"/>
              <a:gd name="connsiteX49" fmla="*/ 940158 w 1135640"/>
              <a:gd name="connsiteY49" fmla="*/ 927279 h 1107583"/>
              <a:gd name="connsiteX50" fmla="*/ 1133341 w 1135640"/>
              <a:gd name="connsiteY50" fmla="*/ 1017431 h 1107583"/>
              <a:gd name="connsiteX51" fmla="*/ 1120462 w 1135640"/>
              <a:gd name="connsiteY51" fmla="*/ 1068947 h 1107583"/>
              <a:gd name="connsiteX52" fmla="*/ 1068946 w 1135640"/>
              <a:gd name="connsiteY52" fmla="*/ 1056068 h 1107583"/>
              <a:gd name="connsiteX53" fmla="*/ 991673 w 1135640"/>
              <a:gd name="connsiteY53" fmla="*/ 940158 h 1107583"/>
              <a:gd name="connsiteX54" fmla="*/ 914400 w 1135640"/>
              <a:gd name="connsiteY54" fmla="*/ 734096 h 1107583"/>
              <a:gd name="connsiteX55" fmla="*/ 746975 w 1135640"/>
              <a:gd name="connsiteY55" fmla="*/ 489397 h 1107583"/>
              <a:gd name="connsiteX56" fmla="*/ 721217 w 1135640"/>
              <a:gd name="connsiteY56" fmla="*/ 425003 h 1107583"/>
              <a:gd name="connsiteX57" fmla="*/ 579549 w 1135640"/>
              <a:gd name="connsiteY57" fmla="*/ 231820 h 1107583"/>
              <a:gd name="connsiteX58" fmla="*/ 553792 w 1135640"/>
              <a:gd name="connsiteY58" fmla="*/ 193183 h 1107583"/>
              <a:gd name="connsiteX59" fmla="*/ 515155 w 1135640"/>
              <a:gd name="connsiteY59" fmla="*/ 141668 h 1107583"/>
              <a:gd name="connsiteX60" fmla="*/ 502276 w 1135640"/>
              <a:gd name="connsiteY60" fmla="*/ 103031 h 1107583"/>
              <a:gd name="connsiteX61" fmla="*/ 450761 w 1135640"/>
              <a:gd name="connsiteY61" fmla="*/ 193183 h 1107583"/>
              <a:gd name="connsiteX62" fmla="*/ 437882 w 1135640"/>
              <a:gd name="connsiteY62" fmla="*/ 244699 h 1107583"/>
              <a:gd name="connsiteX63" fmla="*/ 360608 w 1135640"/>
              <a:gd name="connsiteY63" fmla="*/ 373487 h 1107583"/>
              <a:gd name="connsiteX64" fmla="*/ 347730 w 1135640"/>
              <a:gd name="connsiteY64" fmla="*/ 450761 h 1107583"/>
              <a:gd name="connsiteX65" fmla="*/ 206062 w 1135640"/>
              <a:gd name="connsiteY65" fmla="*/ 656823 h 1107583"/>
              <a:gd name="connsiteX66" fmla="*/ 167425 w 1135640"/>
              <a:gd name="connsiteY66" fmla="*/ 721217 h 1107583"/>
              <a:gd name="connsiteX67" fmla="*/ 154546 w 1135640"/>
              <a:gd name="connsiteY67" fmla="*/ 991673 h 1107583"/>
              <a:gd name="connsiteX68" fmla="*/ 128789 w 1135640"/>
              <a:gd name="connsiteY68" fmla="*/ 1030310 h 1107583"/>
              <a:gd name="connsiteX69" fmla="*/ 193183 w 1135640"/>
              <a:gd name="connsiteY69" fmla="*/ 1043189 h 1107583"/>
              <a:gd name="connsiteX70" fmla="*/ 1056068 w 1135640"/>
              <a:gd name="connsiteY70" fmla="*/ 1043189 h 110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35640" h="1107583">
                <a:moveTo>
                  <a:pt x="528034" y="90152"/>
                </a:moveTo>
                <a:cubicBezTo>
                  <a:pt x="476518" y="283335"/>
                  <a:pt x="428413" y="477461"/>
                  <a:pt x="373487" y="669702"/>
                </a:cubicBezTo>
                <a:cubicBezTo>
                  <a:pt x="368213" y="688162"/>
                  <a:pt x="357255" y="704548"/>
                  <a:pt x="347730" y="721217"/>
                </a:cubicBezTo>
                <a:cubicBezTo>
                  <a:pt x="324689" y="761539"/>
                  <a:pt x="310981" y="769901"/>
                  <a:pt x="283335" y="811369"/>
                </a:cubicBezTo>
                <a:cubicBezTo>
                  <a:pt x="269450" y="832197"/>
                  <a:pt x="258584" y="854935"/>
                  <a:pt x="244699" y="875763"/>
                </a:cubicBezTo>
                <a:cubicBezTo>
                  <a:pt x="232792" y="893623"/>
                  <a:pt x="216486" y="908515"/>
                  <a:pt x="206062" y="927279"/>
                </a:cubicBezTo>
                <a:cubicBezTo>
                  <a:pt x="194835" y="947488"/>
                  <a:pt x="188890" y="970208"/>
                  <a:pt x="180304" y="991673"/>
                </a:cubicBezTo>
                <a:cubicBezTo>
                  <a:pt x="453211" y="1046255"/>
                  <a:pt x="400182" y="1045445"/>
                  <a:pt x="850006" y="1004552"/>
                </a:cubicBezTo>
                <a:cubicBezTo>
                  <a:pt x="865421" y="1003151"/>
                  <a:pt x="867177" y="978795"/>
                  <a:pt x="875763" y="965916"/>
                </a:cubicBezTo>
                <a:cubicBezTo>
                  <a:pt x="867177" y="910107"/>
                  <a:pt x="866231" y="852574"/>
                  <a:pt x="850006" y="798490"/>
                </a:cubicBezTo>
                <a:cubicBezTo>
                  <a:pt x="840061" y="765339"/>
                  <a:pt x="814610" y="738966"/>
                  <a:pt x="798490" y="708338"/>
                </a:cubicBezTo>
                <a:cubicBezTo>
                  <a:pt x="771665" y="657370"/>
                  <a:pt x="756577" y="599255"/>
                  <a:pt x="721217" y="553792"/>
                </a:cubicBezTo>
                <a:cubicBezTo>
                  <a:pt x="615697" y="418123"/>
                  <a:pt x="656248" y="479854"/>
                  <a:pt x="592428" y="373487"/>
                </a:cubicBezTo>
                <a:cubicBezTo>
                  <a:pt x="588135" y="356315"/>
                  <a:pt x="584412" y="338991"/>
                  <a:pt x="579549" y="321972"/>
                </a:cubicBezTo>
                <a:cubicBezTo>
                  <a:pt x="575819" y="308919"/>
                  <a:pt x="569962" y="296505"/>
                  <a:pt x="566670" y="283335"/>
                </a:cubicBezTo>
                <a:cubicBezTo>
                  <a:pt x="561361" y="262099"/>
                  <a:pt x="560714" y="239707"/>
                  <a:pt x="553792" y="218941"/>
                </a:cubicBezTo>
                <a:cubicBezTo>
                  <a:pt x="547721" y="200727"/>
                  <a:pt x="536620" y="184597"/>
                  <a:pt x="528034" y="167425"/>
                </a:cubicBezTo>
                <a:cubicBezTo>
                  <a:pt x="523741" y="188890"/>
                  <a:pt x="513173" y="210020"/>
                  <a:pt x="515155" y="231820"/>
                </a:cubicBezTo>
                <a:cubicBezTo>
                  <a:pt x="523917" y="328205"/>
                  <a:pt x="543425" y="288362"/>
                  <a:pt x="579549" y="360609"/>
                </a:cubicBezTo>
                <a:cubicBezTo>
                  <a:pt x="600227" y="401964"/>
                  <a:pt x="608314" y="449145"/>
                  <a:pt x="631065" y="489397"/>
                </a:cubicBezTo>
                <a:cubicBezTo>
                  <a:pt x="664465" y="548489"/>
                  <a:pt x="721766" y="593800"/>
                  <a:pt x="746975" y="656823"/>
                </a:cubicBezTo>
                <a:cubicBezTo>
                  <a:pt x="764147" y="699752"/>
                  <a:pt x="780277" y="743113"/>
                  <a:pt x="798490" y="785611"/>
                </a:cubicBezTo>
                <a:cubicBezTo>
                  <a:pt x="806053" y="803258"/>
                  <a:pt x="816451" y="819583"/>
                  <a:pt x="824248" y="837127"/>
                </a:cubicBezTo>
                <a:cubicBezTo>
                  <a:pt x="833637" y="858253"/>
                  <a:pt x="838936" y="881226"/>
                  <a:pt x="850006" y="901521"/>
                </a:cubicBezTo>
                <a:cubicBezTo>
                  <a:pt x="886978" y="969302"/>
                  <a:pt x="894132" y="971405"/>
                  <a:pt x="940158" y="1017431"/>
                </a:cubicBezTo>
                <a:cubicBezTo>
                  <a:pt x="944451" y="1030310"/>
                  <a:pt x="958079" y="1043463"/>
                  <a:pt x="953037" y="1056068"/>
                </a:cubicBezTo>
                <a:cubicBezTo>
                  <a:pt x="947288" y="1070439"/>
                  <a:pt x="929084" y="1076930"/>
                  <a:pt x="914400" y="1081825"/>
                </a:cubicBezTo>
                <a:cubicBezTo>
                  <a:pt x="889627" y="1090083"/>
                  <a:pt x="862819" y="1090033"/>
                  <a:pt x="837127" y="1094704"/>
                </a:cubicBezTo>
                <a:cubicBezTo>
                  <a:pt x="815590" y="1098620"/>
                  <a:pt x="794197" y="1103290"/>
                  <a:pt x="772732" y="1107583"/>
                </a:cubicBezTo>
                <a:cubicBezTo>
                  <a:pt x="682580" y="1103290"/>
                  <a:pt x="592243" y="1101901"/>
                  <a:pt x="502276" y="1094704"/>
                </a:cubicBezTo>
                <a:cubicBezTo>
                  <a:pt x="484632" y="1093292"/>
                  <a:pt x="468409" y="1083183"/>
                  <a:pt x="450761" y="1081825"/>
                </a:cubicBezTo>
                <a:cubicBezTo>
                  <a:pt x="300706" y="1070282"/>
                  <a:pt x="150254" y="1064654"/>
                  <a:pt x="0" y="1056068"/>
                </a:cubicBezTo>
                <a:cubicBezTo>
                  <a:pt x="12380" y="1035434"/>
                  <a:pt x="55155" y="967874"/>
                  <a:pt x="64394" y="940158"/>
                </a:cubicBezTo>
                <a:cubicBezTo>
                  <a:pt x="71316" y="919391"/>
                  <a:pt x="66243" y="894671"/>
                  <a:pt x="77273" y="875763"/>
                </a:cubicBezTo>
                <a:cubicBezTo>
                  <a:pt x="97216" y="841575"/>
                  <a:pt x="129483" y="816243"/>
                  <a:pt x="154546" y="785611"/>
                </a:cubicBezTo>
                <a:cubicBezTo>
                  <a:pt x="168138" y="768998"/>
                  <a:pt x="181807" y="752298"/>
                  <a:pt x="193183" y="734096"/>
                </a:cubicBezTo>
                <a:cubicBezTo>
                  <a:pt x="209211" y="708452"/>
                  <a:pt x="235977" y="644354"/>
                  <a:pt x="244699" y="618186"/>
                </a:cubicBezTo>
                <a:cubicBezTo>
                  <a:pt x="250296" y="601394"/>
                  <a:pt x="253284" y="583843"/>
                  <a:pt x="257577" y="566671"/>
                </a:cubicBezTo>
                <a:cubicBezTo>
                  <a:pt x="278960" y="203171"/>
                  <a:pt x="255948" y="462166"/>
                  <a:pt x="283335" y="270456"/>
                </a:cubicBezTo>
                <a:cubicBezTo>
                  <a:pt x="288230" y="236193"/>
                  <a:pt x="290023" y="201478"/>
                  <a:pt x="296214" y="167425"/>
                </a:cubicBezTo>
                <a:cubicBezTo>
                  <a:pt x="298642" y="154069"/>
                  <a:pt x="301203" y="139836"/>
                  <a:pt x="309093" y="128789"/>
                </a:cubicBezTo>
                <a:cubicBezTo>
                  <a:pt x="335715" y="91518"/>
                  <a:pt x="400039" y="44679"/>
                  <a:pt x="437882" y="25758"/>
                </a:cubicBezTo>
                <a:cubicBezTo>
                  <a:pt x="453714" y="17842"/>
                  <a:pt x="472378" y="17742"/>
                  <a:pt x="489397" y="12879"/>
                </a:cubicBezTo>
                <a:cubicBezTo>
                  <a:pt x="502450" y="9149"/>
                  <a:pt x="515155" y="4293"/>
                  <a:pt x="528034" y="0"/>
                </a:cubicBezTo>
                <a:cubicBezTo>
                  <a:pt x="532327" y="21465"/>
                  <a:pt x="537666" y="42746"/>
                  <a:pt x="540913" y="64394"/>
                </a:cubicBezTo>
                <a:cubicBezTo>
                  <a:pt x="550550" y="128640"/>
                  <a:pt x="550137" y="194752"/>
                  <a:pt x="566670" y="257578"/>
                </a:cubicBezTo>
                <a:cubicBezTo>
                  <a:pt x="572570" y="279999"/>
                  <a:pt x="627181" y="330967"/>
                  <a:pt x="643944" y="347730"/>
                </a:cubicBezTo>
                <a:cubicBezTo>
                  <a:pt x="665409" y="399245"/>
                  <a:pt x="689045" y="449909"/>
                  <a:pt x="708338" y="502276"/>
                </a:cubicBezTo>
                <a:cubicBezTo>
                  <a:pt x="738359" y="583761"/>
                  <a:pt x="741841" y="674877"/>
                  <a:pt x="798490" y="746975"/>
                </a:cubicBezTo>
                <a:cubicBezTo>
                  <a:pt x="845713" y="807076"/>
                  <a:pt x="870575" y="895650"/>
                  <a:pt x="940158" y="927279"/>
                </a:cubicBezTo>
                <a:cubicBezTo>
                  <a:pt x="1099303" y="999618"/>
                  <a:pt x="1035429" y="968475"/>
                  <a:pt x="1133341" y="1017431"/>
                </a:cubicBezTo>
                <a:cubicBezTo>
                  <a:pt x="1129048" y="1034603"/>
                  <a:pt x="1135640" y="1059840"/>
                  <a:pt x="1120462" y="1068947"/>
                </a:cubicBezTo>
                <a:cubicBezTo>
                  <a:pt x="1105284" y="1078054"/>
                  <a:pt x="1083106" y="1066688"/>
                  <a:pt x="1068946" y="1056068"/>
                </a:cubicBezTo>
                <a:cubicBezTo>
                  <a:pt x="1039151" y="1033722"/>
                  <a:pt x="1006178" y="976421"/>
                  <a:pt x="991673" y="940158"/>
                </a:cubicBezTo>
                <a:cubicBezTo>
                  <a:pt x="964428" y="872047"/>
                  <a:pt x="958415" y="792783"/>
                  <a:pt x="914400" y="734096"/>
                </a:cubicBezTo>
                <a:cubicBezTo>
                  <a:pt x="843851" y="640031"/>
                  <a:pt x="807619" y="597209"/>
                  <a:pt x="746975" y="489397"/>
                </a:cubicBezTo>
                <a:cubicBezTo>
                  <a:pt x="735641" y="469248"/>
                  <a:pt x="732444" y="445212"/>
                  <a:pt x="721217" y="425003"/>
                </a:cubicBezTo>
                <a:cubicBezTo>
                  <a:pt x="627235" y="255836"/>
                  <a:pt x="668656" y="291225"/>
                  <a:pt x="579549" y="231820"/>
                </a:cubicBezTo>
                <a:cubicBezTo>
                  <a:pt x="570963" y="218941"/>
                  <a:pt x="562789" y="205778"/>
                  <a:pt x="553792" y="193183"/>
                </a:cubicBezTo>
                <a:cubicBezTo>
                  <a:pt x="541316" y="175716"/>
                  <a:pt x="525805" y="160305"/>
                  <a:pt x="515155" y="141668"/>
                </a:cubicBezTo>
                <a:cubicBezTo>
                  <a:pt x="508420" y="129881"/>
                  <a:pt x="506569" y="115910"/>
                  <a:pt x="502276" y="103031"/>
                </a:cubicBezTo>
                <a:cubicBezTo>
                  <a:pt x="480924" y="135059"/>
                  <a:pt x="464767" y="155833"/>
                  <a:pt x="450761" y="193183"/>
                </a:cubicBezTo>
                <a:cubicBezTo>
                  <a:pt x="444546" y="209757"/>
                  <a:pt x="446478" y="229226"/>
                  <a:pt x="437882" y="244699"/>
                </a:cubicBezTo>
                <a:cubicBezTo>
                  <a:pt x="320098" y="456709"/>
                  <a:pt x="440162" y="174606"/>
                  <a:pt x="360608" y="373487"/>
                </a:cubicBezTo>
                <a:cubicBezTo>
                  <a:pt x="356315" y="399245"/>
                  <a:pt x="358197" y="426837"/>
                  <a:pt x="347730" y="450761"/>
                </a:cubicBezTo>
                <a:cubicBezTo>
                  <a:pt x="289791" y="583193"/>
                  <a:pt x="278003" y="557904"/>
                  <a:pt x="206062" y="656823"/>
                </a:cubicBezTo>
                <a:cubicBezTo>
                  <a:pt x="191339" y="677067"/>
                  <a:pt x="180304" y="699752"/>
                  <a:pt x="167425" y="721217"/>
                </a:cubicBezTo>
                <a:cubicBezTo>
                  <a:pt x="163132" y="811369"/>
                  <a:pt x="165740" y="902116"/>
                  <a:pt x="154546" y="991673"/>
                </a:cubicBezTo>
                <a:cubicBezTo>
                  <a:pt x="152626" y="1007032"/>
                  <a:pt x="119502" y="1017927"/>
                  <a:pt x="128789" y="1030310"/>
                </a:cubicBezTo>
                <a:cubicBezTo>
                  <a:pt x="141923" y="1047822"/>
                  <a:pt x="171295" y="1042885"/>
                  <a:pt x="193183" y="1043189"/>
                </a:cubicBezTo>
                <a:cubicBezTo>
                  <a:pt x="480784" y="1047183"/>
                  <a:pt x="768440" y="1043189"/>
                  <a:pt x="1056068" y="1043189"/>
                </a:cubicBezTo>
              </a:path>
            </a:pathLst>
          </a:custGeom>
          <a:ln w="349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357611" y="4068145"/>
            <a:ext cx="360609" cy="1017431"/>
          </a:xfrm>
          <a:custGeom>
            <a:avLst/>
            <a:gdLst>
              <a:gd name="connsiteX0" fmla="*/ 360609 w 360609"/>
              <a:gd name="connsiteY0" fmla="*/ 0 h 1017431"/>
              <a:gd name="connsiteX1" fmla="*/ 141668 w 360609"/>
              <a:gd name="connsiteY1" fmla="*/ 682581 h 1017431"/>
              <a:gd name="connsiteX2" fmla="*/ 115910 w 360609"/>
              <a:gd name="connsiteY2" fmla="*/ 772733 h 1017431"/>
              <a:gd name="connsiteX3" fmla="*/ 38637 w 360609"/>
              <a:gd name="connsiteY3" fmla="*/ 914400 h 1017431"/>
              <a:gd name="connsiteX4" fmla="*/ 0 w 360609"/>
              <a:gd name="connsiteY4" fmla="*/ 1017431 h 1017431"/>
              <a:gd name="connsiteX5" fmla="*/ 25758 w 360609"/>
              <a:gd name="connsiteY5" fmla="*/ 862885 h 1017431"/>
              <a:gd name="connsiteX6" fmla="*/ 51516 w 360609"/>
              <a:gd name="connsiteY6" fmla="*/ 798490 h 1017431"/>
              <a:gd name="connsiteX7" fmla="*/ 77274 w 360609"/>
              <a:gd name="connsiteY7" fmla="*/ 695459 h 1017431"/>
              <a:gd name="connsiteX8" fmla="*/ 103031 w 360609"/>
              <a:gd name="connsiteY8" fmla="*/ 618186 h 1017431"/>
              <a:gd name="connsiteX9" fmla="*/ 115910 w 360609"/>
              <a:gd name="connsiteY9" fmla="*/ 540913 h 1017431"/>
              <a:gd name="connsiteX10" fmla="*/ 154547 w 360609"/>
              <a:gd name="connsiteY10" fmla="*/ 450761 h 1017431"/>
              <a:gd name="connsiteX11" fmla="*/ 167426 w 360609"/>
              <a:gd name="connsiteY11" fmla="*/ 399245 h 1017431"/>
              <a:gd name="connsiteX12" fmla="*/ 180304 w 360609"/>
              <a:gd name="connsiteY12" fmla="*/ 244699 h 1017431"/>
              <a:gd name="connsiteX13" fmla="*/ 193183 w 360609"/>
              <a:gd name="connsiteY13" fmla="*/ 206062 h 1017431"/>
              <a:gd name="connsiteX14" fmla="*/ 231820 w 360609"/>
              <a:gd name="connsiteY14" fmla="*/ 115910 h 1017431"/>
              <a:gd name="connsiteX15" fmla="*/ 270457 w 360609"/>
              <a:gd name="connsiteY15" fmla="*/ 77274 h 1017431"/>
              <a:gd name="connsiteX16" fmla="*/ 309093 w 360609"/>
              <a:gd name="connsiteY16" fmla="*/ 38637 h 10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609" h="1017431">
                <a:moveTo>
                  <a:pt x="360609" y="0"/>
                </a:moveTo>
                <a:cubicBezTo>
                  <a:pt x="287629" y="227527"/>
                  <a:pt x="213804" y="454785"/>
                  <a:pt x="141668" y="682581"/>
                </a:cubicBezTo>
                <a:cubicBezTo>
                  <a:pt x="132233" y="712376"/>
                  <a:pt x="126422" y="743301"/>
                  <a:pt x="115910" y="772733"/>
                </a:cubicBezTo>
                <a:cubicBezTo>
                  <a:pt x="49386" y="959000"/>
                  <a:pt x="109649" y="786580"/>
                  <a:pt x="38637" y="914400"/>
                </a:cubicBezTo>
                <a:cubicBezTo>
                  <a:pt x="25805" y="937497"/>
                  <a:pt x="9639" y="988515"/>
                  <a:pt x="0" y="1017431"/>
                </a:cubicBezTo>
                <a:cubicBezTo>
                  <a:pt x="8586" y="965916"/>
                  <a:pt x="13796" y="913723"/>
                  <a:pt x="25758" y="862885"/>
                </a:cubicBezTo>
                <a:cubicBezTo>
                  <a:pt x="31053" y="840381"/>
                  <a:pt x="44717" y="820586"/>
                  <a:pt x="51516" y="798490"/>
                </a:cubicBezTo>
                <a:cubicBezTo>
                  <a:pt x="61927" y="764655"/>
                  <a:pt x="67549" y="729498"/>
                  <a:pt x="77274" y="695459"/>
                </a:cubicBezTo>
                <a:cubicBezTo>
                  <a:pt x="84733" y="669353"/>
                  <a:pt x="96446" y="644526"/>
                  <a:pt x="103031" y="618186"/>
                </a:cubicBezTo>
                <a:cubicBezTo>
                  <a:pt x="109364" y="592853"/>
                  <a:pt x="108230" y="565871"/>
                  <a:pt x="115910" y="540913"/>
                </a:cubicBezTo>
                <a:cubicBezTo>
                  <a:pt x="125525" y="509665"/>
                  <a:pt x="143374" y="481487"/>
                  <a:pt x="154547" y="450761"/>
                </a:cubicBezTo>
                <a:cubicBezTo>
                  <a:pt x="160596" y="434126"/>
                  <a:pt x="163133" y="416417"/>
                  <a:pt x="167426" y="399245"/>
                </a:cubicBezTo>
                <a:cubicBezTo>
                  <a:pt x="171719" y="347730"/>
                  <a:pt x="173472" y="295939"/>
                  <a:pt x="180304" y="244699"/>
                </a:cubicBezTo>
                <a:cubicBezTo>
                  <a:pt x="182098" y="231242"/>
                  <a:pt x="188141" y="218667"/>
                  <a:pt x="193183" y="206062"/>
                </a:cubicBezTo>
                <a:cubicBezTo>
                  <a:pt x="205325" y="175706"/>
                  <a:pt x="214999" y="143945"/>
                  <a:pt x="231820" y="115910"/>
                </a:cubicBezTo>
                <a:cubicBezTo>
                  <a:pt x="241191" y="100292"/>
                  <a:pt x="258604" y="91103"/>
                  <a:pt x="270457" y="77274"/>
                </a:cubicBezTo>
                <a:cubicBezTo>
                  <a:pt x="311669" y="29194"/>
                  <a:pt x="309093" y="2919"/>
                  <a:pt x="309093" y="38637"/>
                </a:cubicBezTo>
              </a:path>
            </a:pathLst>
          </a:custGeom>
          <a:ln w="349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962918" y="4016934"/>
            <a:ext cx="475534" cy="1088466"/>
          </a:xfrm>
          <a:custGeom>
            <a:avLst/>
            <a:gdLst>
              <a:gd name="connsiteX0" fmla="*/ 0 w 475534"/>
              <a:gd name="connsiteY0" fmla="*/ 38332 h 1088466"/>
              <a:gd name="connsiteX1" fmla="*/ 167426 w 475534"/>
              <a:gd name="connsiteY1" fmla="*/ 51211 h 1088466"/>
              <a:gd name="connsiteX2" fmla="*/ 193183 w 475534"/>
              <a:gd name="connsiteY2" fmla="*/ 476214 h 1088466"/>
              <a:gd name="connsiteX3" fmla="*/ 218941 w 475534"/>
              <a:gd name="connsiteY3" fmla="*/ 592124 h 1088466"/>
              <a:gd name="connsiteX4" fmla="*/ 399245 w 475534"/>
              <a:gd name="connsiteY4" fmla="*/ 939854 h 1088466"/>
              <a:gd name="connsiteX5" fmla="*/ 463640 w 475534"/>
              <a:gd name="connsiteY5" fmla="*/ 1068642 h 1088466"/>
              <a:gd name="connsiteX6" fmla="*/ 437882 w 475534"/>
              <a:gd name="connsiteY6" fmla="*/ 1004248 h 1088466"/>
              <a:gd name="connsiteX7" fmla="*/ 399245 w 475534"/>
              <a:gd name="connsiteY7" fmla="*/ 939854 h 1088466"/>
              <a:gd name="connsiteX8" fmla="*/ 347730 w 475534"/>
              <a:gd name="connsiteY8" fmla="*/ 785307 h 1088466"/>
              <a:gd name="connsiteX9" fmla="*/ 296214 w 475534"/>
              <a:gd name="connsiteY9" fmla="*/ 695155 h 1088466"/>
              <a:gd name="connsiteX10" fmla="*/ 167426 w 475534"/>
              <a:gd name="connsiteY10" fmla="*/ 592124 h 1088466"/>
              <a:gd name="connsiteX11" fmla="*/ 141668 w 475534"/>
              <a:gd name="connsiteY11" fmla="*/ 231516 h 1088466"/>
              <a:gd name="connsiteX12" fmla="*/ 206062 w 475534"/>
              <a:gd name="connsiteY12" fmla="*/ 334547 h 1088466"/>
              <a:gd name="connsiteX13" fmla="*/ 231820 w 475534"/>
              <a:gd name="connsiteY13" fmla="*/ 463335 h 1088466"/>
              <a:gd name="connsiteX14" fmla="*/ 244699 w 475534"/>
              <a:gd name="connsiteY14" fmla="*/ 501972 h 1088466"/>
              <a:gd name="connsiteX15" fmla="*/ 283336 w 475534"/>
              <a:gd name="connsiteY15" fmla="*/ 656518 h 1088466"/>
              <a:gd name="connsiteX16" fmla="*/ 309093 w 475534"/>
              <a:gd name="connsiteY16" fmla="*/ 733792 h 1088466"/>
              <a:gd name="connsiteX17" fmla="*/ 321972 w 475534"/>
              <a:gd name="connsiteY17" fmla="*/ 772428 h 1088466"/>
              <a:gd name="connsiteX18" fmla="*/ 347730 w 475534"/>
              <a:gd name="connsiteY18" fmla="*/ 952732 h 10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5534" h="1088466">
                <a:moveTo>
                  <a:pt x="0" y="38332"/>
                </a:moveTo>
                <a:cubicBezTo>
                  <a:pt x="55809" y="42625"/>
                  <a:pt x="144833" y="0"/>
                  <a:pt x="167426" y="51211"/>
                </a:cubicBezTo>
                <a:cubicBezTo>
                  <a:pt x="224714" y="181063"/>
                  <a:pt x="179727" y="334926"/>
                  <a:pt x="193183" y="476214"/>
                </a:cubicBezTo>
                <a:cubicBezTo>
                  <a:pt x="196935" y="515615"/>
                  <a:pt x="205938" y="554742"/>
                  <a:pt x="218941" y="592124"/>
                </a:cubicBezTo>
                <a:cubicBezTo>
                  <a:pt x="289399" y="794691"/>
                  <a:pt x="294643" y="754789"/>
                  <a:pt x="399245" y="939854"/>
                </a:cubicBezTo>
                <a:cubicBezTo>
                  <a:pt x="422862" y="981638"/>
                  <a:pt x="438946" y="1027485"/>
                  <a:pt x="463640" y="1068642"/>
                </a:cubicBezTo>
                <a:cubicBezTo>
                  <a:pt x="475534" y="1088466"/>
                  <a:pt x="448221" y="1024925"/>
                  <a:pt x="437882" y="1004248"/>
                </a:cubicBezTo>
                <a:cubicBezTo>
                  <a:pt x="426687" y="981859"/>
                  <a:pt x="412124" y="961319"/>
                  <a:pt x="399245" y="939854"/>
                </a:cubicBezTo>
                <a:cubicBezTo>
                  <a:pt x="383206" y="843613"/>
                  <a:pt x="396311" y="875527"/>
                  <a:pt x="347730" y="785307"/>
                </a:cubicBezTo>
                <a:cubicBezTo>
                  <a:pt x="331321" y="754833"/>
                  <a:pt x="319830" y="720458"/>
                  <a:pt x="296214" y="695155"/>
                </a:cubicBezTo>
                <a:cubicBezTo>
                  <a:pt x="258703" y="654964"/>
                  <a:pt x="210355" y="626468"/>
                  <a:pt x="167426" y="592124"/>
                </a:cubicBezTo>
                <a:cubicBezTo>
                  <a:pt x="162688" y="540008"/>
                  <a:pt x="134575" y="247475"/>
                  <a:pt x="141668" y="231516"/>
                </a:cubicBezTo>
                <a:cubicBezTo>
                  <a:pt x="158116" y="194507"/>
                  <a:pt x="206062" y="334547"/>
                  <a:pt x="206062" y="334547"/>
                </a:cubicBezTo>
                <a:cubicBezTo>
                  <a:pt x="214648" y="377476"/>
                  <a:pt x="221976" y="420677"/>
                  <a:pt x="231820" y="463335"/>
                </a:cubicBezTo>
                <a:cubicBezTo>
                  <a:pt x="234873" y="476563"/>
                  <a:pt x="242467" y="488581"/>
                  <a:pt x="244699" y="501972"/>
                </a:cubicBezTo>
                <a:cubicBezTo>
                  <a:pt x="269013" y="647853"/>
                  <a:pt x="232142" y="579728"/>
                  <a:pt x="283336" y="656518"/>
                </a:cubicBezTo>
                <a:lnTo>
                  <a:pt x="309093" y="733792"/>
                </a:lnTo>
                <a:lnTo>
                  <a:pt x="321972" y="772428"/>
                </a:lnTo>
                <a:cubicBezTo>
                  <a:pt x="335157" y="957014"/>
                  <a:pt x="274597" y="952732"/>
                  <a:pt x="347730" y="952732"/>
                </a:cubicBezTo>
              </a:path>
            </a:pathLst>
          </a:custGeom>
          <a:ln w="349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764486" y="2356939"/>
            <a:ext cx="1893891" cy="758170"/>
          </a:xfrm>
          <a:custGeom>
            <a:avLst/>
            <a:gdLst>
              <a:gd name="connsiteX0" fmla="*/ 1108280 w 1893891"/>
              <a:gd name="connsiteY0" fmla="*/ 36953 h 758170"/>
              <a:gd name="connsiteX1" fmla="*/ 490094 w 1893891"/>
              <a:gd name="connsiteY1" fmla="*/ 384682 h 758170"/>
              <a:gd name="connsiteX2" fmla="*/ 438579 w 1893891"/>
              <a:gd name="connsiteY2" fmla="*/ 461956 h 758170"/>
              <a:gd name="connsiteX3" fmla="*/ 361306 w 1893891"/>
              <a:gd name="connsiteY3" fmla="*/ 539229 h 758170"/>
              <a:gd name="connsiteX4" fmla="*/ 284032 w 1893891"/>
              <a:gd name="connsiteY4" fmla="*/ 642260 h 758170"/>
              <a:gd name="connsiteX5" fmla="*/ 193880 w 1893891"/>
              <a:gd name="connsiteY5" fmla="*/ 693775 h 758170"/>
              <a:gd name="connsiteX6" fmla="*/ 13576 w 1893891"/>
              <a:gd name="connsiteY6" fmla="*/ 758170 h 758170"/>
              <a:gd name="connsiteX7" fmla="*/ 52213 w 1893891"/>
              <a:gd name="connsiteY7" fmla="*/ 745291 h 758170"/>
              <a:gd name="connsiteX8" fmla="*/ 271153 w 1893891"/>
              <a:gd name="connsiteY8" fmla="*/ 590744 h 758170"/>
              <a:gd name="connsiteX9" fmla="*/ 374184 w 1893891"/>
              <a:gd name="connsiteY9" fmla="*/ 577865 h 758170"/>
              <a:gd name="connsiteX10" fmla="*/ 490094 w 1893891"/>
              <a:gd name="connsiteY10" fmla="*/ 526350 h 758170"/>
              <a:gd name="connsiteX11" fmla="*/ 567368 w 1893891"/>
              <a:gd name="connsiteY11" fmla="*/ 449077 h 758170"/>
              <a:gd name="connsiteX12" fmla="*/ 709035 w 1893891"/>
              <a:gd name="connsiteY12" fmla="*/ 358925 h 758170"/>
              <a:gd name="connsiteX13" fmla="*/ 747672 w 1893891"/>
              <a:gd name="connsiteY13" fmla="*/ 307409 h 758170"/>
              <a:gd name="connsiteX14" fmla="*/ 773429 w 1893891"/>
              <a:gd name="connsiteY14" fmla="*/ 243015 h 758170"/>
              <a:gd name="connsiteX15" fmla="*/ 979491 w 1893891"/>
              <a:gd name="connsiteY15" fmla="*/ 178620 h 758170"/>
              <a:gd name="connsiteX16" fmla="*/ 1056765 w 1893891"/>
              <a:gd name="connsiteY16" fmla="*/ 127105 h 758170"/>
              <a:gd name="connsiteX17" fmla="*/ 1082522 w 1893891"/>
              <a:gd name="connsiteY17" fmla="*/ 88468 h 758170"/>
              <a:gd name="connsiteX18" fmla="*/ 1159796 w 1893891"/>
              <a:gd name="connsiteY18" fmla="*/ 36953 h 758170"/>
              <a:gd name="connsiteX19" fmla="*/ 1275706 w 1893891"/>
              <a:gd name="connsiteY19" fmla="*/ 139984 h 758170"/>
              <a:gd name="connsiteX20" fmla="*/ 1301463 w 1893891"/>
              <a:gd name="connsiteY20" fmla="*/ 178620 h 758170"/>
              <a:gd name="connsiteX21" fmla="*/ 1378737 w 1893891"/>
              <a:gd name="connsiteY21" fmla="*/ 243015 h 758170"/>
              <a:gd name="connsiteX22" fmla="*/ 1559041 w 1893891"/>
              <a:gd name="connsiteY22" fmla="*/ 423319 h 758170"/>
              <a:gd name="connsiteX23" fmla="*/ 1636314 w 1893891"/>
              <a:gd name="connsiteY23" fmla="*/ 500592 h 758170"/>
              <a:gd name="connsiteX24" fmla="*/ 1687829 w 1893891"/>
              <a:gd name="connsiteY24" fmla="*/ 539229 h 758170"/>
              <a:gd name="connsiteX25" fmla="*/ 1765103 w 1893891"/>
              <a:gd name="connsiteY25" fmla="*/ 603623 h 758170"/>
              <a:gd name="connsiteX26" fmla="*/ 1777982 w 1893891"/>
              <a:gd name="connsiteY26" fmla="*/ 693775 h 758170"/>
              <a:gd name="connsiteX27" fmla="*/ 1893891 w 1893891"/>
              <a:gd name="connsiteY27" fmla="*/ 732412 h 758170"/>
              <a:gd name="connsiteX28" fmla="*/ 1842376 w 1893891"/>
              <a:gd name="connsiteY28" fmla="*/ 642260 h 758170"/>
              <a:gd name="connsiteX29" fmla="*/ 1752224 w 1893891"/>
              <a:gd name="connsiteY29" fmla="*/ 552108 h 758170"/>
              <a:gd name="connsiteX30" fmla="*/ 1662072 w 1893891"/>
              <a:gd name="connsiteY30" fmla="*/ 436198 h 758170"/>
              <a:gd name="connsiteX31" fmla="*/ 1636314 w 1893891"/>
              <a:gd name="connsiteY31" fmla="*/ 384682 h 758170"/>
              <a:gd name="connsiteX32" fmla="*/ 1533283 w 1893891"/>
              <a:gd name="connsiteY32" fmla="*/ 307409 h 758170"/>
              <a:gd name="connsiteX33" fmla="*/ 1468889 w 1893891"/>
              <a:gd name="connsiteY33" fmla="*/ 243015 h 758170"/>
              <a:gd name="connsiteX34" fmla="*/ 1443131 w 1893891"/>
              <a:gd name="connsiteY34" fmla="*/ 204378 h 758170"/>
              <a:gd name="connsiteX35" fmla="*/ 1404494 w 1893891"/>
              <a:gd name="connsiteY35" fmla="*/ 178620 h 758170"/>
              <a:gd name="connsiteX36" fmla="*/ 1340100 w 1893891"/>
              <a:gd name="connsiteY36" fmla="*/ 127105 h 758170"/>
              <a:gd name="connsiteX37" fmla="*/ 1301463 w 1893891"/>
              <a:gd name="connsiteY37" fmla="*/ 88468 h 758170"/>
              <a:gd name="connsiteX38" fmla="*/ 1262827 w 1893891"/>
              <a:gd name="connsiteY38" fmla="*/ 36953 h 758170"/>
              <a:gd name="connsiteX39" fmla="*/ 1159796 w 1893891"/>
              <a:gd name="connsiteY39" fmla="*/ 11195 h 758170"/>
              <a:gd name="connsiteX40" fmla="*/ 1198432 w 1893891"/>
              <a:gd name="connsiteY40" fmla="*/ 24074 h 758170"/>
              <a:gd name="connsiteX41" fmla="*/ 1288584 w 1893891"/>
              <a:gd name="connsiteY41" fmla="*/ 114226 h 758170"/>
              <a:gd name="connsiteX42" fmla="*/ 1365858 w 1893891"/>
              <a:gd name="connsiteY42" fmla="*/ 204378 h 758170"/>
              <a:gd name="connsiteX43" fmla="*/ 1636314 w 1893891"/>
              <a:gd name="connsiteY43" fmla="*/ 423319 h 758170"/>
              <a:gd name="connsiteX44" fmla="*/ 1662072 w 1893891"/>
              <a:gd name="connsiteY44" fmla="*/ 500592 h 758170"/>
              <a:gd name="connsiteX45" fmla="*/ 1739345 w 1893891"/>
              <a:gd name="connsiteY45" fmla="*/ 603623 h 758170"/>
              <a:gd name="connsiteX46" fmla="*/ 1752224 w 1893891"/>
              <a:gd name="connsiteY46" fmla="*/ 642260 h 758170"/>
              <a:gd name="connsiteX47" fmla="*/ 1790860 w 1893891"/>
              <a:gd name="connsiteY47" fmla="*/ 655139 h 75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93891" h="758170">
                <a:moveTo>
                  <a:pt x="1108280" y="36953"/>
                </a:moveTo>
                <a:cubicBezTo>
                  <a:pt x="902218" y="152863"/>
                  <a:pt x="689714" y="258000"/>
                  <a:pt x="490094" y="384682"/>
                </a:cubicBezTo>
                <a:cubicBezTo>
                  <a:pt x="463956" y="401270"/>
                  <a:pt x="460469" y="440066"/>
                  <a:pt x="438579" y="461956"/>
                </a:cubicBezTo>
                <a:cubicBezTo>
                  <a:pt x="412821" y="487714"/>
                  <a:pt x="385012" y="511572"/>
                  <a:pt x="361306" y="539229"/>
                </a:cubicBezTo>
                <a:cubicBezTo>
                  <a:pt x="333368" y="571824"/>
                  <a:pt x="315577" y="613142"/>
                  <a:pt x="284032" y="642260"/>
                </a:cubicBezTo>
                <a:cubicBezTo>
                  <a:pt x="258600" y="665736"/>
                  <a:pt x="224419" y="677488"/>
                  <a:pt x="193880" y="693775"/>
                </a:cubicBezTo>
                <a:cubicBezTo>
                  <a:pt x="128303" y="728749"/>
                  <a:pt x="87369" y="758170"/>
                  <a:pt x="13576" y="758170"/>
                </a:cubicBezTo>
                <a:cubicBezTo>
                  <a:pt x="0" y="758170"/>
                  <a:pt x="39334" y="749584"/>
                  <a:pt x="52213" y="745291"/>
                </a:cubicBezTo>
                <a:cubicBezTo>
                  <a:pt x="91665" y="714606"/>
                  <a:pt x="216329" y="611303"/>
                  <a:pt x="271153" y="590744"/>
                </a:cubicBezTo>
                <a:cubicBezTo>
                  <a:pt x="303560" y="578591"/>
                  <a:pt x="339840" y="582158"/>
                  <a:pt x="374184" y="577865"/>
                </a:cubicBezTo>
                <a:cubicBezTo>
                  <a:pt x="412821" y="560693"/>
                  <a:pt x="454914" y="549803"/>
                  <a:pt x="490094" y="526350"/>
                </a:cubicBezTo>
                <a:cubicBezTo>
                  <a:pt x="520403" y="506144"/>
                  <a:pt x="540414" y="473580"/>
                  <a:pt x="567368" y="449077"/>
                </a:cubicBezTo>
                <a:cubicBezTo>
                  <a:pt x="631084" y="391153"/>
                  <a:pt x="631444" y="397720"/>
                  <a:pt x="709035" y="358925"/>
                </a:cubicBezTo>
                <a:cubicBezTo>
                  <a:pt x="721914" y="341753"/>
                  <a:pt x="737248" y="326173"/>
                  <a:pt x="747672" y="307409"/>
                </a:cubicBezTo>
                <a:cubicBezTo>
                  <a:pt x="758899" y="287200"/>
                  <a:pt x="756246" y="258480"/>
                  <a:pt x="773429" y="243015"/>
                </a:cubicBezTo>
                <a:cubicBezTo>
                  <a:pt x="838262" y="184665"/>
                  <a:pt x="900694" y="188470"/>
                  <a:pt x="979491" y="178620"/>
                </a:cubicBezTo>
                <a:cubicBezTo>
                  <a:pt x="1027110" y="162748"/>
                  <a:pt x="1019661" y="171631"/>
                  <a:pt x="1056765" y="127105"/>
                </a:cubicBezTo>
                <a:cubicBezTo>
                  <a:pt x="1066674" y="115214"/>
                  <a:pt x="1070873" y="98661"/>
                  <a:pt x="1082522" y="88468"/>
                </a:cubicBezTo>
                <a:cubicBezTo>
                  <a:pt x="1105820" y="68083"/>
                  <a:pt x="1159796" y="36953"/>
                  <a:pt x="1159796" y="36953"/>
                </a:cubicBezTo>
                <a:cubicBezTo>
                  <a:pt x="1206248" y="67922"/>
                  <a:pt x="1240422" y="87057"/>
                  <a:pt x="1275706" y="139984"/>
                </a:cubicBezTo>
                <a:cubicBezTo>
                  <a:pt x="1284292" y="152863"/>
                  <a:pt x="1290518" y="167675"/>
                  <a:pt x="1301463" y="178620"/>
                </a:cubicBezTo>
                <a:cubicBezTo>
                  <a:pt x="1325172" y="202329"/>
                  <a:pt x="1354428" y="219922"/>
                  <a:pt x="1378737" y="243015"/>
                </a:cubicBezTo>
                <a:cubicBezTo>
                  <a:pt x="1440359" y="301556"/>
                  <a:pt x="1498940" y="363218"/>
                  <a:pt x="1559041" y="423319"/>
                </a:cubicBezTo>
                <a:cubicBezTo>
                  <a:pt x="1584799" y="449077"/>
                  <a:pt x="1607173" y="478736"/>
                  <a:pt x="1636314" y="500592"/>
                </a:cubicBezTo>
                <a:cubicBezTo>
                  <a:pt x="1653486" y="513471"/>
                  <a:pt x="1671532" y="525260"/>
                  <a:pt x="1687829" y="539229"/>
                </a:cubicBezTo>
                <a:cubicBezTo>
                  <a:pt x="1774592" y="613597"/>
                  <a:pt x="1679714" y="546697"/>
                  <a:pt x="1765103" y="603623"/>
                </a:cubicBezTo>
                <a:cubicBezTo>
                  <a:pt x="1769396" y="633674"/>
                  <a:pt x="1756517" y="672310"/>
                  <a:pt x="1777982" y="693775"/>
                </a:cubicBezTo>
                <a:cubicBezTo>
                  <a:pt x="1806780" y="722573"/>
                  <a:pt x="1893891" y="732412"/>
                  <a:pt x="1893891" y="732412"/>
                </a:cubicBezTo>
                <a:cubicBezTo>
                  <a:pt x="1880966" y="706560"/>
                  <a:pt x="1862858" y="665018"/>
                  <a:pt x="1842376" y="642260"/>
                </a:cubicBezTo>
                <a:cubicBezTo>
                  <a:pt x="1813946" y="610672"/>
                  <a:pt x="1778315" y="585654"/>
                  <a:pt x="1752224" y="552108"/>
                </a:cubicBezTo>
                <a:cubicBezTo>
                  <a:pt x="1722173" y="513471"/>
                  <a:pt x="1683962" y="479978"/>
                  <a:pt x="1662072" y="436198"/>
                </a:cubicBezTo>
                <a:cubicBezTo>
                  <a:pt x="1653486" y="419026"/>
                  <a:pt x="1647473" y="400305"/>
                  <a:pt x="1636314" y="384682"/>
                </a:cubicBezTo>
                <a:cubicBezTo>
                  <a:pt x="1598131" y="331227"/>
                  <a:pt x="1588344" y="351458"/>
                  <a:pt x="1533283" y="307409"/>
                </a:cubicBezTo>
                <a:cubicBezTo>
                  <a:pt x="1509579" y="288446"/>
                  <a:pt x="1488878" y="265860"/>
                  <a:pt x="1468889" y="243015"/>
                </a:cubicBezTo>
                <a:cubicBezTo>
                  <a:pt x="1458696" y="231366"/>
                  <a:pt x="1454076" y="215323"/>
                  <a:pt x="1443131" y="204378"/>
                </a:cubicBezTo>
                <a:cubicBezTo>
                  <a:pt x="1432186" y="193433"/>
                  <a:pt x="1416877" y="187907"/>
                  <a:pt x="1404494" y="178620"/>
                </a:cubicBezTo>
                <a:cubicBezTo>
                  <a:pt x="1382503" y="162127"/>
                  <a:pt x="1360787" y="145206"/>
                  <a:pt x="1340100" y="127105"/>
                </a:cubicBezTo>
                <a:cubicBezTo>
                  <a:pt x="1326393" y="115111"/>
                  <a:pt x="1313316" y="102297"/>
                  <a:pt x="1301463" y="88468"/>
                </a:cubicBezTo>
                <a:cubicBezTo>
                  <a:pt x="1287494" y="72171"/>
                  <a:pt x="1281671" y="47231"/>
                  <a:pt x="1262827" y="36953"/>
                </a:cubicBezTo>
                <a:cubicBezTo>
                  <a:pt x="1231749" y="20001"/>
                  <a:pt x="1126212" y="0"/>
                  <a:pt x="1159796" y="11195"/>
                </a:cubicBezTo>
                <a:lnTo>
                  <a:pt x="1198432" y="24074"/>
                </a:lnTo>
                <a:cubicBezTo>
                  <a:pt x="1256665" y="111423"/>
                  <a:pt x="1181510" y="7152"/>
                  <a:pt x="1288584" y="114226"/>
                </a:cubicBezTo>
                <a:cubicBezTo>
                  <a:pt x="1357342" y="182984"/>
                  <a:pt x="1295757" y="148297"/>
                  <a:pt x="1365858" y="204378"/>
                </a:cubicBezTo>
                <a:cubicBezTo>
                  <a:pt x="1646125" y="428591"/>
                  <a:pt x="1508724" y="295729"/>
                  <a:pt x="1636314" y="423319"/>
                </a:cubicBezTo>
                <a:cubicBezTo>
                  <a:pt x="1644900" y="449077"/>
                  <a:pt x="1645781" y="478871"/>
                  <a:pt x="1662072" y="500592"/>
                </a:cubicBezTo>
                <a:lnTo>
                  <a:pt x="1739345" y="603623"/>
                </a:lnTo>
                <a:cubicBezTo>
                  <a:pt x="1743638" y="616502"/>
                  <a:pt x="1742625" y="632660"/>
                  <a:pt x="1752224" y="642260"/>
                </a:cubicBezTo>
                <a:cubicBezTo>
                  <a:pt x="1761823" y="651859"/>
                  <a:pt x="1790860" y="655139"/>
                  <a:pt x="1790860" y="655139"/>
                </a:cubicBezTo>
              </a:path>
            </a:pathLst>
          </a:custGeom>
          <a:ln w="349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4" descr="C:\Documents and Settings\mmaurer09\Local Settings\Temporary Internet Files\Content.IE5\D0P5UPES\MCj04347340000[1].png"/>
          <p:cNvPicPr>
            <a:picLocks noChangeAspect="1" noChangeArrowheads="1"/>
          </p:cNvPicPr>
          <p:nvPr/>
        </p:nvPicPr>
        <p:blipFill>
          <a:blip r:embed="rId2"/>
          <a:srcRect/>
          <a:stretch>
            <a:fillRect/>
          </a:stretch>
        </p:blipFill>
        <p:spPr bwMode="auto">
          <a:xfrm>
            <a:off x="1981200" y="1219200"/>
            <a:ext cx="609457" cy="609457"/>
          </a:xfrm>
          <a:prstGeom prst="rect">
            <a:avLst/>
          </a:prstGeom>
          <a:noFill/>
        </p:spPr>
      </p:pic>
      <p:pic>
        <p:nvPicPr>
          <p:cNvPr id="1032" name="Picture 8" descr="C:\Documents and Settings\mmaurer09\Local Settings\Temporary Internet Files\Content.IE5\SHTE1LF1\MCj02812840000[1].wmf"/>
          <p:cNvPicPr>
            <a:picLocks noChangeAspect="1" noChangeArrowheads="1"/>
          </p:cNvPicPr>
          <p:nvPr/>
        </p:nvPicPr>
        <p:blipFill>
          <a:blip r:embed="rId3"/>
          <a:srcRect/>
          <a:stretch>
            <a:fillRect/>
          </a:stretch>
        </p:blipFill>
        <p:spPr bwMode="auto">
          <a:xfrm rot="1009118">
            <a:off x="5943600" y="1524000"/>
            <a:ext cx="557901" cy="294238"/>
          </a:xfrm>
          <a:prstGeom prst="rect">
            <a:avLst/>
          </a:prstGeom>
          <a:noFill/>
        </p:spPr>
      </p:pic>
      <p:pic>
        <p:nvPicPr>
          <p:cNvPr id="1028" name="Picture 4" descr="C:\Documents and Settings\mmaurer09\Local Settings\Temporary Internet Files\Content.IE5\D0P5UPES\MCj04347340000[1].png"/>
          <p:cNvPicPr>
            <a:picLocks noChangeAspect="1" noChangeArrowheads="1"/>
          </p:cNvPicPr>
          <p:nvPr/>
        </p:nvPicPr>
        <p:blipFill>
          <a:blip r:embed="rId4" cstate="print"/>
          <a:srcRect/>
          <a:stretch>
            <a:fillRect/>
          </a:stretch>
        </p:blipFill>
        <p:spPr bwMode="auto">
          <a:xfrm>
            <a:off x="1524000" y="1447800"/>
            <a:ext cx="457057" cy="457057"/>
          </a:xfrm>
          <a:prstGeom prst="rect">
            <a:avLst/>
          </a:prstGeom>
          <a:noFill/>
        </p:spPr>
      </p:pic>
      <p:pic>
        <p:nvPicPr>
          <p:cNvPr id="24" name="Picture 8" descr="C:\Documents and Settings\mmaurer09\Local Settings\Temporary Internet Files\Content.IE5\SHTE1LF1\MCj02812840000[1].wmf"/>
          <p:cNvPicPr>
            <a:picLocks noChangeAspect="1" noChangeArrowheads="1"/>
          </p:cNvPicPr>
          <p:nvPr/>
        </p:nvPicPr>
        <p:blipFill>
          <a:blip r:embed="rId3"/>
          <a:srcRect/>
          <a:stretch>
            <a:fillRect/>
          </a:stretch>
        </p:blipFill>
        <p:spPr bwMode="auto">
          <a:xfrm rot="872564" flipH="1">
            <a:off x="5257800" y="1371600"/>
            <a:ext cx="646209" cy="340812"/>
          </a:xfrm>
          <a:prstGeom prst="rect">
            <a:avLst/>
          </a:prstGeom>
          <a:noFill/>
        </p:spPr>
      </p:pic>
      <p:pic>
        <p:nvPicPr>
          <p:cNvPr id="1033" name="Picture 9" descr="C:\Documents and Settings\mmaurer09\Local Settings\Temporary Internet Files\Content.IE5\D0P5UPES\MCj03316210000[1].wmf"/>
          <p:cNvPicPr>
            <a:picLocks noChangeAspect="1" noChangeArrowheads="1"/>
          </p:cNvPicPr>
          <p:nvPr/>
        </p:nvPicPr>
        <p:blipFill>
          <a:blip r:embed="rId5"/>
          <a:srcRect/>
          <a:stretch>
            <a:fillRect/>
          </a:stretch>
        </p:blipFill>
        <p:spPr bwMode="auto">
          <a:xfrm>
            <a:off x="5257800" y="1143000"/>
            <a:ext cx="1447800" cy="1087430"/>
          </a:xfrm>
          <a:prstGeom prst="rect">
            <a:avLst/>
          </a:prstGeom>
          <a:noFill/>
        </p:spPr>
      </p:pic>
      <p:pic>
        <p:nvPicPr>
          <p:cNvPr id="1043" name="Picture 19" descr="C:\Documents and Settings\mmaurer09\Local Settings\Temporary Internet Files\Content.IE5\SHTE1LF1\MCPE02753_0000[1].wmf"/>
          <p:cNvPicPr>
            <a:picLocks noChangeAspect="1" noChangeArrowheads="1"/>
          </p:cNvPicPr>
          <p:nvPr/>
        </p:nvPicPr>
        <p:blipFill>
          <a:blip r:embed="rId6"/>
          <a:srcRect/>
          <a:stretch>
            <a:fillRect/>
          </a:stretch>
        </p:blipFill>
        <p:spPr bwMode="auto">
          <a:xfrm>
            <a:off x="1828800" y="1905000"/>
            <a:ext cx="628535" cy="317464"/>
          </a:xfrm>
          <a:prstGeom prst="rect">
            <a:avLst/>
          </a:prstGeom>
          <a:noFill/>
        </p:spPr>
      </p:pic>
      <p:pic>
        <p:nvPicPr>
          <p:cNvPr id="1048" name="Picture 24" descr="C:\Documents and Settings\mmaurer09\Local Settings\Temporary Internet Files\Content.IE5\735BGH8F\MCj02906550000[1].wmf"/>
          <p:cNvPicPr>
            <a:picLocks noChangeAspect="1" noChangeArrowheads="1"/>
          </p:cNvPicPr>
          <p:nvPr/>
        </p:nvPicPr>
        <p:blipFill>
          <a:blip r:embed="rId7"/>
          <a:srcRect/>
          <a:stretch>
            <a:fillRect/>
          </a:stretch>
        </p:blipFill>
        <p:spPr bwMode="auto">
          <a:xfrm>
            <a:off x="3124200" y="1981200"/>
            <a:ext cx="1664329" cy="1296154"/>
          </a:xfrm>
          <a:prstGeom prst="rect">
            <a:avLst/>
          </a:prstGeom>
          <a:noFill/>
        </p:spPr>
      </p:pic>
      <p:pic>
        <p:nvPicPr>
          <p:cNvPr id="1052" name="Picture 28" descr="C:\Documents and Settings\mmaurer09\Local Settings\Temporary Internet Files\Content.IE5\D0P5UPES\MCj04361950000[1].png"/>
          <p:cNvPicPr>
            <a:picLocks noChangeAspect="1" noChangeArrowheads="1"/>
          </p:cNvPicPr>
          <p:nvPr/>
        </p:nvPicPr>
        <p:blipFill>
          <a:blip r:embed="rId8"/>
          <a:srcRect/>
          <a:stretch>
            <a:fillRect/>
          </a:stretch>
        </p:blipFill>
        <p:spPr bwMode="auto">
          <a:xfrm>
            <a:off x="1066800" y="381000"/>
            <a:ext cx="1447800" cy="12467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afterEffect">
                                  <p:stCondLst>
                                    <p:cond delay="1500"/>
                                  </p:stCondLst>
                                  <p:childTnLst>
                                    <p:anim calcmode="discrete" valueType="str">
                                      <p:cBhvr>
                                        <p:cTn id="6" dur="500" fill="hold"/>
                                        <p:tgtEl>
                                          <p:spTgt spid="22"/>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1500"/>
                                  </p:stCondLst>
                                  <p:childTnLst>
                                    <p:anim calcmode="discrete" valueType="str">
                                      <p:cBhvr>
                                        <p:cTn id="8" dur="500" fill="hold"/>
                                        <p:tgtEl>
                                          <p:spTgt spid="1028"/>
                                        </p:tgtEl>
                                        <p:attrNameLst>
                                          <p:attrName>style.visibility</p:attrName>
                                        </p:attrNameLst>
                                      </p:cBhvr>
                                      <p:tavLst>
                                        <p:tav tm="0">
                                          <p:val>
                                            <p:strVal val="hidden"/>
                                          </p:val>
                                        </p:tav>
                                        <p:tav tm="50000">
                                          <p:val>
                                            <p:strVal val="visible"/>
                                          </p:val>
                                        </p:tav>
                                      </p:tavLst>
                                    </p:anim>
                                  </p:childTnLst>
                                </p:cTn>
                              </p:par>
                            </p:childTnLst>
                          </p:cTn>
                        </p:par>
                        <p:par>
                          <p:cTn id="9" fill="hold">
                            <p:stCondLst>
                              <p:cond delay="2000"/>
                            </p:stCondLst>
                            <p:childTnLst>
                              <p:par>
                                <p:cTn id="10" presetID="35" presetClass="emph" presetSubtype="0" fill="hold" nodeType="afterEffect">
                                  <p:stCondLst>
                                    <p:cond delay="1500"/>
                                  </p:stCondLst>
                                  <p:childTnLst>
                                    <p:anim calcmode="discrete" valueType="str">
                                      <p:cBhvr>
                                        <p:cTn id="11" dur="500" fill="hold"/>
                                        <p:tgtEl>
                                          <p:spTgt spid="1032"/>
                                        </p:tgtEl>
                                        <p:attrNameLst>
                                          <p:attrName>style.visibility</p:attrName>
                                        </p:attrNameLst>
                                      </p:cBhvr>
                                      <p:tavLst>
                                        <p:tav tm="0">
                                          <p:val>
                                            <p:strVal val="hidden"/>
                                          </p:val>
                                        </p:tav>
                                        <p:tav tm="50000">
                                          <p:val>
                                            <p:strVal val="visible"/>
                                          </p:val>
                                        </p:tav>
                                      </p:tavLst>
                                    </p:anim>
                                  </p:childTnLst>
                                </p:cTn>
                              </p:par>
                              <p:par>
                                <p:cTn id="12" presetID="35" presetClass="emph" presetSubtype="0" fill="hold" nodeType="withEffect">
                                  <p:stCondLst>
                                    <p:cond delay="1500"/>
                                  </p:stCondLst>
                                  <p:childTnLst>
                                    <p:anim calcmode="discrete" valueType="str">
                                      <p:cBhvr>
                                        <p:cTn id="13" dur="500" fill="hold"/>
                                        <p:tgtEl>
                                          <p:spTgt spid="24"/>
                                        </p:tgtEl>
                                        <p:attrNameLst>
                                          <p:attrName>style.visibility</p:attrName>
                                        </p:attrNameLst>
                                      </p:cBhvr>
                                      <p:tavLst>
                                        <p:tav tm="0">
                                          <p:val>
                                            <p:strVal val="hidden"/>
                                          </p:val>
                                        </p:tav>
                                        <p:tav tm="50000">
                                          <p:val>
                                            <p:strVal val="visible"/>
                                          </p:val>
                                        </p:tav>
                                      </p:tavLst>
                                    </p:anim>
                                  </p:childTnLst>
                                </p:cTn>
                              </p:par>
                            </p:childTnLst>
                          </p:cTn>
                        </p:par>
                        <p:par>
                          <p:cTn id="14" fill="hold">
                            <p:stCondLst>
                              <p:cond delay="4000"/>
                            </p:stCondLst>
                            <p:childTnLst>
                              <p:par>
                                <p:cTn id="15" presetID="48" presetClass="path" presetSubtype="0" accel="50000" decel="50000" fill="hold" nodeType="afterEffect">
                                  <p:stCondLst>
                                    <p:cond delay="0"/>
                                  </p:stCondLst>
                                  <p:childTnLst>
                                    <p:animMotion origin="layout" path="M 0.00121 0.00555 C -0.00868 0.0416 -0.01979 0.08274 -0.01545 0.1144 C -0.01111 0.14606 1.11111E-6 0.17703 0.01302 0.20892 C 0.025 0.23989 0.0434 0.2563 0.06406 0.27548 C 0.08264 0.29004 0.10451 0.30691 0.1342 0.30784 C 0.16042 0.30876 0.19566 0.29975 0.22969 0.28357 C 0.26111 0.26601 0.29462 0.24035 0.32552 0.21331 C 0.35677 0.18466 0.38663 0.15346 0.40955 0.11764 C 0.43594 0.08066 0.45364 0.03929 0.46701 0.00116 C 0.47934 -0.03767 0.48611 -0.07742 0.4816 -0.10977 C 0.48021 -0.1449 0.46771 -0.17633 0.45347 -0.19852 C 0.44184 -0.22348 0.42292 -0.24566 0.39618 -0.25421 C 0.37101 -0.2623 0.3401 -0.25329 0.3066 -0.22671 C 0.27361 -0.20083 0.24965 -0.15992 0.2401 -0.12433 C 0.23281 -0.09128 0.23437 -0.05569 0.24878 -0.02796 C 0.26562 -0.00161 0.28333 0.02011 0.30764 0.02496 C 0.33281 0.0312 0.33368 0.03929 0.39739 0.00925 C 0.45955 -0.0104 0.49583 -0.06864 0.52396 -0.09614 C 0.55 -0.12595 0.56528 -0.15992 0.58715 -0.19621 C 0.60955 -0.23965 0.62205 -0.28333 0.6283 -0.31892 C 0.63472 -0.35359 0.62864 -0.38271 0.61771 -0.42477 C 0.60382 -0.46637 0.59514 -0.48047 0.57951 -0.5045 C 0.56389 -0.52854 0.54826 -0.55257 0.53264 -0.57707 " pathEditMode="relative" rAng="-2440429" ptsTypes="fffffffffffffffffffffff">
                                      <p:cBhvr>
                                        <p:cTn id="16" dur="2000" fill="hold"/>
                                        <p:tgtEl>
                                          <p:spTgt spid="1048"/>
                                        </p:tgtEl>
                                        <p:attrNameLst>
                                          <p:attrName>ppt_x</p:attrName>
                                          <p:attrName>ppt_y</p:attrName>
                                        </p:attrNameLst>
                                      </p:cBhvr>
                                      <p:rCtr x="334" y="-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sp>
        <p:nvSpPr>
          <p:cNvPr id="16" name="Freeform 15"/>
          <p:cNvSpPr/>
          <p:nvPr/>
        </p:nvSpPr>
        <p:spPr>
          <a:xfrm>
            <a:off x="5334000" y="4876800"/>
            <a:ext cx="1964871" cy="925286"/>
          </a:xfrm>
          <a:custGeom>
            <a:avLst/>
            <a:gdLst>
              <a:gd name="connsiteX0" fmla="*/ 996042 w 9372600"/>
              <a:gd name="connsiteY0" fmla="*/ 2253986 h 3478629"/>
              <a:gd name="connsiteX1" fmla="*/ 3331028 w 9372600"/>
              <a:gd name="connsiteY1" fmla="*/ 1862100 h 3478629"/>
              <a:gd name="connsiteX2" fmla="*/ 3380014 w 9372600"/>
              <a:gd name="connsiteY2" fmla="*/ 1878429 h 3478629"/>
              <a:gd name="connsiteX3" fmla="*/ 3314700 w 9372600"/>
              <a:gd name="connsiteY3" fmla="*/ 1927414 h 3478629"/>
              <a:gd name="connsiteX4" fmla="*/ 2530928 w 9372600"/>
              <a:gd name="connsiteY4" fmla="*/ 2090700 h 3478629"/>
              <a:gd name="connsiteX5" fmla="*/ 1485900 w 9372600"/>
              <a:gd name="connsiteY5" fmla="*/ 2205000 h 3478629"/>
              <a:gd name="connsiteX6" fmla="*/ 767442 w 9372600"/>
              <a:gd name="connsiteY6" fmla="*/ 2319300 h 3478629"/>
              <a:gd name="connsiteX7" fmla="*/ 0 w 9372600"/>
              <a:gd name="connsiteY7" fmla="*/ 2302972 h 3478629"/>
              <a:gd name="connsiteX8" fmla="*/ 48985 w 9372600"/>
              <a:gd name="connsiteY8" fmla="*/ 2253986 h 3478629"/>
              <a:gd name="connsiteX9" fmla="*/ 163285 w 9372600"/>
              <a:gd name="connsiteY9" fmla="*/ 2221329 h 3478629"/>
              <a:gd name="connsiteX10" fmla="*/ 522514 w 9372600"/>
              <a:gd name="connsiteY10" fmla="*/ 2156014 h 3478629"/>
              <a:gd name="connsiteX11" fmla="*/ 1371600 w 9372600"/>
              <a:gd name="connsiteY11" fmla="*/ 2058043 h 3478629"/>
              <a:gd name="connsiteX12" fmla="*/ 1502228 w 9372600"/>
              <a:gd name="connsiteY12" fmla="*/ 2025386 h 3478629"/>
              <a:gd name="connsiteX13" fmla="*/ 1469571 w 9372600"/>
              <a:gd name="connsiteY13" fmla="*/ 2205000 h 3478629"/>
              <a:gd name="connsiteX14" fmla="*/ 1143000 w 9372600"/>
              <a:gd name="connsiteY14" fmla="*/ 2417272 h 3478629"/>
              <a:gd name="connsiteX15" fmla="*/ 1061357 w 9372600"/>
              <a:gd name="connsiteY15" fmla="*/ 2482586 h 3478629"/>
              <a:gd name="connsiteX16" fmla="*/ 1355271 w 9372600"/>
              <a:gd name="connsiteY16" fmla="*/ 2335629 h 3478629"/>
              <a:gd name="connsiteX17" fmla="*/ 1436914 w 9372600"/>
              <a:gd name="connsiteY17" fmla="*/ 2270314 h 3478629"/>
              <a:gd name="connsiteX18" fmla="*/ 1534885 w 9372600"/>
              <a:gd name="connsiteY18" fmla="*/ 2253986 h 3478629"/>
              <a:gd name="connsiteX19" fmla="*/ 2008414 w 9372600"/>
              <a:gd name="connsiteY19" fmla="*/ 2107029 h 3478629"/>
              <a:gd name="connsiteX20" fmla="*/ 2106385 w 9372600"/>
              <a:gd name="connsiteY20" fmla="*/ 2139686 h 3478629"/>
              <a:gd name="connsiteX21" fmla="*/ 2073728 w 9372600"/>
              <a:gd name="connsiteY21" fmla="*/ 2449929 h 3478629"/>
              <a:gd name="connsiteX22" fmla="*/ 2057400 w 9372600"/>
              <a:gd name="connsiteY22" fmla="*/ 2515243 h 3478629"/>
              <a:gd name="connsiteX23" fmla="*/ 2008414 w 9372600"/>
              <a:gd name="connsiteY23" fmla="*/ 2564229 h 3478629"/>
              <a:gd name="connsiteX24" fmla="*/ 1959428 w 9372600"/>
              <a:gd name="connsiteY24" fmla="*/ 2596886 h 3478629"/>
              <a:gd name="connsiteX25" fmla="*/ 1681842 w 9372600"/>
              <a:gd name="connsiteY25" fmla="*/ 2629543 h 3478629"/>
              <a:gd name="connsiteX26" fmla="*/ 1502228 w 9372600"/>
              <a:gd name="connsiteY26" fmla="*/ 2711186 h 3478629"/>
              <a:gd name="connsiteX27" fmla="*/ 1469571 w 9372600"/>
              <a:gd name="connsiteY27" fmla="*/ 2776500 h 3478629"/>
              <a:gd name="connsiteX28" fmla="*/ 1453242 w 9372600"/>
              <a:gd name="connsiteY28" fmla="*/ 2825486 h 3478629"/>
              <a:gd name="connsiteX29" fmla="*/ 1404257 w 9372600"/>
              <a:gd name="connsiteY29" fmla="*/ 2841814 h 3478629"/>
              <a:gd name="connsiteX30" fmla="*/ 881742 w 9372600"/>
              <a:gd name="connsiteY30" fmla="*/ 2776500 h 3478629"/>
              <a:gd name="connsiteX31" fmla="*/ 849085 w 9372600"/>
              <a:gd name="connsiteY31" fmla="*/ 2662200 h 3478629"/>
              <a:gd name="connsiteX32" fmla="*/ 914400 w 9372600"/>
              <a:gd name="connsiteY32" fmla="*/ 2400943 h 3478629"/>
              <a:gd name="connsiteX33" fmla="*/ 1175657 w 9372600"/>
              <a:gd name="connsiteY33" fmla="*/ 2286643 h 3478629"/>
              <a:gd name="connsiteX34" fmla="*/ 1240971 w 9372600"/>
              <a:gd name="connsiteY34" fmla="*/ 2319300 h 3478629"/>
              <a:gd name="connsiteX35" fmla="*/ 1175657 w 9372600"/>
              <a:gd name="connsiteY35" fmla="*/ 2694857 h 3478629"/>
              <a:gd name="connsiteX36" fmla="*/ 1159328 w 9372600"/>
              <a:gd name="connsiteY36" fmla="*/ 2923457 h 3478629"/>
              <a:gd name="connsiteX37" fmla="*/ 1143000 w 9372600"/>
              <a:gd name="connsiteY37" fmla="*/ 3119400 h 3478629"/>
              <a:gd name="connsiteX38" fmla="*/ 979714 w 9372600"/>
              <a:gd name="connsiteY38" fmla="*/ 2760172 h 3478629"/>
              <a:gd name="connsiteX39" fmla="*/ 751114 w 9372600"/>
              <a:gd name="connsiteY39" fmla="*/ 2335629 h 3478629"/>
              <a:gd name="connsiteX40" fmla="*/ 636814 w 9372600"/>
              <a:gd name="connsiteY40" fmla="*/ 2107029 h 3478629"/>
              <a:gd name="connsiteX41" fmla="*/ 669471 w 9372600"/>
              <a:gd name="connsiteY41" fmla="*/ 1551857 h 3478629"/>
              <a:gd name="connsiteX42" fmla="*/ 751114 w 9372600"/>
              <a:gd name="connsiteY42" fmla="*/ 1502872 h 3478629"/>
              <a:gd name="connsiteX43" fmla="*/ 783771 w 9372600"/>
              <a:gd name="connsiteY43" fmla="*/ 1666157 h 3478629"/>
              <a:gd name="connsiteX44" fmla="*/ 604157 w 9372600"/>
              <a:gd name="connsiteY44" fmla="*/ 2302972 h 3478629"/>
              <a:gd name="connsiteX45" fmla="*/ 424542 w 9372600"/>
              <a:gd name="connsiteY45" fmla="*/ 2547900 h 3478629"/>
              <a:gd name="connsiteX46" fmla="*/ 440871 w 9372600"/>
              <a:gd name="connsiteY46" fmla="*/ 2041714 h 3478629"/>
              <a:gd name="connsiteX47" fmla="*/ 473528 w 9372600"/>
              <a:gd name="connsiteY47" fmla="*/ 2107029 h 3478629"/>
              <a:gd name="connsiteX48" fmla="*/ 489857 w 9372600"/>
              <a:gd name="connsiteY48" fmla="*/ 2466257 h 3478629"/>
              <a:gd name="connsiteX49" fmla="*/ 636814 w 9372600"/>
              <a:gd name="connsiteY49" fmla="*/ 2449929 h 3478629"/>
              <a:gd name="connsiteX50" fmla="*/ 653142 w 9372600"/>
              <a:gd name="connsiteY50" fmla="*/ 2384614 h 3478629"/>
              <a:gd name="connsiteX51" fmla="*/ 767442 w 9372600"/>
              <a:gd name="connsiteY51" fmla="*/ 2221329 h 3478629"/>
              <a:gd name="connsiteX52" fmla="*/ 800100 w 9372600"/>
              <a:gd name="connsiteY52" fmla="*/ 2482586 h 3478629"/>
              <a:gd name="connsiteX53" fmla="*/ 832757 w 9372600"/>
              <a:gd name="connsiteY53" fmla="*/ 2564229 h 3478629"/>
              <a:gd name="connsiteX54" fmla="*/ 881742 w 9372600"/>
              <a:gd name="connsiteY54" fmla="*/ 2531572 h 3478629"/>
              <a:gd name="connsiteX55" fmla="*/ 914400 w 9372600"/>
              <a:gd name="connsiteY55" fmla="*/ 1437557 h 3478629"/>
              <a:gd name="connsiteX56" fmla="*/ 1028700 w 9372600"/>
              <a:gd name="connsiteY56" fmla="*/ 1176300 h 3478629"/>
              <a:gd name="connsiteX57" fmla="*/ 1077685 w 9372600"/>
              <a:gd name="connsiteY57" fmla="*/ 1062000 h 3478629"/>
              <a:gd name="connsiteX58" fmla="*/ 1012371 w 9372600"/>
              <a:gd name="connsiteY58" fmla="*/ 1649829 h 3478629"/>
              <a:gd name="connsiteX59" fmla="*/ 930728 w 9372600"/>
              <a:gd name="connsiteY59" fmla="*/ 2253986 h 3478629"/>
              <a:gd name="connsiteX60" fmla="*/ 979714 w 9372600"/>
              <a:gd name="connsiteY60" fmla="*/ 2449929 h 3478629"/>
              <a:gd name="connsiteX61" fmla="*/ 1191985 w 9372600"/>
              <a:gd name="connsiteY61" fmla="*/ 2335629 h 3478629"/>
              <a:gd name="connsiteX62" fmla="*/ 1355271 w 9372600"/>
              <a:gd name="connsiteY62" fmla="*/ 2090700 h 3478629"/>
              <a:gd name="connsiteX63" fmla="*/ 1469571 w 9372600"/>
              <a:gd name="connsiteY63" fmla="*/ 1551857 h 3478629"/>
              <a:gd name="connsiteX64" fmla="*/ 1420585 w 9372600"/>
              <a:gd name="connsiteY64" fmla="*/ 1617172 h 3478629"/>
              <a:gd name="connsiteX65" fmla="*/ 1306285 w 9372600"/>
              <a:gd name="connsiteY65" fmla="*/ 2139686 h 3478629"/>
              <a:gd name="connsiteX66" fmla="*/ 1306285 w 9372600"/>
              <a:gd name="connsiteY66" fmla="*/ 2711186 h 3478629"/>
              <a:gd name="connsiteX67" fmla="*/ 1371600 w 9372600"/>
              <a:gd name="connsiteY67" fmla="*/ 2678529 h 3478629"/>
              <a:gd name="connsiteX68" fmla="*/ 1436914 w 9372600"/>
              <a:gd name="connsiteY68" fmla="*/ 2596886 h 3478629"/>
              <a:gd name="connsiteX69" fmla="*/ 1551214 w 9372600"/>
              <a:gd name="connsiteY69" fmla="*/ 2270314 h 3478629"/>
              <a:gd name="connsiteX70" fmla="*/ 1534885 w 9372600"/>
              <a:gd name="connsiteY70" fmla="*/ 2025386 h 3478629"/>
              <a:gd name="connsiteX71" fmla="*/ 1502228 w 9372600"/>
              <a:gd name="connsiteY71" fmla="*/ 2074372 h 3478629"/>
              <a:gd name="connsiteX72" fmla="*/ 1322614 w 9372600"/>
              <a:gd name="connsiteY72" fmla="*/ 2596886 h 3478629"/>
              <a:gd name="connsiteX73" fmla="*/ 1355271 w 9372600"/>
              <a:gd name="connsiteY73" fmla="*/ 2498914 h 3478629"/>
              <a:gd name="connsiteX74" fmla="*/ 1469571 w 9372600"/>
              <a:gd name="connsiteY74" fmla="*/ 2335629 h 3478629"/>
              <a:gd name="connsiteX75" fmla="*/ 1502228 w 9372600"/>
              <a:gd name="connsiteY75" fmla="*/ 2466257 h 3478629"/>
              <a:gd name="connsiteX76" fmla="*/ 1551214 w 9372600"/>
              <a:gd name="connsiteY76" fmla="*/ 2613214 h 3478629"/>
              <a:gd name="connsiteX77" fmla="*/ 1600200 w 9372600"/>
              <a:gd name="connsiteY77" fmla="*/ 2645872 h 3478629"/>
              <a:gd name="connsiteX78" fmla="*/ 1763485 w 9372600"/>
              <a:gd name="connsiteY78" fmla="*/ 2449929 h 3478629"/>
              <a:gd name="connsiteX79" fmla="*/ 1943100 w 9372600"/>
              <a:gd name="connsiteY79" fmla="*/ 2270314 h 3478629"/>
              <a:gd name="connsiteX80" fmla="*/ 2024742 w 9372600"/>
              <a:gd name="connsiteY80" fmla="*/ 2123357 h 3478629"/>
              <a:gd name="connsiteX81" fmla="*/ 2057400 w 9372600"/>
              <a:gd name="connsiteY81" fmla="*/ 2074372 h 3478629"/>
              <a:gd name="connsiteX82" fmla="*/ 1992085 w 9372600"/>
              <a:gd name="connsiteY82" fmla="*/ 2107029 h 3478629"/>
              <a:gd name="connsiteX83" fmla="*/ 1992085 w 9372600"/>
              <a:gd name="connsiteY83" fmla="*/ 2466257 h 3478629"/>
              <a:gd name="connsiteX84" fmla="*/ 2024742 w 9372600"/>
              <a:gd name="connsiteY84" fmla="*/ 2515243 h 3478629"/>
              <a:gd name="connsiteX85" fmla="*/ 2122714 w 9372600"/>
              <a:gd name="connsiteY85" fmla="*/ 2466257 h 3478629"/>
              <a:gd name="connsiteX86" fmla="*/ 2188028 w 9372600"/>
              <a:gd name="connsiteY86" fmla="*/ 2417272 h 3478629"/>
              <a:gd name="connsiteX87" fmla="*/ 2383971 w 9372600"/>
              <a:gd name="connsiteY87" fmla="*/ 2253986 h 3478629"/>
              <a:gd name="connsiteX88" fmla="*/ 2596242 w 9372600"/>
              <a:gd name="connsiteY88" fmla="*/ 2123357 h 3478629"/>
              <a:gd name="connsiteX89" fmla="*/ 2710542 w 9372600"/>
              <a:gd name="connsiteY89" fmla="*/ 2058043 h 3478629"/>
              <a:gd name="connsiteX90" fmla="*/ 2841171 w 9372600"/>
              <a:gd name="connsiteY90" fmla="*/ 2090700 h 3478629"/>
              <a:gd name="connsiteX91" fmla="*/ 2857500 w 9372600"/>
              <a:gd name="connsiteY91" fmla="*/ 2156014 h 3478629"/>
              <a:gd name="connsiteX92" fmla="*/ 2792185 w 9372600"/>
              <a:gd name="connsiteY92" fmla="*/ 2498914 h 3478629"/>
              <a:gd name="connsiteX93" fmla="*/ 2694214 w 9372600"/>
              <a:gd name="connsiteY93" fmla="*/ 2596886 h 3478629"/>
              <a:gd name="connsiteX94" fmla="*/ 2514600 w 9372600"/>
              <a:gd name="connsiteY94" fmla="*/ 2645872 h 3478629"/>
              <a:gd name="connsiteX95" fmla="*/ 2008414 w 9372600"/>
              <a:gd name="connsiteY95" fmla="*/ 2662200 h 3478629"/>
              <a:gd name="connsiteX96" fmla="*/ 1551214 w 9372600"/>
              <a:gd name="connsiteY96" fmla="*/ 2678529 h 3478629"/>
              <a:gd name="connsiteX97" fmla="*/ 2596242 w 9372600"/>
              <a:gd name="connsiteY97" fmla="*/ 2645872 h 3478629"/>
              <a:gd name="connsiteX98" fmla="*/ 2906485 w 9372600"/>
              <a:gd name="connsiteY98" fmla="*/ 2613214 h 3478629"/>
              <a:gd name="connsiteX99" fmla="*/ 3314700 w 9372600"/>
              <a:gd name="connsiteY99" fmla="*/ 2580557 h 3478629"/>
              <a:gd name="connsiteX100" fmla="*/ 3526971 w 9372600"/>
              <a:gd name="connsiteY100" fmla="*/ 2498914 h 3478629"/>
              <a:gd name="connsiteX101" fmla="*/ 3657600 w 9372600"/>
              <a:gd name="connsiteY101" fmla="*/ 2205000 h 3478629"/>
              <a:gd name="connsiteX102" fmla="*/ 3902528 w 9372600"/>
              <a:gd name="connsiteY102" fmla="*/ 1339586 h 3478629"/>
              <a:gd name="connsiteX103" fmla="*/ 4016828 w 9372600"/>
              <a:gd name="connsiteY103" fmla="*/ 996686 h 3478629"/>
              <a:gd name="connsiteX104" fmla="*/ 4082142 w 9372600"/>
              <a:gd name="connsiteY104" fmla="*/ 670114 h 3478629"/>
              <a:gd name="connsiteX105" fmla="*/ 4033157 w 9372600"/>
              <a:gd name="connsiteY105" fmla="*/ 735429 h 3478629"/>
              <a:gd name="connsiteX106" fmla="*/ 3967842 w 9372600"/>
              <a:gd name="connsiteY106" fmla="*/ 1176300 h 3478629"/>
              <a:gd name="connsiteX107" fmla="*/ 3771900 w 9372600"/>
              <a:gd name="connsiteY107" fmla="*/ 1927414 h 3478629"/>
              <a:gd name="connsiteX108" fmla="*/ 3429000 w 9372600"/>
              <a:gd name="connsiteY108" fmla="*/ 2743843 h 3478629"/>
              <a:gd name="connsiteX109" fmla="*/ 3429000 w 9372600"/>
              <a:gd name="connsiteY109" fmla="*/ 2433600 h 3478629"/>
              <a:gd name="connsiteX110" fmla="*/ 3363685 w 9372600"/>
              <a:gd name="connsiteY110" fmla="*/ 2041714 h 3478629"/>
              <a:gd name="connsiteX111" fmla="*/ 3249385 w 9372600"/>
              <a:gd name="connsiteY111" fmla="*/ 2156014 h 3478629"/>
              <a:gd name="connsiteX112" fmla="*/ 3151414 w 9372600"/>
              <a:gd name="connsiteY112" fmla="*/ 2351957 h 3478629"/>
              <a:gd name="connsiteX113" fmla="*/ 3020785 w 9372600"/>
              <a:gd name="connsiteY113" fmla="*/ 2515243 h 3478629"/>
              <a:gd name="connsiteX114" fmla="*/ 2824842 w 9372600"/>
              <a:gd name="connsiteY114" fmla="*/ 2678529 h 3478629"/>
              <a:gd name="connsiteX115" fmla="*/ 2808514 w 9372600"/>
              <a:gd name="connsiteY115" fmla="*/ 2547900 h 3478629"/>
              <a:gd name="connsiteX116" fmla="*/ 2890157 w 9372600"/>
              <a:gd name="connsiteY116" fmla="*/ 1943743 h 3478629"/>
              <a:gd name="connsiteX117" fmla="*/ 2857500 w 9372600"/>
              <a:gd name="connsiteY117" fmla="*/ 2613214 h 3478629"/>
              <a:gd name="connsiteX118" fmla="*/ 2906485 w 9372600"/>
              <a:gd name="connsiteY118" fmla="*/ 2302972 h 3478629"/>
              <a:gd name="connsiteX119" fmla="*/ 3053442 w 9372600"/>
              <a:gd name="connsiteY119" fmla="*/ 2319300 h 3478629"/>
              <a:gd name="connsiteX120" fmla="*/ 3265714 w 9372600"/>
              <a:gd name="connsiteY120" fmla="*/ 2433600 h 3478629"/>
              <a:gd name="connsiteX121" fmla="*/ 3429000 w 9372600"/>
              <a:gd name="connsiteY121" fmla="*/ 2564229 h 3478629"/>
              <a:gd name="connsiteX122" fmla="*/ 3657600 w 9372600"/>
              <a:gd name="connsiteY122" fmla="*/ 2678529 h 3478629"/>
              <a:gd name="connsiteX123" fmla="*/ 3771900 w 9372600"/>
              <a:gd name="connsiteY123" fmla="*/ 2596886 h 3478629"/>
              <a:gd name="connsiteX124" fmla="*/ 3820885 w 9372600"/>
              <a:gd name="connsiteY124" fmla="*/ 2531572 h 3478629"/>
              <a:gd name="connsiteX125" fmla="*/ 3869871 w 9372600"/>
              <a:gd name="connsiteY125" fmla="*/ 2760172 h 3478629"/>
              <a:gd name="connsiteX126" fmla="*/ 4016828 w 9372600"/>
              <a:gd name="connsiteY126" fmla="*/ 2596886 h 3478629"/>
              <a:gd name="connsiteX127" fmla="*/ 4114800 w 9372600"/>
              <a:gd name="connsiteY127" fmla="*/ 2368286 h 3478629"/>
              <a:gd name="connsiteX128" fmla="*/ 4131128 w 9372600"/>
              <a:gd name="connsiteY128" fmla="*/ 2580557 h 3478629"/>
              <a:gd name="connsiteX129" fmla="*/ 4098471 w 9372600"/>
              <a:gd name="connsiteY129" fmla="*/ 2694857 h 3478629"/>
              <a:gd name="connsiteX130" fmla="*/ 4049485 w 9372600"/>
              <a:gd name="connsiteY130" fmla="*/ 2776500 h 3478629"/>
              <a:gd name="connsiteX131" fmla="*/ 3984171 w 9372600"/>
              <a:gd name="connsiteY131" fmla="*/ 2596886 h 3478629"/>
              <a:gd name="connsiteX132" fmla="*/ 3951514 w 9372600"/>
              <a:gd name="connsiteY132" fmla="*/ 2564229 h 3478629"/>
              <a:gd name="connsiteX133" fmla="*/ 3837214 w 9372600"/>
              <a:gd name="connsiteY133" fmla="*/ 2580557 h 3478629"/>
              <a:gd name="connsiteX134" fmla="*/ 3788228 w 9372600"/>
              <a:gd name="connsiteY134" fmla="*/ 2629543 h 3478629"/>
              <a:gd name="connsiteX135" fmla="*/ 3755571 w 9372600"/>
              <a:gd name="connsiteY135" fmla="*/ 2564229 h 3478629"/>
              <a:gd name="connsiteX136" fmla="*/ 3739242 w 9372600"/>
              <a:gd name="connsiteY136" fmla="*/ 2417272 h 3478629"/>
              <a:gd name="connsiteX137" fmla="*/ 3673928 w 9372600"/>
              <a:gd name="connsiteY137" fmla="*/ 2743843 h 3478629"/>
              <a:gd name="connsiteX138" fmla="*/ 3657600 w 9372600"/>
              <a:gd name="connsiteY138" fmla="*/ 2858143 h 3478629"/>
              <a:gd name="connsiteX139" fmla="*/ 3755571 w 9372600"/>
              <a:gd name="connsiteY139" fmla="*/ 2335629 h 3478629"/>
              <a:gd name="connsiteX140" fmla="*/ 3869871 w 9372600"/>
              <a:gd name="connsiteY140" fmla="*/ 2433600 h 3478629"/>
              <a:gd name="connsiteX141" fmla="*/ 3935185 w 9372600"/>
              <a:gd name="connsiteY141" fmla="*/ 2547900 h 3478629"/>
              <a:gd name="connsiteX142" fmla="*/ 4016828 w 9372600"/>
              <a:gd name="connsiteY142" fmla="*/ 2613214 h 3478629"/>
              <a:gd name="connsiteX143" fmla="*/ 4049485 w 9372600"/>
              <a:gd name="connsiteY143" fmla="*/ 2645872 h 3478629"/>
              <a:gd name="connsiteX144" fmla="*/ 4049485 w 9372600"/>
              <a:gd name="connsiteY144" fmla="*/ 2319300 h 3478629"/>
              <a:gd name="connsiteX145" fmla="*/ 3853542 w 9372600"/>
              <a:gd name="connsiteY145" fmla="*/ 2156014 h 3478629"/>
              <a:gd name="connsiteX146" fmla="*/ 3673928 w 9372600"/>
              <a:gd name="connsiteY146" fmla="*/ 2123357 h 3478629"/>
              <a:gd name="connsiteX147" fmla="*/ 3380014 w 9372600"/>
              <a:gd name="connsiteY147" fmla="*/ 2074372 h 3478629"/>
              <a:gd name="connsiteX148" fmla="*/ 3200400 w 9372600"/>
              <a:gd name="connsiteY148" fmla="*/ 2090700 h 3478629"/>
              <a:gd name="connsiteX149" fmla="*/ 3216728 w 9372600"/>
              <a:gd name="connsiteY149" fmla="*/ 2156014 h 3478629"/>
              <a:gd name="connsiteX150" fmla="*/ 3282042 w 9372600"/>
              <a:gd name="connsiteY150" fmla="*/ 2384614 h 3478629"/>
              <a:gd name="connsiteX151" fmla="*/ 3265714 w 9372600"/>
              <a:gd name="connsiteY151" fmla="*/ 1502872 h 3478629"/>
              <a:gd name="connsiteX152" fmla="*/ 3249385 w 9372600"/>
              <a:gd name="connsiteY152" fmla="*/ 1617172 h 3478629"/>
              <a:gd name="connsiteX153" fmla="*/ 3200400 w 9372600"/>
              <a:gd name="connsiteY153" fmla="*/ 2270314 h 3478629"/>
              <a:gd name="connsiteX154" fmla="*/ 3167742 w 9372600"/>
              <a:gd name="connsiteY154" fmla="*/ 2498914 h 3478629"/>
              <a:gd name="connsiteX155" fmla="*/ 3151414 w 9372600"/>
              <a:gd name="connsiteY155" fmla="*/ 2662200 h 3478629"/>
              <a:gd name="connsiteX156" fmla="*/ 3233057 w 9372600"/>
              <a:gd name="connsiteY156" fmla="*/ 2596886 h 3478629"/>
              <a:gd name="connsiteX157" fmla="*/ 3314700 w 9372600"/>
              <a:gd name="connsiteY157" fmla="*/ 2515243 h 3478629"/>
              <a:gd name="connsiteX158" fmla="*/ 3510642 w 9372600"/>
              <a:gd name="connsiteY158" fmla="*/ 2351957 h 3478629"/>
              <a:gd name="connsiteX159" fmla="*/ 3494314 w 9372600"/>
              <a:gd name="connsiteY159" fmla="*/ 2727514 h 3478629"/>
              <a:gd name="connsiteX160" fmla="*/ 3559628 w 9372600"/>
              <a:gd name="connsiteY160" fmla="*/ 2825486 h 3478629"/>
              <a:gd name="connsiteX161" fmla="*/ 3608614 w 9372600"/>
              <a:gd name="connsiteY161" fmla="*/ 2662200 h 3478629"/>
              <a:gd name="connsiteX162" fmla="*/ 3624942 w 9372600"/>
              <a:gd name="connsiteY162" fmla="*/ 2580557 h 3478629"/>
              <a:gd name="connsiteX163" fmla="*/ 3739242 w 9372600"/>
              <a:gd name="connsiteY163" fmla="*/ 2319300 h 3478629"/>
              <a:gd name="connsiteX164" fmla="*/ 3771900 w 9372600"/>
              <a:gd name="connsiteY164" fmla="*/ 2286643 h 3478629"/>
              <a:gd name="connsiteX165" fmla="*/ 3820885 w 9372600"/>
              <a:gd name="connsiteY165" fmla="*/ 2319300 h 3478629"/>
              <a:gd name="connsiteX166" fmla="*/ 3820885 w 9372600"/>
              <a:gd name="connsiteY166" fmla="*/ 3037757 h 3478629"/>
              <a:gd name="connsiteX167" fmla="*/ 3869871 w 9372600"/>
              <a:gd name="connsiteY167" fmla="*/ 2466257 h 3478629"/>
              <a:gd name="connsiteX168" fmla="*/ 3902528 w 9372600"/>
              <a:gd name="connsiteY168" fmla="*/ 2384614 h 3478629"/>
              <a:gd name="connsiteX169" fmla="*/ 3984171 w 9372600"/>
              <a:gd name="connsiteY169" fmla="*/ 2286643 h 3478629"/>
              <a:gd name="connsiteX170" fmla="*/ 4033157 w 9372600"/>
              <a:gd name="connsiteY170" fmla="*/ 2270314 h 3478629"/>
              <a:gd name="connsiteX171" fmla="*/ 4147457 w 9372600"/>
              <a:gd name="connsiteY171" fmla="*/ 2335629 h 3478629"/>
              <a:gd name="connsiteX172" fmla="*/ 4196442 w 9372600"/>
              <a:gd name="connsiteY172" fmla="*/ 2384614 h 3478629"/>
              <a:gd name="connsiteX173" fmla="*/ 4294414 w 9372600"/>
              <a:gd name="connsiteY173" fmla="*/ 2417272 h 3478629"/>
              <a:gd name="connsiteX174" fmla="*/ 4359728 w 9372600"/>
              <a:gd name="connsiteY174" fmla="*/ 2466257 h 3478629"/>
              <a:gd name="connsiteX175" fmla="*/ 4376057 w 9372600"/>
              <a:gd name="connsiteY175" fmla="*/ 2384614 h 3478629"/>
              <a:gd name="connsiteX176" fmla="*/ 4441371 w 9372600"/>
              <a:gd name="connsiteY176" fmla="*/ 2123357 h 3478629"/>
              <a:gd name="connsiteX177" fmla="*/ 4637314 w 9372600"/>
              <a:gd name="connsiteY177" fmla="*/ 1813114 h 3478629"/>
              <a:gd name="connsiteX178" fmla="*/ 4620985 w 9372600"/>
              <a:gd name="connsiteY178" fmla="*/ 1992729 h 3478629"/>
              <a:gd name="connsiteX179" fmla="*/ 4604657 w 9372600"/>
              <a:gd name="connsiteY179" fmla="*/ 2205000 h 3478629"/>
              <a:gd name="connsiteX180" fmla="*/ 4555671 w 9372600"/>
              <a:gd name="connsiteY180" fmla="*/ 2433600 h 3478629"/>
              <a:gd name="connsiteX181" fmla="*/ 4653642 w 9372600"/>
              <a:gd name="connsiteY181" fmla="*/ 1829443 h 3478629"/>
              <a:gd name="connsiteX182" fmla="*/ 4718957 w 9372600"/>
              <a:gd name="connsiteY182" fmla="*/ 1649829 h 3478629"/>
              <a:gd name="connsiteX183" fmla="*/ 4800600 w 9372600"/>
              <a:gd name="connsiteY183" fmla="*/ 1535529 h 3478629"/>
              <a:gd name="connsiteX184" fmla="*/ 4865914 w 9372600"/>
              <a:gd name="connsiteY184" fmla="*/ 1404900 h 3478629"/>
              <a:gd name="connsiteX185" fmla="*/ 4882242 w 9372600"/>
              <a:gd name="connsiteY185" fmla="*/ 1143643 h 3478629"/>
              <a:gd name="connsiteX186" fmla="*/ 4898571 w 9372600"/>
              <a:gd name="connsiteY186" fmla="*/ 1078329 h 3478629"/>
              <a:gd name="connsiteX187" fmla="*/ 4931228 w 9372600"/>
              <a:gd name="connsiteY187" fmla="*/ 1192629 h 3478629"/>
              <a:gd name="connsiteX188" fmla="*/ 4980214 w 9372600"/>
              <a:gd name="connsiteY188" fmla="*/ 1796786 h 3478629"/>
              <a:gd name="connsiteX189" fmla="*/ 4931228 w 9372600"/>
              <a:gd name="connsiteY189" fmla="*/ 2613214 h 3478629"/>
              <a:gd name="connsiteX190" fmla="*/ 4882242 w 9372600"/>
              <a:gd name="connsiteY190" fmla="*/ 2400943 h 3478629"/>
              <a:gd name="connsiteX191" fmla="*/ 4833257 w 9372600"/>
              <a:gd name="connsiteY191" fmla="*/ 1829443 h 3478629"/>
              <a:gd name="connsiteX192" fmla="*/ 4980214 w 9372600"/>
              <a:gd name="connsiteY192" fmla="*/ 1388572 h 3478629"/>
              <a:gd name="connsiteX193" fmla="*/ 5029200 w 9372600"/>
              <a:gd name="connsiteY193" fmla="*/ 1372243 h 3478629"/>
              <a:gd name="connsiteX194" fmla="*/ 5045528 w 9372600"/>
              <a:gd name="connsiteY194" fmla="*/ 2205000 h 3478629"/>
              <a:gd name="connsiteX195" fmla="*/ 5061857 w 9372600"/>
              <a:gd name="connsiteY195" fmla="*/ 1878429 h 3478629"/>
              <a:gd name="connsiteX196" fmla="*/ 5078185 w 9372600"/>
              <a:gd name="connsiteY196" fmla="*/ 1600843 h 3478629"/>
              <a:gd name="connsiteX197" fmla="*/ 5257800 w 9372600"/>
              <a:gd name="connsiteY197" fmla="*/ 947700 h 3478629"/>
              <a:gd name="connsiteX198" fmla="*/ 5404757 w 9372600"/>
              <a:gd name="connsiteY198" fmla="*/ 702772 h 3478629"/>
              <a:gd name="connsiteX199" fmla="*/ 5486400 w 9372600"/>
              <a:gd name="connsiteY199" fmla="*/ 539486 h 3478629"/>
              <a:gd name="connsiteX200" fmla="*/ 5453742 w 9372600"/>
              <a:gd name="connsiteY200" fmla="*/ 1519200 h 3478629"/>
              <a:gd name="connsiteX201" fmla="*/ 5421085 w 9372600"/>
              <a:gd name="connsiteY201" fmla="*/ 1845772 h 3478629"/>
              <a:gd name="connsiteX202" fmla="*/ 5404757 w 9372600"/>
              <a:gd name="connsiteY202" fmla="*/ 1992729 h 3478629"/>
              <a:gd name="connsiteX203" fmla="*/ 5388428 w 9372600"/>
              <a:gd name="connsiteY203" fmla="*/ 1780457 h 3478629"/>
              <a:gd name="connsiteX204" fmla="*/ 5355771 w 9372600"/>
              <a:gd name="connsiteY204" fmla="*/ 1862100 h 3478629"/>
              <a:gd name="connsiteX205" fmla="*/ 5323114 w 9372600"/>
              <a:gd name="connsiteY205" fmla="*/ 2009057 h 3478629"/>
              <a:gd name="connsiteX206" fmla="*/ 5306785 w 9372600"/>
              <a:gd name="connsiteY206" fmla="*/ 2172343 h 3478629"/>
              <a:gd name="connsiteX207" fmla="*/ 5290457 w 9372600"/>
              <a:gd name="connsiteY207" fmla="*/ 2270314 h 3478629"/>
              <a:gd name="connsiteX208" fmla="*/ 5274128 w 9372600"/>
              <a:gd name="connsiteY208" fmla="*/ 2433600 h 3478629"/>
              <a:gd name="connsiteX209" fmla="*/ 5208814 w 9372600"/>
              <a:gd name="connsiteY209" fmla="*/ 2384614 h 3478629"/>
              <a:gd name="connsiteX210" fmla="*/ 4996542 w 9372600"/>
              <a:gd name="connsiteY210" fmla="*/ 2058043 h 3478629"/>
              <a:gd name="connsiteX211" fmla="*/ 4947557 w 9372600"/>
              <a:gd name="connsiteY211" fmla="*/ 2025386 h 3478629"/>
              <a:gd name="connsiteX212" fmla="*/ 4767942 w 9372600"/>
              <a:gd name="connsiteY212" fmla="*/ 2074372 h 3478629"/>
              <a:gd name="connsiteX213" fmla="*/ 4408714 w 9372600"/>
              <a:gd name="connsiteY213" fmla="*/ 2498914 h 3478629"/>
              <a:gd name="connsiteX214" fmla="*/ 4359728 w 9372600"/>
              <a:gd name="connsiteY214" fmla="*/ 2727514 h 3478629"/>
              <a:gd name="connsiteX215" fmla="*/ 4343400 w 9372600"/>
              <a:gd name="connsiteY215" fmla="*/ 2368286 h 3478629"/>
              <a:gd name="connsiteX216" fmla="*/ 4310742 w 9372600"/>
              <a:gd name="connsiteY216" fmla="*/ 2613214 h 3478629"/>
              <a:gd name="connsiteX217" fmla="*/ 4245428 w 9372600"/>
              <a:gd name="connsiteY217" fmla="*/ 2743843 h 3478629"/>
              <a:gd name="connsiteX218" fmla="*/ 4229100 w 9372600"/>
              <a:gd name="connsiteY218" fmla="*/ 2809157 h 3478629"/>
              <a:gd name="connsiteX219" fmla="*/ 4212771 w 9372600"/>
              <a:gd name="connsiteY219" fmla="*/ 2760172 h 3478629"/>
              <a:gd name="connsiteX220" fmla="*/ 4229100 w 9372600"/>
              <a:gd name="connsiteY220" fmla="*/ 2139686 h 3478629"/>
              <a:gd name="connsiteX221" fmla="*/ 4294414 w 9372600"/>
              <a:gd name="connsiteY221" fmla="*/ 2531572 h 3478629"/>
              <a:gd name="connsiteX222" fmla="*/ 4408714 w 9372600"/>
              <a:gd name="connsiteY222" fmla="*/ 2694857 h 3478629"/>
              <a:gd name="connsiteX223" fmla="*/ 4555671 w 9372600"/>
              <a:gd name="connsiteY223" fmla="*/ 2841814 h 3478629"/>
              <a:gd name="connsiteX224" fmla="*/ 4702628 w 9372600"/>
              <a:gd name="connsiteY224" fmla="*/ 2825486 h 3478629"/>
              <a:gd name="connsiteX225" fmla="*/ 4718957 w 9372600"/>
              <a:gd name="connsiteY225" fmla="*/ 2743843 h 3478629"/>
              <a:gd name="connsiteX226" fmla="*/ 4784271 w 9372600"/>
              <a:gd name="connsiteY226" fmla="*/ 2613214 h 3478629"/>
              <a:gd name="connsiteX227" fmla="*/ 4735285 w 9372600"/>
              <a:gd name="connsiteY227" fmla="*/ 2629543 h 3478629"/>
              <a:gd name="connsiteX228" fmla="*/ 4751614 w 9372600"/>
              <a:gd name="connsiteY228" fmla="*/ 2547900 h 3478629"/>
              <a:gd name="connsiteX229" fmla="*/ 4898571 w 9372600"/>
              <a:gd name="connsiteY229" fmla="*/ 2335629 h 3478629"/>
              <a:gd name="connsiteX230" fmla="*/ 4996542 w 9372600"/>
              <a:gd name="connsiteY230" fmla="*/ 2237657 h 3478629"/>
              <a:gd name="connsiteX231" fmla="*/ 5045528 w 9372600"/>
              <a:gd name="connsiteY231" fmla="*/ 2221329 h 3478629"/>
              <a:gd name="connsiteX232" fmla="*/ 5110842 w 9372600"/>
              <a:gd name="connsiteY232" fmla="*/ 2319300 h 3478629"/>
              <a:gd name="connsiteX233" fmla="*/ 5127171 w 9372600"/>
              <a:gd name="connsiteY233" fmla="*/ 2841814 h 3478629"/>
              <a:gd name="connsiteX234" fmla="*/ 5355771 w 9372600"/>
              <a:gd name="connsiteY234" fmla="*/ 2482586 h 3478629"/>
              <a:gd name="connsiteX235" fmla="*/ 5731328 w 9372600"/>
              <a:gd name="connsiteY235" fmla="*/ 1829443 h 3478629"/>
              <a:gd name="connsiteX236" fmla="*/ 5812971 w 9372600"/>
              <a:gd name="connsiteY236" fmla="*/ 1600843 h 3478629"/>
              <a:gd name="connsiteX237" fmla="*/ 5878285 w 9372600"/>
              <a:gd name="connsiteY237" fmla="*/ 1388572 h 3478629"/>
              <a:gd name="connsiteX238" fmla="*/ 5747657 w 9372600"/>
              <a:gd name="connsiteY238" fmla="*/ 2302972 h 3478629"/>
              <a:gd name="connsiteX239" fmla="*/ 5535385 w 9372600"/>
              <a:gd name="connsiteY239" fmla="*/ 2776500 h 3478629"/>
              <a:gd name="connsiteX240" fmla="*/ 5502728 w 9372600"/>
              <a:gd name="connsiteY240" fmla="*/ 2270314 h 3478629"/>
              <a:gd name="connsiteX241" fmla="*/ 5437414 w 9372600"/>
              <a:gd name="connsiteY241" fmla="*/ 2351957 h 3478629"/>
              <a:gd name="connsiteX242" fmla="*/ 5257800 w 9372600"/>
              <a:gd name="connsiteY242" fmla="*/ 2547900 h 3478629"/>
              <a:gd name="connsiteX243" fmla="*/ 5127171 w 9372600"/>
              <a:gd name="connsiteY243" fmla="*/ 2743843 h 3478629"/>
              <a:gd name="connsiteX244" fmla="*/ 4996542 w 9372600"/>
              <a:gd name="connsiteY244" fmla="*/ 2923457 h 3478629"/>
              <a:gd name="connsiteX245" fmla="*/ 5061857 w 9372600"/>
              <a:gd name="connsiteY245" fmla="*/ 2205000 h 3478629"/>
              <a:gd name="connsiteX246" fmla="*/ 5192485 w 9372600"/>
              <a:gd name="connsiteY246" fmla="*/ 1813114 h 3478629"/>
              <a:gd name="connsiteX247" fmla="*/ 5110842 w 9372600"/>
              <a:gd name="connsiteY247" fmla="*/ 1976400 h 3478629"/>
              <a:gd name="connsiteX248" fmla="*/ 5045528 w 9372600"/>
              <a:gd name="connsiteY248" fmla="*/ 2400943 h 3478629"/>
              <a:gd name="connsiteX249" fmla="*/ 5078185 w 9372600"/>
              <a:gd name="connsiteY249" fmla="*/ 2629543 h 3478629"/>
              <a:gd name="connsiteX250" fmla="*/ 5159828 w 9372600"/>
              <a:gd name="connsiteY250" fmla="*/ 2645872 h 3478629"/>
              <a:gd name="connsiteX251" fmla="*/ 5421085 w 9372600"/>
              <a:gd name="connsiteY251" fmla="*/ 2547900 h 3478629"/>
              <a:gd name="connsiteX252" fmla="*/ 5519057 w 9372600"/>
              <a:gd name="connsiteY252" fmla="*/ 2564229 h 3478629"/>
              <a:gd name="connsiteX253" fmla="*/ 5470071 w 9372600"/>
              <a:gd name="connsiteY253" fmla="*/ 2645872 h 3478629"/>
              <a:gd name="connsiteX254" fmla="*/ 5453742 w 9372600"/>
              <a:gd name="connsiteY254" fmla="*/ 2498914 h 3478629"/>
              <a:gd name="connsiteX255" fmla="*/ 5600700 w 9372600"/>
              <a:gd name="connsiteY255" fmla="*/ 2253986 h 3478629"/>
              <a:gd name="connsiteX256" fmla="*/ 6008914 w 9372600"/>
              <a:gd name="connsiteY256" fmla="*/ 1911086 h 3478629"/>
              <a:gd name="connsiteX257" fmla="*/ 6188528 w 9372600"/>
              <a:gd name="connsiteY257" fmla="*/ 1862100 h 3478629"/>
              <a:gd name="connsiteX258" fmla="*/ 6139542 w 9372600"/>
              <a:gd name="connsiteY258" fmla="*/ 2237657 h 3478629"/>
              <a:gd name="connsiteX259" fmla="*/ 5992585 w 9372600"/>
              <a:gd name="connsiteY259" fmla="*/ 2858143 h 3478629"/>
              <a:gd name="connsiteX260" fmla="*/ 5910942 w 9372600"/>
              <a:gd name="connsiteY260" fmla="*/ 3005100 h 3478629"/>
              <a:gd name="connsiteX261" fmla="*/ 5829300 w 9372600"/>
              <a:gd name="connsiteY261" fmla="*/ 2596886 h 3478629"/>
              <a:gd name="connsiteX262" fmla="*/ 5796642 w 9372600"/>
              <a:gd name="connsiteY262" fmla="*/ 2662200 h 3478629"/>
              <a:gd name="connsiteX263" fmla="*/ 5715000 w 9372600"/>
              <a:gd name="connsiteY263" fmla="*/ 2760172 h 3478629"/>
              <a:gd name="connsiteX264" fmla="*/ 5698671 w 9372600"/>
              <a:gd name="connsiteY264" fmla="*/ 2711186 h 3478629"/>
              <a:gd name="connsiteX265" fmla="*/ 5829300 w 9372600"/>
              <a:gd name="connsiteY265" fmla="*/ 2205000 h 3478629"/>
              <a:gd name="connsiteX266" fmla="*/ 5894614 w 9372600"/>
              <a:gd name="connsiteY266" fmla="*/ 2139686 h 3478629"/>
              <a:gd name="connsiteX267" fmla="*/ 5910942 w 9372600"/>
              <a:gd name="connsiteY267" fmla="*/ 2939786 h 3478629"/>
              <a:gd name="connsiteX268" fmla="*/ 5927271 w 9372600"/>
              <a:gd name="connsiteY268" fmla="*/ 2890800 h 3478629"/>
              <a:gd name="connsiteX269" fmla="*/ 5910942 w 9372600"/>
              <a:gd name="connsiteY269" fmla="*/ 2613214 h 3478629"/>
              <a:gd name="connsiteX270" fmla="*/ 5992585 w 9372600"/>
              <a:gd name="connsiteY270" fmla="*/ 2629543 h 3478629"/>
              <a:gd name="connsiteX271" fmla="*/ 6123214 w 9372600"/>
              <a:gd name="connsiteY271" fmla="*/ 2694857 h 3478629"/>
              <a:gd name="connsiteX272" fmla="*/ 6384471 w 9372600"/>
              <a:gd name="connsiteY272" fmla="*/ 2678529 h 3478629"/>
              <a:gd name="connsiteX273" fmla="*/ 6433457 w 9372600"/>
              <a:gd name="connsiteY273" fmla="*/ 2662200 h 3478629"/>
              <a:gd name="connsiteX274" fmla="*/ 6449785 w 9372600"/>
              <a:gd name="connsiteY274" fmla="*/ 2988772 h 3478629"/>
              <a:gd name="connsiteX275" fmla="*/ 6515100 w 9372600"/>
              <a:gd name="connsiteY275" fmla="*/ 2956114 h 3478629"/>
              <a:gd name="connsiteX276" fmla="*/ 6645728 w 9372600"/>
              <a:gd name="connsiteY276" fmla="*/ 2792829 h 3478629"/>
              <a:gd name="connsiteX277" fmla="*/ 6678385 w 9372600"/>
              <a:gd name="connsiteY277" fmla="*/ 2841814 h 3478629"/>
              <a:gd name="connsiteX278" fmla="*/ 6629400 w 9372600"/>
              <a:gd name="connsiteY278" fmla="*/ 2923457 h 3478629"/>
              <a:gd name="connsiteX279" fmla="*/ 6596742 w 9372600"/>
              <a:gd name="connsiteY279" fmla="*/ 3005100 h 3478629"/>
              <a:gd name="connsiteX280" fmla="*/ 6531428 w 9372600"/>
              <a:gd name="connsiteY280" fmla="*/ 2907129 h 3478629"/>
              <a:gd name="connsiteX281" fmla="*/ 6482442 w 9372600"/>
              <a:gd name="connsiteY281" fmla="*/ 2825486 h 3478629"/>
              <a:gd name="connsiteX282" fmla="*/ 6417128 w 9372600"/>
              <a:gd name="connsiteY282" fmla="*/ 2809157 h 3478629"/>
              <a:gd name="connsiteX283" fmla="*/ 6253842 w 9372600"/>
              <a:gd name="connsiteY283" fmla="*/ 2956114 h 3478629"/>
              <a:gd name="connsiteX284" fmla="*/ 6286500 w 9372600"/>
              <a:gd name="connsiteY284" fmla="*/ 2890800 h 3478629"/>
              <a:gd name="connsiteX285" fmla="*/ 6335485 w 9372600"/>
              <a:gd name="connsiteY285" fmla="*/ 2760172 h 3478629"/>
              <a:gd name="connsiteX286" fmla="*/ 6384471 w 9372600"/>
              <a:gd name="connsiteY286" fmla="*/ 2531572 h 3478629"/>
              <a:gd name="connsiteX287" fmla="*/ 6515100 w 9372600"/>
              <a:gd name="connsiteY287" fmla="*/ 1780457 h 3478629"/>
              <a:gd name="connsiteX288" fmla="*/ 6629400 w 9372600"/>
              <a:gd name="connsiteY288" fmla="*/ 719100 h 3478629"/>
              <a:gd name="connsiteX289" fmla="*/ 6694714 w 9372600"/>
              <a:gd name="connsiteY289" fmla="*/ 1094657 h 3478629"/>
              <a:gd name="connsiteX290" fmla="*/ 6662057 w 9372600"/>
              <a:gd name="connsiteY290" fmla="*/ 2629543 h 3478629"/>
              <a:gd name="connsiteX291" fmla="*/ 6613071 w 9372600"/>
              <a:gd name="connsiteY291" fmla="*/ 2792829 h 3478629"/>
              <a:gd name="connsiteX292" fmla="*/ 6547757 w 9372600"/>
              <a:gd name="connsiteY292" fmla="*/ 2743843 h 3478629"/>
              <a:gd name="connsiteX293" fmla="*/ 6188528 w 9372600"/>
              <a:gd name="connsiteY293" fmla="*/ 2727514 h 3478629"/>
              <a:gd name="connsiteX294" fmla="*/ 6319157 w 9372600"/>
              <a:gd name="connsiteY294" fmla="*/ 2547900 h 3478629"/>
              <a:gd name="connsiteX295" fmla="*/ 6384471 w 9372600"/>
              <a:gd name="connsiteY295" fmla="*/ 2400943 h 3478629"/>
              <a:gd name="connsiteX296" fmla="*/ 6547757 w 9372600"/>
              <a:gd name="connsiteY296" fmla="*/ 2237657 h 3478629"/>
              <a:gd name="connsiteX297" fmla="*/ 6645728 w 9372600"/>
              <a:gd name="connsiteY297" fmla="*/ 2286643 h 3478629"/>
              <a:gd name="connsiteX298" fmla="*/ 6792685 w 9372600"/>
              <a:gd name="connsiteY298" fmla="*/ 2645872 h 3478629"/>
              <a:gd name="connsiteX299" fmla="*/ 6809014 w 9372600"/>
              <a:gd name="connsiteY299" fmla="*/ 2727514 h 3478629"/>
              <a:gd name="connsiteX300" fmla="*/ 6792685 w 9372600"/>
              <a:gd name="connsiteY300" fmla="*/ 2662200 h 3478629"/>
              <a:gd name="connsiteX301" fmla="*/ 6760028 w 9372600"/>
              <a:gd name="connsiteY301" fmla="*/ 2564229 h 3478629"/>
              <a:gd name="connsiteX302" fmla="*/ 6678385 w 9372600"/>
              <a:gd name="connsiteY302" fmla="*/ 2107029 h 3478629"/>
              <a:gd name="connsiteX303" fmla="*/ 6613071 w 9372600"/>
              <a:gd name="connsiteY303" fmla="*/ 2041714 h 3478629"/>
              <a:gd name="connsiteX304" fmla="*/ 6515100 w 9372600"/>
              <a:gd name="connsiteY304" fmla="*/ 2809157 h 3478629"/>
              <a:gd name="connsiteX305" fmla="*/ 6400800 w 9372600"/>
              <a:gd name="connsiteY305" fmla="*/ 3119400 h 3478629"/>
              <a:gd name="connsiteX306" fmla="*/ 6302828 w 9372600"/>
              <a:gd name="connsiteY306" fmla="*/ 2449929 h 3478629"/>
              <a:gd name="connsiteX307" fmla="*/ 6270171 w 9372600"/>
              <a:gd name="connsiteY307" fmla="*/ 2400943 h 3478629"/>
              <a:gd name="connsiteX308" fmla="*/ 6221185 w 9372600"/>
              <a:gd name="connsiteY308" fmla="*/ 2498914 h 3478629"/>
              <a:gd name="connsiteX309" fmla="*/ 6188528 w 9372600"/>
              <a:gd name="connsiteY309" fmla="*/ 2678529 h 3478629"/>
              <a:gd name="connsiteX310" fmla="*/ 6139542 w 9372600"/>
              <a:gd name="connsiteY310" fmla="*/ 2907129 h 3478629"/>
              <a:gd name="connsiteX311" fmla="*/ 6155871 w 9372600"/>
              <a:gd name="connsiteY311" fmla="*/ 2858143 h 3478629"/>
              <a:gd name="connsiteX312" fmla="*/ 6188528 w 9372600"/>
              <a:gd name="connsiteY312" fmla="*/ 2711186 h 3478629"/>
              <a:gd name="connsiteX313" fmla="*/ 6221185 w 9372600"/>
              <a:gd name="connsiteY313" fmla="*/ 2596886 h 3478629"/>
              <a:gd name="connsiteX314" fmla="*/ 6253842 w 9372600"/>
              <a:gd name="connsiteY314" fmla="*/ 2466257 h 3478629"/>
              <a:gd name="connsiteX315" fmla="*/ 6449785 w 9372600"/>
              <a:gd name="connsiteY315" fmla="*/ 2694857 h 3478629"/>
              <a:gd name="connsiteX316" fmla="*/ 6629400 w 9372600"/>
              <a:gd name="connsiteY316" fmla="*/ 2825486 h 3478629"/>
              <a:gd name="connsiteX317" fmla="*/ 6825342 w 9372600"/>
              <a:gd name="connsiteY317" fmla="*/ 3005100 h 3478629"/>
              <a:gd name="connsiteX318" fmla="*/ 6841671 w 9372600"/>
              <a:gd name="connsiteY318" fmla="*/ 2939786 h 3478629"/>
              <a:gd name="connsiteX319" fmla="*/ 6858000 w 9372600"/>
              <a:gd name="connsiteY319" fmla="*/ 2482586 h 3478629"/>
              <a:gd name="connsiteX320" fmla="*/ 6923314 w 9372600"/>
              <a:gd name="connsiteY320" fmla="*/ 2335629 h 3478629"/>
              <a:gd name="connsiteX321" fmla="*/ 6988628 w 9372600"/>
              <a:gd name="connsiteY321" fmla="*/ 2841814 h 3478629"/>
              <a:gd name="connsiteX322" fmla="*/ 7119257 w 9372600"/>
              <a:gd name="connsiteY322" fmla="*/ 3005100 h 3478629"/>
              <a:gd name="connsiteX323" fmla="*/ 7168242 w 9372600"/>
              <a:gd name="connsiteY323" fmla="*/ 2286643 h 3478629"/>
              <a:gd name="connsiteX324" fmla="*/ 7184571 w 9372600"/>
              <a:gd name="connsiteY324" fmla="*/ 1862100 h 3478629"/>
              <a:gd name="connsiteX325" fmla="*/ 7217228 w 9372600"/>
              <a:gd name="connsiteY325" fmla="*/ 2156014 h 3478629"/>
              <a:gd name="connsiteX326" fmla="*/ 7249885 w 9372600"/>
              <a:gd name="connsiteY326" fmla="*/ 2678529 h 3478629"/>
              <a:gd name="connsiteX327" fmla="*/ 7315200 w 9372600"/>
              <a:gd name="connsiteY327" fmla="*/ 2841814 h 3478629"/>
              <a:gd name="connsiteX328" fmla="*/ 7511142 w 9372600"/>
              <a:gd name="connsiteY328" fmla="*/ 3282686 h 3478629"/>
              <a:gd name="connsiteX329" fmla="*/ 7576457 w 9372600"/>
              <a:gd name="connsiteY329" fmla="*/ 3315343 h 3478629"/>
              <a:gd name="connsiteX330" fmla="*/ 7674428 w 9372600"/>
              <a:gd name="connsiteY330" fmla="*/ 3135729 h 3478629"/>
              <a:gd name="connsiteX331" fmla="*/ 7690757 w 9372600"/>
              <a:gd name="connsiteY331" fmla="*/ 3054086 h 3478629"/>
              <a:gd name="connsiteX332" fmla="*/ 7723414 w 9372600"/>
              <a:gd name="connsiteY332" fmla="*/ 2564229 h 3478629"/>
              <a:gd name="connsiteX333" fmla="*/ 7903028 w 9372600"/>
              <a:gd name="connsiteY333" fmla="*/ 1960072 h 3478629"/>
              <a:gd name="connsiteX334" fmla="*/ 7919357 w 9372600"/>
              <a:gd name="connsiteY334" fmla="*/ 1862100 h 3478629"/>
              <a:gd name="connsiteX335" fmla="*/ 7952014 w 9372600"/>
              <a:gd name="connsiteY335" fmla="*/ 1992729 h 3478629"/>
              <a:gd name="connsiteX336" fmla="*/ 7968342 w 9372600"/>
              <a:gd name="connsiteY336" fmla="*/ 2253986 h 3478629"/>
              <a:gd name="connsiteX337" fmla="*/ 8017328 w 9372600"/>
              <a:gd name="connsiteY337" fmla="*/ 2890800 h 3478629"/>
              <a:gd name="connsiteX338" fmla="*/ 8115300 w 9372600"/>
              <a:gd name="connsiteY338" fmla="*/ 2760172 h 3478629"/>
              <a:gd name="connsiteX339" fmla="*/ 8147957 w 9372600"/>
              <a:gd name="connsiteY339" fmla="*/ 3119400 h 3478629"/>
              <a:gd name="connsiteX340" fmla="*/ 8196942 w 9372600"/>
              <a:gd name="connsiteY340" fmla="*/ 3478629 h 3478629"/>
              <a:gd name="connsiteX341" fmla="*/ 8229600 w 9372600"/>
              <a:gd name="connsiteY341" fmla="*/ 2972443 h 3478629"/>
              <a:gd name="connsiteX342" fmla="*/ 8262257 w 9372600"/>
              <a:gd name="connsiteY342" fmla="*/ 2858143 h 3478629"/>
              <a:gd name="connsiteX343" fmla="*/ 8327571 w 9372600"/>
              <a:gd name="connsiteY343" fmla="*/ 2939786 h 3478629"/>
              <a:gd name="connsiteX344" fmla="*/ 8343900 w 9372600"/>
              <a:gd name="connsiteY344" fmla="*/ 3103072 h 3478629"/>
              <a:gd name="connsiteX345" fmla="*/ 8360228 w 9372600"/>
              <a:gd name="connsiteY345" fmla="*/ 2841814 h 3478629"/>
              <a:gd name="connsiteX346" fmla="*/ 8376557 w 9372600"/>
              <a:gd name="connsiteY346" fmla="*/ 2613214 h 3478629"/>
              <a:gd name="connsiteX347" fmla="*/ 8409214 w 9372600"/>
              <a:gd name="connsiteY347" fmla="*/ 2123357 h 3478629"/>
              <a:gd name="connsiteX348" fmla="*/ 8458200 w 9372600"/>
              <a:gd name="connsiteY348" fmla="*/ 2270314 h 3478629"/>
              <a:gd name="connsiteX349" fmla="*/ 8523514 w 9372600"/>
              <a:gd name="connsiteY349" fmla="*/ 2874472 h 3478629"/>
              <a:gd name="connsiteX350" fmla="*/ 8539842 w 9372600"/>
              <a:gd name="connsiteY350" fmla="*/ 2253986 h 3478629"/>
              <a:gd name="connsiteX351" fmla="*/ 8588828 w 9372600"/>
              <a:gd name="connsiteY351" fmla="*/ 2417272 h 3478629"/>
              <a:gd name="connsiteX352" fmla="*/ 8735785 w 9372600"/>
              <a:gd name="connsiteY352" fmla="*/ 2858143 h 3478629"/>
              <a:gd name="connsiteX353" fmla="*/ 8882742 w 9372600"/>
              <a:gd name="connsiteY353" fmla="*/ 2547900 h 3478629"/>
              <a:gd name="connsiteX354" fmla="*/ 8931728 w 9372600"/>
              <a:gd name="connsiteY354" fmla="*/ 2482586 h 3478629"/>
              <a:gd name="connsiteX355" fmla="*/ 8964385 w 9372600"/>
              <a:gd name="connsiteY355" fmla="*/ 2417272 h 3478629"/>
              <a:gd name="connsiteX356" fmla="*/ 9046028 w 9372600"/>
              <a:gd name="connsiteY356" fmla="*/ 2531572 h 3478629"/>
              <a:gd name="connsiteX357" fmla="*/ 9095014 w 9372600"/>
              <a:gd name="connsiteY357" fmla="*/ 2613214 h 3478629"/>
              <a:gd name="connsiteX358" fmla="*/ 9192985 w 9372600"/>
              <a:gd name="connsiteY358" fmla="*/ 2760172 h 3478629"/>
              <a:gd name="connsiteX359" fmla="*/ 9225642 w 9372600"/>
              <a:gd name="connsiteY359" fmla="*/ 2613214 h 3478629"/>
              <a:gd name="connsiteX360" fmla="*/ 9339942 w 9372600"/>
              <a:gd name="connsiteY360" fmla="*/ 2547900 h 3478629"/>
              <a:gd name="connsiteX361" fmla="*/ 9372600 w 9372600"/>
              <a:gd name="connsiteY361" fmla="*/ 2629543 h 34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9372600" h="3478629">
                <a:moveTo>
                  <a:pt x="996042" y="2253986"/>
                </a:moveTo>
                <a:cubicBezTo>
                  <a:pt x="1744755" y="2004410"/>
                  <a:pt x="2550991" y="1982106"/>
                  <a:pt x="3331028" y="1862100"/>
                </a:cubicBezTo>
                <a:cubicBezTo>
                  <a:pt x="3348040" y="1859483"/>
                  <a:pt x="3363685" y="1872986"/>
                  <a:pt x="3380014" y="1878429"/>
                </a:cubicBezTo>
                <a:cubicBezTo>
                  <a:pt x="3358243" y="1894757"/>
                  <a:pt x="3339864" y="1917052"/>
                  <a:pt x="3314700" y="1927414"/>
                </a:cubicBezTo>
                <a:cubicBezTo>
                  <a:pt x="3093600" y="2018455"/>
                  <a:pt x="2716149" y="2061455"/>
                  <a:pt x="2530928" y="2090700"/>
                </a:cubicBezTo>
                <a:cubicBezTo>
                  <a:pt x="1817587" y="2203333"/>
                  <a:pt x="2042268" y="2180811"/>
                  <a:pt x="1485900" y="2205000"/>
                </a:cubicBezTo>
                <a:cubicBezTo>
                  <a:pt x="1246414" y="2243100"/>
                  <a:pt x="1008279" y="2290966"/>
                  <a:pt x="767442" y="2319300"/>
                </a:cubicBezTo>
                <a:cubicBezTo>
                  <a:pt x="442157" y="2357569"/>
                  <a:pt x="321129" y="2330896"/>
                  <a:pt x="0" y="2302972"/>
                </a:cubicBezTo>
                <a:cubicBezTo>
                  <a:pt x="16328" y="2286643"/>
                  <a:pt x="28331" y="2264313"/>
                  <a:pt x="48985" y="2253986"/>
                </a:cubicBezTo>
                <a:cubicBezTo>
                  <a:pt x="84426" y="2236265"/>
                  <a:pt x="124482" y="2229357"/>
                  <a:pt x="163285" y="2221329"/>
                </a:cubicBezTo>
                <a:cubicBezTo>
                  <a:pt x="282467" y="2196671"/>
                  <a:pt x="401938" y="2172564"/>
                  <a:pt x="522514" y="2156014"/>
                </a:cubicBezTo>
                <a:cubicBezTo>
                  <a:pt x="1104413" y="2076145"/>
                  <a:pt x="852378" y="2141789"/>
                  <a:pt x="1371600" y="2058043"/>
                </a:cubicBezTo>
                <a:cubicBezTo>
                  <a:pt x="1415910" y="2050896"/>
                  <a:pt x="1458685" y="2036272"/>
                  <a:pt x="1502228" y="2025386"/>
                </a:cubicBezTo>
                <a:cubicBezTo>
                  <a:pt x="1619195" y="2048779"/>
                  <a:pt x="1671182" y="2033256"/>
                  <a:pt x="1469571" y="2205000"/>
                </a:cubicBezTo>
                <a:cubicBezTo>
                  <a:pt x="1370737" y="2289192"/>
                  <a:pt x="1244382" y="2336167"/>
                  <a:pt x="1143000" y="2417272"/>
                </a:cubicBezTo>
                <a:cubicBezTo>
                  <a:pt x="1115786" y="2439043"/>
                  <a:pt x="1026506" y="2482586"/>
                  <a:pt x="1061357" y="2482586"/>
                </a:cubicBezTo>
                <a:cubicBezTo>
                  <a:pt x="1130412" y="2482586"/>
                  <a:pt x="1299230" y="2374427"/>
                  <a:pt x="1355271" y="2335629"/>
                </a:cubicBezTo>
                <a:cubicBezTo>
                  <a:pt x="1383926" y="2315791"/>
                  <a:pt x="1405186" y="2284736"/>
                  <a:pt x="1436914" y="2270314"/>
                </a:cubicBezTo>
                <a:cubicBezTo>
                  <a:pt x="1467054" y="2256614"/>
                  <a:pt x="1502228" y="2259429"/>
                  <a:pt x="1534885" y="2253986"/>
                </a:cubicBezTo>
                <a:cubicBezTo>
                  <a:pt x="1710085" y="2178900"/>
                  <a:pt x="1812678" y="2116349"/>
                  <a:pt x="2008414" y="2107029"/>
                </a:cubicBezTo>
                <a:cubicBezTo>
                  <a:pt x="2042799" y="2105392"/>
                  <a:pt x="2073728" y="2128800"/>
                  <a:pt x="2106385" y="2139686"/>
                </a:cubicBezTo>
                <a:cubicBezTo>
                  <a:pt x="2095499" y="2243100"/>
                  <a:pt x="2087177" y="2346817"/>
                  <a:pt x="2073728" y="2449929"/>
                </a:cubicBezTo>
                <a:cubicBezTo>
                  <a:pt x="2070825" y="2472182"/>
                  <a:pt x="2068534" y="2495758"/>
                  <a:pt x="2057400" y="2515243"/>
                </a:cubicBezTo>
                <a:cubicBezTo>
                  <a:pt x="2045943" y="2535293"/>
                  <a:pt x="2026154" y="2549446"/>
                  <a:pt x="2008414" y="2564229"/>
                </a:cubicBezTo>
                <a:cubicBezTo>
                  <a:pt x="1993338" y="2576792"/>
                  <a:pt x="1978671" y="2593037"/>
                  <a:pt x="1959428" y="2596886"/>
                </a:cubicBezTo>
                <a:cubicBezTo>
                  <a:pt x="1868070" y="2615157"/>
                  <a:pt x="1774371" y="2618657"/>
                  <a:pt x="1681842" y="2629543"/>
                </a:cubicBezTo>
                <a:cubicBezTo>
                  <a:pt x="1535819" y="2702554"/>
                  <a:pt x="1597398" y="2679462"/>
                  <a:pt x="1502228" y="2711186"/>
                </a:cubicBezTo>
                <a:cubicBezTo>
                  <a:pt x="1491342" y="2732957"/>
                  <a:pt x="1479159" y="2754127"/>
                  <a:pt x="1469571" y="2776500"/>
                </a:cubicBezTo>
                <a:cubicBezTo>
                  <a:pt x="1462791" y="2792320"/>
                  <a:pt x="1465413" y="2813315"/>
                  <a:pt x="1453242" y="2825486"/>
                </a:cubicBezTo>
                <a:cubicBezTo>
                  <a:pt x="1441072" y="2837656"/>
                  <a:pt x="1420585" y="2836371"/>
                  <a:pt x="1404257" y="2841814"/>
                </a:cubicBezTo>
                <a:cubicBezTo>
                  <a:pt x="1230085" y="2820043"/>
                  <a:pt x="1048746" y="2830531"/>
                  <a:pt x="881742" y="2776500"/>
                </a:cubicBezTo>
                <a:cubicBezTo>
                  <a:pt x="844041" y="2764303"/>
                  <a:pt x="845652" y="2701676"/>
                  <a:pt x="849085" y="2662200"/>
                </a:cubicBezTo>
                <a:cubicBezTo>
                  <a:pt x="856862" y="2572772"/>
                  <a:pt x="874255" y="2481232"/>
                  <a:pt x="914400" y="2400943"/>
                </a:cubicBezTo>
                <a:cubicBezTo>
                  <a:pt x="945729" y="2338285"/>
                  <a:pt x="1139718" y="2297425"/>
                  <a:pt x="1175657" y="2286643"/>
                </a:cubicBezTo>
                <a:cubicBezTo>
                  <a:pt x="1197428" y="2297529"/>
                  <a:pt x="1240971" y="2294959"/>
                  <a:pt x="1240971" y="2319300"/>
                </a:cubicBezTo>
                <a:cubicBezTo>
                  <a:pt x="1240971" y="2446365"/>
                  <a:pt x="1192673" y="2568937"/>
                  <a:pt x="1175657" y="2694857"/>
                </a:cubicBezTo>
                <a:cubicBezTo>
                  <a:pt x="1165426" y="2770563"/>
                  <a:pt x="1165187" y="2847288"/>
                  <a:pt x="1159328" y="2923457"/>
                </a:cubicBezTo>
                <a:cubicBezTo>
                  <a:pt x="1154301" y="2988805"/>
                  <a:pt x="1148443" y="3054086"/>
                  <a:pt x="1143000" y="3119400"/>
                </a:cubicBezTo>
                <a:cubicBezTo>
                  <a:pt x="1075923" y="2784025"/>
                  <a:pt x="1168035" y="3136812"/>
                  <a:pt x="979714" y="2760172"/>
                </a:cubicBezTo>
                <a:cubicBezTo>
                  <a:pt x="721003" y="2242752"/>
                  <a:pt x="1063984" y="2919655"/>
                  <a:pt x="751114" y="2335629"/>
                </a:cubicBezTo>
                <a:cubicBezTo>
                  <a:pt x="710884" y="2260532"/>
                  <a:pt x="636814" y="2107029"/>
                  <a:pt x="636814" y="2107029"/>
                </a:cubicBezTo>
                <a:cubicBezTo>
                  <a:pt x="647700" y="1921972"/>
                  <a:pt x="635011" y="1734003"/>
                  <a:pt x="669471" y="1551857"/>
                </a:cubicBezTo>
                <a:cubicBezTo>
                  <a:pt x="675371" y="1520673"/>
                  <a:pt x="728673" y="1480431"/>
                  <a:pt x="751114" y="1502872"/>
                </a:cubicBezTo>
                <a:cubicBezTo>
                  <a:pt x="790363" y="1542121"/>
                  <a:pt x="772885" y="1611729"/>
                  <a:pt x="783771" y="1666157"/>
                </a:cubicBezTo>
                <a:cubicBezTo>
                  <a:pt x="738673" y="1951774"/>
                  <a:pt x="748836" y="2036458"/>
                  <a:pt x="604157" y="2302972"/>
                </a:cubicBezTo>
                <a:cubicBezTo>
                  <a:pt x="555855" y="2391950"/>
                  <a:pt x="424542" y="2547900"/>
                  <a:pt x="424542" y="2547900"/>
                </a:cubicBezTo>
                <a:cubicBezTo>
                  <a:pt x="429985" y="2379171"/>
                  <a:pt x="422228" y="2209498"/>
                  <a:pt x="440871" y="2041714"/>
                </a:cubicBezTo>
                <a:cubicBezTo>
                  <a:pt x="443559" y="2017521"/>
                  <a:pt x="470738" y="2082848"/>
                  <a:pt x="473528" y="2107029"/>
                </a:cubicBezTo>
                <a:cubicBezTo>
                  <a:pt x="487268" y="2226105"/>
                  <a:pt x="484414" y="2346514"/>
                  <a:pt x="489857" y="2466257"/>
                </a:cubicBezTo>
                <a:cubicBezTo>
                  <a:pt x="538843" y="2460814"/>
                  <a:pt x="592730" y="2471971"/>
                  <a:pt x="636814" y="2449929"/>
                </a:cubicBezTo>
                <a:cubicBezTo>
                  <a:pt x="656886" y="2439893"/>
                  <a:pt x="643106" y="2404686"/>
                  <a:pt x="653142" y="2384614"/>
                </a:cubicBezTo>
                <a:cubicBezTo>
                  <a:pt x="673241" y="2344417"/>
                  <a:pt x="736726" y="2262284"/>
                  <a:pt x="767442" y="2221329"/>
                </a:cubicBezTo>
                <a:cubicBezTo>
                  <a:pt x="778328" y="2308415"/>
                  <a:pt x="783678" y="2396373"/>
                  <a:pt x="800100" y="2482586"/>
                </a:cubicBezTo>
                <a:cubicBezTo>
                  <a:pt x="805584" y="2511379"/>
                  <a:pt x="807623" y="2549149"/>
                  <a:pt x="832757" y="2564229"/>
                </a:cubicBezTo>
                <a:cubicBezTo>
                  <a:pt x="849585" y="2574326"/>
                  <a:pt x="865414" y="2542458"/>
                  <a:pt x="881742" y="2531572"/>
                </a:cubicBezTo>
                <a:cubicBezTo>
                  <a:pt x="892628" y="2166900"/>
                  <a:pt x="886418" y="1801316"/>
                  <a:pt x="914400" y="1437557"/>
                </a:cubicBezTo>
                <a:cubicBezTo>
                  <a:pt x="924567" y="1305393"/>
                  <a:pt x="979813" y="1274074"/>
                  <a:pt x="1028700" y="1176300"/>
                </a:cubicBezTo>
                <a:cubicBezTo>
                  <a:pt x="1047238" y="1139225"/>
                  <a:pt x="1061357" y="1100100"/>
                  <a:pt x="1077685" y="1062000"/>
                </a:cubicBezTo>
                <a:cubicBezTo>
                  <a:pt x="1055914" y="1257943"/>
                  <a:pt x="1038861" y="1454468"/>
                  <a:pt x="1012371" y="1649829"/>
                </a:cubicBezTo>
                <a:cubicBezTo>
                  <a:pt x="914735" y="2369896"/>
                  <a:pt x="967673" y="1736768"/>
                  <a:pt x="930728" y="2253986"/>
                </a:cubicBezTo>
                <a:cubicBezTo>
                  <a:pt x="947057" y="2319300"/>
                  <a:pt x="934427" y="2400113"/>
                  <a:pt x="979714" y="2449929"/>
                </a:cubicBezTo>
                <a:cubicBezTo>
                  <a:pt x="1043782" y="2520404"/>
                  <a:pt x="1181941" y="2348812"/>
                  <a:pt x="1191985" y="2335629"/>
                </a:cubicBezTo>
                <a:cubicBezTo>
                  <a:pt x="1251452" y="2257579"/>
                  <a:pt x="1300842" y="2172343"/>
                  <a:pt x="1355271" y="2090700"/>
                </a:cubicBezTo>
                <a:cubicBezTo>
                  <a:pt x="1495306" y="1618085"/>
                  <a:pt x="1511098" y="1801016"/>
                  <a:pt x="1469571" y="1551857"/>
                </a:cubicBezTo>
                <a:cubicBezTo>
                  <a:pt x="1453242" y="1573629"/>
                  <a:pt x="1427869" y="1590950"/>
                  <a:pt x="1420585" y="1617172"/>
                </a:cubicBezTo>
                <a:cubicBezTo>
                  <a:pt x="1372867" y="1788957"/>
                  <a:pt x="1306285" y="2139686"/>
                  <a:pt x="1306285" y="2139686"/>
                </a:cubicBezTo>
                <a:cubicBezTo>
                  <a:pt x="1292865" y="2273887"/>
                  <a:pt x="1238516" y="2564353"/>
                  <a:pt x="1306285" y="2711186"/>
                </a:cubicBezTo>
                <a:cubicBezTo>
                  <a:pt x="1316485" y="2733287"/>
                  <a:pt x="1349828" y="2689415"/>
                  <a:pt x="1371600" y="2678529"/>
                </a:cubicBezTo>
                <a:cubicBezTo>
                  <a:pt x="1393371" y="2651315"/>
                  <a:pt x="1419828" y="2627262"/>
                  <a:pt x="1436914" y="2596886"/>
                </a:cubicBezTo>
                <a:cubicBezTo>
                  <a:pt x="1523439" y="2443064"/>
                  <a:pt x="1516410" y="2426935"/>
                  <a:pt x="1551214" y="2270314"/>
                </a:cubicBezTo>
                <a:cubicBezTo>
                  <a:pt x="1545771" y="2188671"/>
                  <a:pt x="1554730" y="2104767"/>
                  <a:pt x="1534885" y="2025386"/>
                </a:cubicBezTo>
                <a:cubicBezTo>
                  <a:pt x="1530125" y="2006347"/>
                  <a:pt x="1509273" y="2056055"/>
                  <a:pt x="1502228" y="2074372"/>
                </a:cubicBezTo>
                <a:cubicBezTo>
                  <a:pt x="1456080" y="2194357"/>
                  <a:pt x="1373994" y="2442753"/>
                  <a:pt x="1322614" y="2596886"/>
                </a:cubicBezTo>
                <a:cubicBezTo>
                  <a:pt x="1311728" y="2629543"/>
                  <a:pt x="1337560" y="2528432"/>
                  <a:pt x="1355271" y="2498914"/>
                </a:cubicBezTo>
                <a:cubicBezTo>
                  <a:pt x="1422188" y="2387387"/>
                  <a:pt x="1384431" y="2442054"/>
                  <a:pt x="1469571" y="2335629"/>
                </a:cubicBezTo>
                <a:cubicBezTo>
                  <a:pt x="1480457" y="2379172"/>
                  <a:pt x="1492824" y="2422371"/>
                  <a:pt x="1502228" y="2466257"/>
                </a:cubicBezTo>
                <a:cubicBezTo>
                  <a:pt x="1517156" y="2535921"/>
                  <a:pt x="1502935" y="2564935"/>
                  <a:pt x="1551214" y="2613214"/>
                </a:cubicBezTo>
                <a:cubicBezTo>
                  <a:pt x="1565091" y="2627091"/>
                  <a:pt x="1583871" y="2634986"/>
                  <a:pt x="1600200" y="2645872"/>
                </a:cubicBezTo>
                <a:cubicBezTo>
                  <a:pt x="1664357" y="2560328"/>
                  <a:pt x="1672813" y="2545639"/>
                  <a:pt x="1763485" y="2449929"/>
                </a:cubicBezTo>
                <a:cubicBezTo>
                  <a:pt x="1821717" y="2388462"/>
                  <a:pt x="1890206" y="2336431"/>
                  <a:pt x="1943100" y="2270314"/>
                </a:cubicBezTo>
                <a:cubicBezTo>
                  <a:pt x="1978106" y="2226556"/>
                  <a:pt x="1996506" y="2171761"/>
                  <a:pt x="2024742" y="2123357"/>
                </a:cubicBezTo>
                <a:cubicBezTo>
                  <a:pt x="2034630" y="2106406"/>
                  <a:pt x="2074953" y="2083148"/>
                  <a:pt x="2057400" y="2074372"/>
                </a:cubicBezTo>
                <a:lnTo>
                  <a:pt x="1992085" y="2107029"/>
                </a:lnTo>
                <a:cubicBezTo>
                  <a:pt x="1980713" y="2243496"/>
                  <a:pt x="1961308" y="2332889"/>
                  <a:pt x="1992085" y="2466257"/>
                </a:cubicBezTo>
                <a:cubicBezTo>
                  <a:pt x="1996498" y="2485379"/>
                  <a:pt x="2013856" y="2498914"/>
                  <a:pt x="2024742" y="2515243"/>
                </a:cubicBezTo>
                <a:cubicBezTo>
                  <a:pt x="2057399" y="2498914"/>
                  <a:pt x="2091405" y="2485042"/>
                  <a:pt x="2122714" y="2466257"/>
                </a:cubicBezTo>
                <a:cubicBezTo>
                  <a:pt x="2146050" y="2452256"/>
                  <a:pt x="2166907" y="2434433"/>
                  <a:pt x="2188028" y="2417272"/>
                </a:cubicBezTo>
                <a:cubicBezTo>
                  <a:pt x="2254013" y="2363659"/>
                  <a:pt x="2314974" y="2303664"/>
                  <a:pt x="2383971" y="2253986"/>
                </a:cubicBezTo>
                <a:cubicBezTo>
                  <a:pt x="2451394" y="2205441"/>
                  <a:pt x="2526489" y="2168491"/>
                  <a:pt x="2596242" y="2123357"/>
                </a:cubicBezTo>
                <a:cubicBezTo>
                  <a:pt x="2701273" y="2055396"/>
                  <a:pt x="2619330" y="2088448"/>
                  <a:pt x="2710542" y="2058043"/>
                </a:cubicBezTo>
                <a:cubicBezTo>
                  <a:pt x="2754085" y="2068929"/>
                  <a:pt x="2803826" y="2065804"/>
                  <a:pt x="2841171" y="2090700"/>
                </a:cubicBezTo>
                <a:cubicBezTo>
                  <a:pt x="2859843" y="2103148"/>
                  <a:pt x="2858567" y="2133598"/>
                  <a:pt x="2857500" y="2156014"/>
                </a:cubicBezTo>
                <a:cubicBezTo>
                  <a:pt x="2855271" y="2202830"/>
                  <a:pt x="2857815" y="2416877"/>
                  <a:pt x="2792185" y="2498914"/>
                </a:cubicBezTo>
                <a:cubicBezTo>
                  <a:pt x="2763334" y="2534978"/>
                  <a:pt x="2735031" y="2575277"/>
                  <a:pt x="2694214" y="2596886"/>
                </a:cubicBezTo>
                <a:cubicBezTo>
                  <a:pt x="2639368" y="2625922"/>
                  <a:pt x="2576379" y="2639988"/>
                  <a:pt x="2514600" y="2645872"/>
                </a:cubicBezTo>
                <a:cubicBezTo>
                  <a:pt x="2346544" y="2661877"/>
                  <a:pt x="2177134" y="2656481"/>
                  <a:pt x="2008414" y="2662200"/>
                </a:cubicBezTo>
                <a:lnTo>
                  <a:pt x="1551214" y="2678529"/>
                </a:lnTo>
                <a:lnTo>
                  <a:pt x="2596242" y="2645872"/>
                </a:lnTo>
                <a:lnTo>
                  <a:pt x="2906485" y="2613214"/>
                </a:lnTo>
                <a:cubicBezTo>
                  <a:pt x="3042431" y="2600855"/>
                  <a:pt x="3180452" y="2605287"/>
                  <a:pt x="3314700" y="2580557"/>
                </a:cubicBezTo>
                <a:cubicBezTo>
                  <a:pt x="3389256" y="2566823"/>
                  <a:pt x="3456214" y="2526128"/>
                  <a:pt x="3526971" y="2498914"/>
                </a:cubicBezTo>
                <a:cubicBezTo>
                  <a:pt x="3577563" y="2397729"/>
                  <a:pt x="3615229" y="2325594"/>
                  <a:pt x="3657600" y="2205000"/>
                </a:cubicBezTo>
                <a:cubicBezTo>
                  <a:pt x="3771759" y="1880087"/>
                  <a:pt x="3801910" y="1681690"/>
                  <a:pt x="3902528" y="1339586"/>
                </a:cubicBezTo>
                <a:cubicBezTo>
                  <a:pt x="3936524" y="1223999"/>
                  <a:pt x="3983729" y="1112533"/>
                  <a:pt x="4016828" y="996686"/>
                </a:cubicBezTo>
                <a:cubicBezTo>
                  <a:pt x="4046657" y="892286"/>
                  <a:pt x="4064089" y="778437"/>
                  <a:pt x="4082142" y="670114"/>
                </a:cubicBezTo>
                <a:cubicBezTo>
                  <a:pt x="4058480" y="575463"/>
                  <a:pt x="4064154" y="554616"/>
                  <a:pt x="4033157" y="735429"/>
                </a:cubicBezTo>
                <a:cubicBezTo>
                  <a:pt x="4008055" y="881854"/>
                  <a:pt x="3999648" y="1031184"/>
                  <a:pt x="3967842" y="1176300"/>
                </a:cubicBezTo>
                <a:cubicBezTo>
                  <a:pt x="3912445" y="1429051"/>
                  <a:pt x="3856014" y="1682717"/>
                  <a:pt x="3771900" y="1927414"/>
                </a:cubicBezTo>
                <a:cubicBezTo>
                  <a:pt x="3675946" y="2206554"/>
                  <a:pt x="3429000" y="2743843"/>
                  <a:pt x="3429000" y="2743843"/>
                </a:cubicBezTo>
                <a:cubicBezTo>
                  <a:pt x="3392201" y="2523058"/>
                  <a:pt x="3429000" y="2792088"/>
                  <a:pt x="3429000" y="2433600"/>
                </a:cubicBezTo>
                <a:cubicBezTo>
                  <a:pt x="3429000" y="2046540"/>
                  <a:pt x="3529199" y="2096886"/>
                  <a:pt x="3363685" y="2041714"/>
                </a:cubicBezTo>
                <a:cubicBezTo>
                  <a:pt x="3325585" y="2079814"/>
                  <a:pt x="3279811" y="2111545"/>
                  <a:pt x="3249385" y="2156014"/>
                </a:cubicBezTo>
                <a:cubicBezTo>
                  <a:pt x="3208150" y="2216281"/>
                  <a:pt x="3190619" y="2290350"/>
                  <a:pt x="3151414" y="2351957"/>
                </a:cubicBezTo>
                <a:cubicBezTo>
                  <a:pt x="3113992" y="2410763"/>
                  <a:pt x="3067262" y="2463298"/>
                  <a:pt x="3020785" y="2515243"/>
                </a:cubicBezTo>
                <a:cubicBezTo>
                  <a:pt x="2885527" y="2666414"/>
                  <a:pt x="2933619" y="2642269"/>
                  <a:pt x="2824842" y="2678529"/>
                </a:cubicBezTo>
                <a:cubicBezTo>
                  <a:pt x="2819399" y="2634986"/>
                  <a:pt x="2806145" y="2591718"/>
                  <a:pt x="2808514" y="2547900"/>
                </a:cubicBezTo>
                <a:cubicBezTo>
                  <a:pt x="2829463" y="2160349"/>
                  <a:pt x="2828250" y="2191374"/>
                  <a:pt x="2890157" y="1943743"/>
                </a:cubicBezTo>
                <a:cubicBezTo>
                  <a:pt x="2879271" y="2166900"/>
                  <a:pt x="2847355" y="2390022"/>
                  <a:pt x="2857500" y="2613214"/>
                </a:cubicBezTo>
                <a:cubicBezTo>
                  <a:pt x="2862254" y="2717801"/>
                  <a:pt x="2848411" y="2390084"/>
                  <a:pt x="2906485" y="2302972"/>
                </a:cubicBezTo>
                <a:cubicBezTo>
                  <a:pt x="2933824" y="2261963"/>
                  <a:pt x="3004456" y="2313857"/>
                  <a:pt x="3053442" y="2319300"/>
                </a:cubicBezTo>
                <a:cubicBezTo>
                  <a:pt x="3124199" y="2357400"/>
                  <a:pt x="3198401" y="2389700"/>
                  <a:pt x="3265714" y="2433600"/>
                </a:cubicBezTo>
                <a:cubicBezTo>
                  <a:pt x="3324098" y="2471676"/>
                  <a:pt x="3369892" y="2527287"/>
                  <a:pt x="3429000" y="2564229"/>
                </a:cubicBezTo>
                <a:cubicBezTo>
                  <a:pt x="3501245" y="2609382"/>
                  <a:pt x="3657600" y="2678529"/>
                  <a:pt x="3657600" y="2678529"/>
                </a:cubicBezTo>
                <a:cubicBezTo>
                  <a:pt x="3737718" y="2558351"/>
                  <a:pt x="3625433" y="2706736"/>
                  <a:pt x="3771900" y="2596886"/>
                </a:cubicBezTo>
                <a:cubicBezTo>
                  <a:pt x="3793671" y="2580558"/>
                  <a:pt x="3804557" y="2553343"/>
                  <a:pt x="3820885" y="2531572"/>
                </a:cubicBezTo>
                <a:cubicBezTo>
                  <a:pt x="3824290" y="2552001"/>
                  <a:pt x="3856709" y="2762565"/>
                  <a:pt x="3869871" y="2760172"/>
                </a:cubicBezTo>
                <a:cubicBezTo>
                  <a:pt x="3941916" y="2747073"/>
                  <a:pt x="3967842" y="2651315"/>
                  <a:pt x="4016828" y="2596886"/>
                </a:cubicBezTo>
                <a:cubicBezTo>
                  <a:pt x="4022077" y="2581138"/>
                  <a:pt x="4094621" y="2348107"/>
                  <a:pt x="4114800" y="2368286"/>
                </a:cubicBezTo>
                <a:cubicBezTo>
                  <a:pt x="4164981" y="2418467"/>
                  <a:pt x="4125685" y="2509800"/>
                  <a:pt x="4131128" y="2580557"/>
                </a:cubicBezTo>
                <a:cubicBezTo>
                  <a:pt x="4120242" y="2618657"/>
                  <a:pt x="4113711" y="2658280"/>
                  <a:pt x="4098471" y="2694857"/>
                </a:cubicBezTo>
                <a:cubicBezTo>
                  <a:pt x="4086264" y="2724153"/>
                  <a:pt x="4079593" y="2786536"/>
                  <a:pt x="4049485" y="2776500"/>
                </a:cubicBezTo>
                <a:cubicBezTo>
                  <a:pt x="4023203" y="2767739"/>
                  <a:pt x="3993477" y="2634109"/>
                  <a:pt x="3984171" y="2596886"/>
                </a:cubicBezTo>
                <a:cubicBezTo>
                  <a:pt x="3944042" y="2757395"/>
                  <a:pt x="3994796" y="2591280"/>
                  <a:pt x="3951514" y="2564229"/>
                </a:cubicBezTo>
                <a:cubicBezTo>
                  <a:pt x="3918877" y="2543831"/>
                  <a:pt x="3875314" y="2575114"/>
                  <a:pt x="3837214" y="2580557"/>
                </a:cubicBezTo>
                <a:cubicBezTo>
                  <a:pt x="3820885" y="2596886"/>
                  <a:pt x="3810872" y="2634072"/>
                  <a:pt x="3788228" y="2629543"/>
                </a:cubicBezTo>
                <a:cubicBezTo>
                  <a:pt x="3764360" y="2624769"/>
                  <a:pt x="3761044" y="2587947"/>
                  <a:pt x="3755571" y="2564229"/>
                </a:cubicBezTo>
                <a:cubicBezTo>
                  <a:pt x="3744488" y="2516204"/>
                  <a:pt x="3744685" y="2466258"/>
                  <a:pt x="3739242" y="2417272"/>
                </a:cubicBezTo>
                <a:cubicBezTo>
                  <a:pt x="3674208" y="2677412"/>
                  <a:pt x="3702132" y="2532313"/>
                  <a:pt x="3673928" y="2743843"/>
                </a:cubicBezTo>
                <a:cubicBezTo>
                  <a:pt x="3668841" y="2781992"/>
                  <a:pt x="3654266" y="2896485"/>
                  <a:pt x="3657600" y="2858143"/>
                </a:cubicBezTo>
                <a:cubicBezTo>
                  <a:pt x="3701485" y="2353460"/>
                  <a:pt x="3570888" y="2458749"/>
                  <a:pt x="3755571" y="2335629"/>
                </a:cubicBezTo>
                <a:cubicBezTo>
                  <a:pt x="3803454" y="2367550"/>
                  <a:pt x="3832605" y="2382359"/>
                  <a:pt x="3869871" y="2433600"/>
                </a:cubicBezTo>
                <a:cubicBezTo>
                  <a:pt x="3895681" y="2469089"/>
                  <a:pt x="3907397" y="2513937"/>
                  <a:pt x="3935185" y="2547900"/>
                </a:cubicBezTo>
                <a:cubicBezTo>
                  <a:pt x="3957254" y="2574873"/>
                  <a:pt x="3990367" y="2590533"/>
                  <a:pt x="4016828" y="2613214"/>
                </a:cubicBezTo>
                <a:cubicBezTo>
                  <a:pt x="4028517" y="2623233"/>
                  <a:pt x="4038599" y="2634986"/>
                  <a:pt x="4049485" y="2645872"/>
                </a:cubicBezTo>
                <a:cubicBezTo>
                  <a:pt x="4080680" y="2521093"/>
                  <a:pt x="4091696" y="2505028"/>
                  <a:pt x="4049485" y="2319300"/>
                </a:cubicBezTo>
                <a:cubicBezTo>
                  <a:pt x="4028744" y="2228040"/>
                  <a:pt x="3930495" y="2180315"/>
                  <a:pt x="3853542" y="2156014"/>
                </a:cubicBezTo>
                <a:cubicBezTo>
                  <a:pt x="3795514" y="2137689"/>
                  <a:pt x="3733476" y="2135893"/>
                  <a:pt x="3673928" y="2123357"/>
                </a:cubicBezTo>
                <a:cubicBezTo>
                  <a:pt x="3424629" y="2070873"/>
                  <a:pt x="3667914" y="2103161"/>
                  <a:pt x="3380014" y="2074372"/>
                </a:cubicBezTo>
                <a:lnTo>
                  <a:pt x="3200400" y="2090700"/>
                </a:lnTo>
                <a:cubicBezTo>
                  <a:pt x="3180328" y="2100736"/>
                  <a:pt x="3210722" y="2134391"/>
                  <a:pt x="3216728" y="2156014"/>
                </a:cubicBezTo>
                <a:cubicBezTo>
                  <a:pt x="3237938" y="2232372"/>
                  <a:pt x="3282042" y="2384614"/>
                  <a:pt x="3282042" y="2384614"/>
                </a:cubicBezTo>
                <a:cubicBezTo>
                  <a:pt x="3276599" y="2090700"/>
                  <a:pt x="3278212" y="1796571"/>
                  <a:pt x="3265714" y="1502872"/>
                </a:cubicBezTo>
                <a:cubicBezTo>
                  <a:pt x="3264078" y="1464420"/>
                  <a:pt x="3252649" y="1578824"/>
                  <a:pt x="3249385" y="1617172"/>
                </a:cubicBezTo>
                <a:cubicBezTo>
                  <a:pt x="3230871" y="1834711"/>
                  <a:pt x="3220529" y="2052918"/>
                  <a:pt x="3200400" y="2270314"/>
                </a:cubicBezTo>
                <a:cubicBezTo>
                  <a:pt x="3193303" y="2346960"/>
                  <a:pt x="3177289" y="2422535"/>
                  <a:pt x="3167742" y="2498914"/>
                </a:cubicBezTo>
                <a:cubicBezTo>
                  <a:pt x="3160957" y="2553192"/>
                  <a:pt x="3121072" y="2616687"/>
                  <a:pt x="3151414" y="2662200"/>
                </a:cubicBezTo>
                <a:cubicBezTo>
                  <a:pt x="3170746" y="2691198"/>
                  <a:pt x="3207152" y="2620200"/>
                  <a:pt x="3233057" y="2596886"/>
                </a:cubicBezTo>
                <a:cubicBezTo>
                  <a:pt x="3261664" y="2571140"/>
                  <a:pt x="3285479" y="2540290"/>
                  <a:pt x="3314700" y="2515243"/>
                </a:cubicBezTo>
                <a:cubicBezTo>
                  <a:pt x="3571641" y="2295008"/>
                  <a:pt x="3383633" y="2478969"/>
                  <a:pt x="3510642" y="2351957"/>
                </a:cubicBezTo>
                <a:cubicBezTo>
                  <a:pt x="3505199" y="2477143"/>
                  <a:pt x="3504440" y="2602620"/>
                  <a:pt x="3494314" y="2727514"/>
                </a:cubicBezTo>
                <a:cubicBezTo>
                  <a:pt x="3473526" y="2983907"/>
                  <a:pt x="3401638" y="3036140"/>
                  <a:pt x="3559628" y="2825486"/>
                </a:cubicBezTo>
                <a:cubicBezTo>
                  <a:pt x="3575957" y="2771057"/>
                  <a:pt x="3593972" y="2717107"/>
                  <a:pt x="3608614" y="2662200"/>
                </a:cubicBezTo>
                <a:cubicBezTo>
                  <a:pt x="3615765" y="2635384"/>
                  <a:pt x="3617318" y="2607242"/>
                  <a:pt x="3624942" y="2580557"/>
                </a:cubicBezTo>
                <a:cubicBezTo>
                  <a:pt x="3658712" y="2462360"/>
                  <a:pt x="3673033" y="2418612"/>
                  <a:pt x="3739242" y="2319300"/>
                </a:cubicBezTo>
                <a:cubicBezTo>
                  <a:pt x="3747782" y="2306491"/>
                  <a:pt x="3761014" y="2297529"/>
                  <a:pt x="3771900" y="2286643"/>
                </a:cubicBezTo>
                <a:cubicBezTo>
                  <a:pt x="3788228" y="2297529"/>
                  <a:pt x="3813597" y="2301079"/>
                  <a:pt x="3820885" y="2319300"/>
                </a:cubicBezTo>
                <a:cubicBezTo>
                  <a:pt x="3901601" y="2521091"/>
                  <a:pt x="3659428" y="2957031"/>
                  <a:pt x="3820885" y="3037757"/>
                </a:cubicBezTo>
                <a:cubicBezTo>
                  <a:pt x="3991899" y="3123261"/>
                  <a:pt x="3798862" y="2643781"/>
                  <a:pt x="3869871" y="2466257"/>
                </a:cubicBezTo>
                <a:cubicBezTo>
                  <a:pt x="3880757" y="2439043"/>
                  <a:pt x="3889420" y="2410830"/>
                  <a:pt x="3902528" y="2384614"/>
                </a:cubicBezTo>
                <a:cubicBezTo>
                  <a:pt x="3917589" y="2354493"/>
                  <a:pt x="3957088" y="2304699"/>
                  <a:pt x="3984171" y="2286643"/>
                </a:cubicBezTo>
                <a:cubicBezTo>
                  <a:pt x="3998492" y="2277095"/>
                  <a:pt x="4016828" y="2275757"/>
                  <a:pt x="4033157" y="2270314"/>
                </a:cubicBezTo>
                <a:cubicBezTo>
                  <a:pt x="4071257" y="2292086"/>
                  <a:pt x="4111508" y="2310464"/>
                  <a:pt x="4147457" y="2335629"/>
                </a:cubicBezTo>
                <a:cubicBezTo>
                  <a:pt x="4166374" y="2348871"/>
                  <a:pt x="4176256" y="2373400"/>
                  <a:pt x="4196442" y="2384614"/>
                </a:cubicBezTo>
                <a:cubicBezTo>
                  <a:pt x="4226534" y="2401332"/>
                  <a:pt x="4261757" y="2406386"/>
                  <a:pt x="4294414" y="2417272"/>
                </a:cubicBezTo>
                <a:cubicBezTo>
                  <a:pt x="4316185" y="2433600"/>
                  <a:pt x="4334460" y="2476364"/>
                  <a:pt x="4359728" y="2466257"/>
                </a:cubicBezTo>
                <a:cubicBezTo>
                  <a:pt x="4385496" y="2455949"/>
                  <a:pt x="4369629" y="2411613"/>
                  <a:pt x="4376057" y="2384614"/>
                </a:cubicBezTo>
                <a:cubicBezTo>
                  <a:pt x="4396849" y="2297289"/>
                  <a:pt x="4411180" y="2207893"/>
                  <a:pt x="4441371" y="2123357"/>
                </a:cubicBezTo>
                <a:cubicBezTo>
                  <a:pt x="4502806" y="1951337"/>
                  <a:pt x="4532347" y="1935575"/>
                  <a:pt x="4637314" y="1813114"/>
                </a:cubicBezTo>
                <a:cubicBezTo>
                  <a:pt x="4631871" y="1872986"/>
                  <a:pt x="4625978" y="1932818"/>
                  <a:pt x="4620985" y="1992729"/>
                </a:cubicBezTo>
                <a:cubicBezTo>
                  <a:pt x="4615092" y="2063450"/>
                  <a:pt x="4615057" y="2134800"/>
                  <a:pt x="4604657" y="2205000"/>
                </a:cubicBezTo>
                <a:cubicBezTo>
                  <a:pt x="4593237" y="2282089"/>
                  <a:pt x="4572000" y="2357400"/>
                  <a:pt x="4555671" y="2433600"/>
                </a:cubicBezTo>
                <a:cubicBezTo>
                  <a:pt x="4588105" y="2060610"/>
                  <a:pt x="4558278" y="2127455"/>
                  <a:pt x="4653642" y="1829443"/>
                </a:cubicBezTo>
                <a:cubicBezTo>
                  <a:pt x="4673058" y="1768767"/>
                  <a:pt x="4690466" y="1706810"/>
                  <a:pt x="4718957" y="1649829"/>
                </a:cubicBezTo>
                <a:cubicBezTo>
                  <a:pt x="4739896" y="1607951"/>
                  <a:pt x="4776511" y="1575678"/>
                  <a:pt x="4800600" y="1535529"/>
                </a:cubicBezTo>
                <a:cubicBezTo>
                  <a:pt x="4825647" y="1493784"/>
                  <a:pt x="4844143" y="1448443"/>
                  <a:pt x="4865914" y="1404900"/>
                </a:cubicBezTo>
                <a:cubicBezTo>
                  <a:pt x="4871357" y="1317814"/>
                  <a:pt x="4873560" y="1230466"/>
                  <a:pt x="4882242" y="1143643"/>
                </a:cubicBezTo>
                <a:cubicBezTo>
                  <a:pt x="4884475" y="1121313"/>
                  <a:pt x="4882703" y="1062461"/>
                  <a:pt x="4898571" y="1078329"/>
                </a:cubicBezTo>
                <a:cubicBezTo>
                  <a:pt x="4926590" y="1106348"/>
                  <a:pt x="4920342" y="1154529"/>
                  <a:pt x="4931228" y="1192629"/>
                </a:cubicBezTo>
                <a:cubicBezTo>
                  <a:pt x="4953944" y="1385714"/>
                  <a:pt x="4985761" y="1602654"/>
                  <a:pt x="4980214" y="1796786"/>
                </a:cubicBezTo>
                <a:cubicBezTo>
                  <a:pt x="4972428" y="2069307"/>
                  <a:pt x="4947557" y="2341071"/>
                  <a:pt x="4931228" y="2613214"/>
                </a:cubicBezTo>
                <a:cubicBezTo>
                  <a:pt x="4914899" y="2542457"/>
                  <a:pt x="4893805" y="2472633"/>
                  <a:pt x="4882242" y="2400943"/>
                </a:cubicBezTo>
                <a:cubicBezTo>
                  <a:pt x="4850469" y="2203952"/>
                  <a:pt x="4844917" y="2027676"/>
                  <a:pt x="4833257" y="1829443"/>
                </a:cubicBezTo>
                <a:cubicBezTo>
                  <a:pt x="4872737" y="1553079"/>
                  <a:pt x="4807013" y="1523283"/>
                  <a:pt x="4980214" y="1388572"/>
                </a:cubicBezTo>
                <a:cubicBezTo>
                  <a:pt x="4993800" y="1378005"/>
                  <a:pt x="5012871" y="1377686"/>
                  <a:pt x="5029200" y="1372243"/>
                </a:cubicBezTo>
                <a:cubicBezTo>
                  <a:pt x="5034643" y="1649829"/>
                  <a:pt x="5027653" y="1927937"/>
                  <a:pt x="5045528" y="2205000"/>
                </a:cubicBezTo>
                <a:cubicBezTo>
                  <a:pt x="5052545" y="2313767"/>
                  <a:pt x="5055974" y="1987263"/>
                  <a:pt x="5061857" y="1878429"/>
                </a:cubicBezTo>
                <a:cubicBezTo>
                  <a:pt x="5066860" y="1785876"/>
                  <a:pt x="5066398" y="1692779"/>
                  <a:pt x="5078185" y="1600843"/>
                </a:cubicBezTo>
                <a:cubicBezTo>
                  <a:pt x="5112314" y="1334638"/>
                  <a:pt x="5142565" y="1185371"/>
                  <a:pt x="5257800" y="947700"/>
                </a:cubicBezTo>
                <a:cubicBezTo>
                  <a:pt x="5299338" y="862028"/>
                  <a:pt x="5358237" y="785844"/>
                  <a:pt x="5404757" y="702772"/>
                </a:cubicBezTo>
                <a:cubicBezTo>
                  <a:pt x="5434490" y="649677"/>
                  <a:pt x="5459186" y="593915"/>
                  <a:pt x="5486400" y="539486"/>
                </a:cubicBezTo>
                <a:cubicBezTo>
                  <a:pt x="5542381" y="1071307"/>
                  <a:pt x="5529473" y="749268"/>
                  <a:pt x="5453742" y="1519200"/>
                </a:cubicBezTo>
                <a:cubicBezTo>
                  <a:pt x="5443033" y="1628075"/>
                  <a:pt x="5432342" y="1736952"/>
                  <a:pt x="5421085" y="1845772"/>
                </a:cubicBezTo>
                <a:cubicBezTo>
                  <a:pt x="5416013" y="1894797"/>
                  <a:pt x="5404757" y="1992729"/>
                  <a:pt x="5404757" y="1992729"/>
                </a:cubicBezTo>
                <a:cubicBezTo>
                  <a:pt x="5399314" y="1921972"/>
                  <a:pt x="5413346" y="1846905"/>
                  <a:pt x="5388428" y="1780457"/>
                </a:cubicBezTo>
                <a:cubicBezTo>
                  <a:pt x="5378136" y="1753013"/>
                  <a:pt x="5363823" y="1833917"/>
                  <a:pt x="5355771" y="1862100"/>
                </a:cubicBezTo>
                <a:cubicBezTo>
                  <a:pt x="5341985" y="1910350"/>
                  <a:pt x="5334000" y="1960071"/>
                  <a:pt x="5323114" y="2009057"/>
                </a:cubicBezTo>
                <a:cubicBezTo>
                  <a:pt x="5317671" y="2063486"/>
                  <a:pt x="5313570" y="2118065"/>
                  <a:pt x="5306785" y="2172343"/>
                </a:cubicBezTo>
                <a:cubicBezTo>
                  <a:pt x="5302679" y="2205195"/>
                  <a:pt x="5294563" y="2237462"/>
                  <a:pt x="5290457" y="2270314"/>
                </a:cubicBezTo>
                <a:cubicBezTo>
                  <a:pt x="5283672" y="2324592"/>
                  <a:pt x="5279571" y="2379171"/>
                  <a:pt x="5274128" y="2433600"/>
                </a:cubicBezTo>
                <a:cubicBezTo>
                  <a:pt x="5252357" y="2417271"/>
                  <a:pt x="5224748" y="2406676"/>
                  <a:pt x="5208814" y="2384614"/>
                </a:cubicBezTo>
                <a:cubicBezTo>
                  <a:pt x="5144599" y="2295701"/>
                  <a:pt x="5084484" y="2145985"/>
                  <a:pt x="4996542" y="2058043"/>
                </a:cubicBezTo>
                <a:cubicBezTo>
                  <a:pt x="4982666" y="2044167"/>
                  <a:pt x="4963885" y="2036272"/>
                  <a:pt x="4947557" y="2025386"/>
                </a:cubicBezTo>
                <a:cubicBezTo>
                  <a:pt x="4887685" y="2041715"/>
                  <a:pt x="4821547" y="2043103"/>
                  <a:pt x="4767942" y="2074372"/>
                </a:cubicBezTo>
                <a:cubicBezTo>
                  <a:pt x="4552119" y="2200268"/>
                  <a:pt x="4532346" y="2292861"/>
                  <a:pt x="4408714" y="2498914"/>
                </a:cubicBezTo>
                <a:cubicBezTo>
                  <a:pt x="4392385" y="2575114"/>
                  <a:pt x="4414833" y="2672409"/>
                  <a:pt x="4359728" y="2727514"/>
                </a:cubicBezTo>
                <a:cubicBezTo>
                  <a:pt x="4204327" y="2882915"/>
                  <a:pt x="4475037" y="2105020"/>
                  <a:pt x="4343400" y="2368286"/>
                </a:cubicBezTo>
                <a:cubicBezTo>
                  <a:pt x="4306564" y="2441955"/>
                  <a:pt x="4331533" y="2533516"/>
                  <a:pt x="4310742" y="2613214"/>
                </a:cubicBezTo>
                <a:cubicBezTo>
                  <a:pt x="4298453" y="2660320"/>
                  <a:pt x="4267199" y="2700300"/>
                  <a:pt x="4245428" y="2743843"/>
                </a:cubicBezTo>
                <a:cubicBezTo>
                  <a:pt x="4239985" y="2765614"/>
                  <a:pt x="4249172" y="2799121"/>
                  <a:pt x="4229100" y="2809157"/>
                </a:cubicBezTo>
                <a:cubicBezTo>
                  <a:pt x="4213706" y="2816854"/>
                  <a:pt x="4212771" y="2777384"/>
                  <a:pt x="4212771" y="2760172"/>
                </a:cubicBezTo>
                <a:cubicBezTo>
                  <a:pt x="4212771" y="2553272"/>
                  <a:pt x="4223657" y="2346515"/>
                  <a:pt x="4229100" y="2139686"/>
                </a:cubicBezTo>
                <a:cubicBezTo>
                  <a:pt x="4242111" y="2243777"/>
                  <a:pt x="4266228" y="2458290"/>
                  <a:pt x="4294414" y="2531572"/>
                </a:cubicBezTo>
                <a:cubicBezTo>
                  <a:pt x="4318264" y="2593582"/>
                  <a:pt x="4371861" y="2639577"/>
                  <a:pt x="4408714" y="2694857"/>
                </a:cubicBezTo>
                <a:cubicBezTo>
                  <a:pt x="4509734" y="2846387"/>
                  <a:pt x="4437272" y="2812215"/>
                  <a:pt x="4555671" y="2841814"/>
                </a:cubicBezTo>
                <a:cubicBezTo>
                  <a:pt x="4604657" y="2836371"/>
                  <a:pt x="4660365" y="2850844"/>
                  <a:pt x="4702628" y="2825486"/>
                </a:cubicBezTo>
                <a:cubicBezTo>
                  <a:pt x="4726426" y="2811207"/>
                  <a:pt x="4709212" y="2769829"/>
                  <a:pt x="4718957" y="2743843"/>
                </a:cubicBezTo>
                <a:cubicBezTo>
                  <a:pt x="4733236" y="2705766"/>
                  <a:pt x="4796058" y="2660360"/>
                  <a:pt x="4784271" y="2613214"/>
                </a:cubicBezTo>
                <a:cubicBezTo>
                  <a:pt x="4780096" y="2596516"/>
                  <a:pt x="4751614" y="2624100"/>
                  <a:pt x="4735285" y="2629543"/>
                </a:cubicBezTo>
                <a:cubicBezTo>
                  <a:pt x="4740728" y="2602329"/>
                  <a:pt x="4738136" y="2572161"/>
                  <a:pt x="4751614" y="2547900"/>
                </a:cubicBezTo>
                <a:cubicBezTo>
                  <a:pt x="4793408" y="2472671"/>
                  <a:pt x="4837718" y="2396482"/>
                  <a:pt x="4898571" y="2335629"/>
                </a:cubicBezTo>
                <a:cubicBezTo>
                  <a:pt x="4931228" y="2302972"/>
                  <a:pt x="4952728" y="2252261"/>
                  <a:pt x="4996542" y="2237657"/>
                </a:cubicBezTo>
                <a:lnTo>
                  <a:pt x="5045528" y="2221329"/>
                </a:lnTo>
                <a:cubicBezTo>
                  <a:pt x="5111763" y="2243406"/>
                  <a:pt x="5105780" y="2225660"/>
                  <a:pt x="5110842" y="2319300"/>
                </a:cubicBezTo>
                <a:cubicBezTo>
                  <a:pt x="5120247" y="2493302"/>
                  <a:pt x="5121728" y="2667643"/>
                  <a:pt x="5127171" y="2841814"/>
                </a:cubicBezTo>
                <a:cubicBezTo>
                  <a:pt x="5355702" y="2537107"/>
                  <a:pt x="5072525" y="2925927"/>
                  <a:pt x="5355771" y="2482586"/>
                </a:cubicBezTo>
                <a:cubicBezTo>
                  <a:pt x="5634215" y="2046762"/>
                  <a:pt x="5561725" y="2246927"/>
                  <a:pt x="5731328" y="1829443"/>
                </a:cubicBezTo>
                <a:cubicBezTo>
                  <a:pt x="5761782" y="1754479"/>
                  <a:pt x="5787384" y="1677605"/>
                  <a:pt x="5812971" y="1600843"/>
                </a:cubicBezTo>
                <a:cubicBezTo>
                  <a:pt x="5836382" y="1530611"/>
                  <a:pt x="5878285" y="1388572"/>
                  <a:pt x="5878285" y="1388572"/>
                </a:cubicBezTo>
                <a:cubicBezTo>
                  <a:pt x="5853957" y="1741331"/>
                  <a:pt x="5862170" y="1965460"/>
                  <a:pt x="5747657" y="2302972"/>
                </a:cubicBezTo>
                <a:cubicBezTo>
                  <a:pt x="5692080" y="2466777"/>
                  <a:pt x="5535385" y="2776500"/>
                  <a:pt x="5535385" y="2776500"/>
                </a:cubicBezTo>
                <a:cubicBezTo>
                  <a:pt x="5524499" y="2607771"/>
                  <a:pt x="5540747" y="2435064"/>
                  <a:pt x="5502728" y="2270314"/>
                </a:cubicBezTo>
                <a:cubicBezTo>
                  <a:pt x="5494891" y="2236355"/>
                  <a:pt x="5460472" y="2325824"/>
                  <a:pt x="5437414" y="2351957"/>
                </a:cubicBezTo>
                <a:cubicBezTo>
                  <a:pt x="5378792" y="2418395"/>
                  <a:pt x="5312796" y="2478431"/>
                  <a:pt x="5257800" y="2547900"/>
                </a:cubicBezTo>
                <a:cubicBezTo>
                  <a:pt x="5209076" y="2609446"/>
                  <a:pt x="5172187" y="2679535"/>
                  <a:pt x="5127171" y="2743843"/>
                </a:cubicBezTo>
                <a:cubicBezTo>
                  <a:pt x="4870979" y="3109832"/>
                  <a:pt x="5112194" y="2749986"/>
                  <a:pt x="4996542" y="2923457"/>
                </a:cubicBezTo>
                <a:cubicBezTo>
                  <a:pt x="5018314" y="2683971"/>
                  <a:pt x="5020066" y="2441814"/>
                  <a:pt x="5061857" y="2205000"/>
                </a:cubicBezTo>
                <a:cubicBezTo>
                  <a:pt x="5085786" y="2069401"/>
                  <a:pt x="5254064" y="1689956"/>
                  <a:pt x="5192485" y="1813114"/>
                </a:cubicBezTo>
                <a:lnTo>
                  <a:pt x="5110842" y="1976400"/>
                </a:lnTo>
                <a:cubicBezTo>
                  <a:pt x="5101679" y="2031380"/>
                  <a:pt x="5045528" y="2358922"/>
                  <a:pt x="5045528" y="2400943"/>
                </a:cubicBezTo>
                <a:cubicBezTo>
                  <a:pt x="5045528" y="2477917"/>
                  <a:pt x="5045634" y="2559791"/>
                  <a:pt x="5078185" y="2629543"/>
                </a:cubicBezTo>
                <a:cubicBezTo>
                  <a:pt x="5089921" y="2654693"/>
                  <a:pt x="5132614" y="2640429"/>
                  <a:pt x="5159828" y="2645872"/>
                </a:cubicBezTo>
                <a:cubicBezTo>
                  <a:pt x="5337686" y="2601407"/>
                  <a:pt x="5250312" y="2633286"/>
                  <a:pt x="5421085" y="2547900"/>
                </a:cubicBezTo>
                <a:lnTo>
                  <a:pt x="5519057" y="2564229"/>
                </a:lnTo>
                <a:cubicBezTo>
                  <a:pt x="5533250" y="2592616"/>
                  <a:pt x="5492513" y="2668314"/>
                  <a:pt x="5470071" y="2645872"/>
                </a:cubicBezTo>
                <a:cubicBezTo>
                  <a:pt x="5435219" y="2611020"/>
                  <a:pt x="5459185" y="2547900"/>
                  <a:pt x="5453742" y="2498914"/>
                </a:cubicBezTo>
                <a:cubicBezTo>
                  <a:pt x="5502728" y="2417271"/>
                  <a:pt x="5543573" y="2330155"/>
                  <a:pt x="5600700" y="2253986"/>
                </a:cubicBezTo>
                <a:cubicBezTo>
                  <a:pt x="5719694" y="2095327"/>
                  <a:pt x="5829643" y="1993252"/>
                  <a:pt x="6008914" y="1911086"/>
                </a:cubicBezTo>
                <a:cubicBezTo>
                  <a:pt x="6065329" y="1885229"/>
                  <a:pt x="6128657" y="1878429"/>
                  <a:pt x="6188528" y="1862100"/>
                </a:cubicBezTo>
                <a:cubicBezTo>
                  <a:pt x="6219133" y="2076328"/>
                  <a:pt x="6210505" y="1913256"/>
                  <a:pt x="6139542" y="2237657"/>
                </a:cubicBezTo>
                <a:cubicBezTo>
                  <a:pt x="6013642" y="2813201"/>
                  <a:pt x="6189573" y="2144062"/>
                  <a:pt x="5992585" y="2858143"/>
                </a:cubicBezTo>
                <a:cubicBezTo>
                  <a:pt x="5956144" y="2990241"/>
                  <a:pt x="5992102" y="2950994"/>
                  <a:pt x="5910942" y="3005100"/>
                </a:cubicBezTo>
                <a:cubicBezTo>
                  <a:pt x="5749468" y="2682153"/>
                  <a:pt x="5952648" y="3131393"/>
                  <a:pt x="5829300" y="2596886"/>
                </a:cubicBezTo>
                <a:cubicBezTo>
                  <a:pt x="5823827" y="2573168"/>
                  <a:pt x="5809543" y="2641559"/>
                  <a:pt x="5796642" y="2662200"/>
                </a:cubicBezTo>
                <a:cubicBezTo>
                  <a:pt x="5764296" y="2713953"/>
                  <a:pt x="5752262" y="2722909"/>
                  <a:pt x="5715000" y="2760172"/>
                </a:cubicBezTo>
                <a:cubicBezTo>
                  <a:pt x="5709557" y="2743843"/>
                  <a:pt x="5697889" y="2728380"/>
                  <a:pt x="5698671" y="2711186"/>
                </a:cubicBezTo>
                <a:cubicBezTo>
                  <a:pt x="5710244" y="2456579"/>
                  <a:pt x="5704999" y="2403882"/>
                  <a:pt x="5829300" y="2205000"/>
                </a:cubicBezTo>
                <a:cubicBezTo>
                  <a:pt x="5845618" y="2178891"/>
                  <a:pt x="5872843" y="2161457"/>
                  <a:pt x="5894614" y="2139686"/>
                </a:cubicBezTo>
                <a:cubicBezTo>
                  <a:pt x="5900057" y="2406386"/>
                  <a:pt x="5899355" y="2673282"/>
                  <a:pt x="5910942" y="2939786"/>
                </a:cubicBezTo>
                <a:cubicBezTo>
                  <a:pt x="5911690" y="2956982"/>
                  <a:pt x="5927271" y="2908012"/>
                  <a:pt x="5927271" y="2890800"/>
                </a:cubicBezTo>
                <a:cubicBezTo>
                  <a:pt x="5927271" y="2798111"/>
                  <a:pt x="5888462" y="2703135"/>
                  <a:pt x="5910942" y="2613214"/>
                </a:cubicBezTo>
                <a:cubicBezTo>
                  <a:pt x="5917673" y="2586289"/>
                  <a:pt x="5966002" y="2621568"/>
                  <a:pt x="5992585" y="2629543"/>
                </a:cubicBezTo>
                <a:cubicBezTo>
                  <a:pt x="6065214" y="2651332"/>
                  <a:pt x="6068075" y="2658098"/>
                  <a:pt x="6123214" y="2694857"/>
                </a:cubicBezTo>
                <a:cubicBezTo>
                  <a:pt x="6210300" y="2689414"/>
                  <a:pt x="6297695" y="2687663"/>
                  <a:pt x="6384471" y="2678529"/>
                </a:cubicBezTo>
                <a:cubicBezTo>
                  <a:pt x="6401588" y="2676727"/>
                  <a:pt x="6429911" y="2645357"/>
                  <a:pt x="6433457" y="2662200"/>
                </a:cubicBezTo>
                <a:cubicBezTo>
                  <a:pt x="6455911" y="2768855"/>
                  <a:pt x="6444342" y="2879915"/>
                  <a:pt x="6449785" y="2988772"/>
                </a:cubicBezTo>
                <a:cubicBezTo>
                  <a:pt x="6471557" y="2977886"/>
                  <a:pt x="6498816" y="2974207"/>
                  <a:pt x="6515100" y="2956114"/>
                </a:cubicBezTo>
                <a:cubicBezTo>
                  <a:pt x="6708389" y="2741347"/>
                  <a:pt x="6515323" y="2879765"/>
                  <a:pt x="6645728" y="2792829"/>
                </a:cubicBezTo>
                <a:cubicBezTo>
                  <a:pt x="6656614" y="2809157"/>
                  <a:pt x="6680819" y="2822341"/>
                  <a:pt x="6678385" y="2841814"/>
                </a:cubicBezTo>
                <a:cubicBezTo>
                  <a:pt x="6674449" y="2873306"/>
                  <a:pt x="6643593" y="2895071"/>
                  <a:pt x="6629400" y="2923457"/>
                </a:cubicBezTo>
                <a:cubicBezTo>
                  <a:pt x="6616292" y="2949673"/>
                  <a:pt x="6607628" y="2977886"/>
                  <a:pt x="6596742" y="3005100"/>
                </a:cubicBezTo>
                <a:cubicBezTo>
                  <a:pt x="6574971" y="2972443"/>
                  <a:pt x="6551621" y="2940785"/>
                  <a:pt x="6531428" y="2907129"/>
                </a:cubicBezTo>
                <a:cubicBezTo>
                  <a:pt x="6515099" y="2879915"/>
                  <a:pt x="6506539" y="2846140"/>
                  <a:pt x="6482442" y="2825486"/>
                </a:cubicBezTo>
                <a:cubicBezTo>
                  <a:pt x="6465403" y="2810881"/>
                  <a:pt x="6438899" y="2814600"/>
                  <a:pt x="6417128" y="2809157"/>
                </a:cubicBezTo>
                <a:cubicBezTo>
                  <a:pt x="6346346" y="2815592"/>
                  <a:pt x="6118720" y="2775954"/>
                  <a:pt x="6253842" y="2956114"/>
                </a:cubicBezTo>
                <a:cubicBezTo>
                  <a:pt x="6268447" y="2975587"/>
                  <a:pt x="6277138" y="2913269"/>
                  <a:pt x="6286500" y="2890800"/>
                </a:cubicBezTo>
                <a:cubicBezTo>
                  <a:pt x="6304386" y="2847874"/>
                  <a:pt x="6323249" y="2805037"/>
                  <a:pt x="6335485" y="2760172"/>
                </a:cubicBezTo>
                <a:cubicBezTo>
                  <a:pt x="6355990" y="2684988"/>
                  <a:pt x="6370418" y="2608224"/>
                  <a:pt x="6384471" y="2531572"/>
                </a:cubicBezTo>
                <a:cubicBezTo>
                  <a:pt x="6430298" y="2281608"/>
                  <a:pt x="6471557" y="2030829"/>
                  <a:pt x="6515100" y="1780457"/>
                </a:cubicBezTo>
                <a:cubicBezTo>
                  <a:pt x="6556329" y="976479"/>
                  <a:pt x="6489575" y="0"/>
                  <a:pt x="6629400" y="719100"/>
                </a:cubicBezTo>
                <a:cubicBezTo>
                  <a:pt x="6653653" y="843829"/>
                  <a:pt x="6672943" y="969471"/>
                  <a:pt x="6694714" y="1094657"/>
                </a:cubicBezTo>
                <a:cubicBezTo>
                  <a:pt x="6683828" y="1606286"/>
                  <a:pt x="6686632" y="2118389"/>
                  <a:pt x="6662057" y="2629543"/>
                </a:cubicBezTo>
                <a:cubicBezTo>
                  <a:pt x="6659328" y="2686303"/>
                  <a:pt x="6653252" y="2752648"/>
                  <a:pt x="6613071" y="2792829"/>
                </a:cubicBezTo>
                <a:cubicBezTo>
                  <a:pt x="6593828" y="2812072"/>
                  <a:pt x="6574655" y="2747981"/>
                  <a:pt x="6547757" y="2743843"/>
                </a:cubicBezTo>
                <a:cubicBezTo>
                  <a:pt x="6429284" y="2725616"/>
                  <a:pt x="6308271" y="2732957"/>
                  <a:pt x="6188528" y="2727514"/>
                </a:cubicBezTo>
                <a:cubicBezTo>
                  <a:pt x="6260102" y="2655942"/>
                  <a:pt x="6255786" y="2667601"/>
                  <a:pt x="6319157" y="2547900"/>
                </a:cubicBezTo>
                <a:cubicBezTo>
                  <a:pt x="6344238" y="2500524"/>
                  <a:pt x="6352672" y="2444099"/>
                  <a:pt x="6384471" y="2400943"/>
                </a:cubicBezTo>
                <a:cubicBezTo>
                  <a:pt x="6430132" y="2338975"/>
                  <a:pt x="6493328" y="2292086"/>
                  <a:pt x="6547757" y="2237657"/>
                </a:cubicBezTo>
                <a:cubicBezTo>
                  <a:pt x="6580414" y="2253986"/>
                  <a:pt x="6621966" y="2258921"/>
                  <a:pt x="6645728" y="2286643"/>
                </a:cubicBezTo>
                <a:cubicBezTo>
                  <a:pt x="6734722" y="2390469"/>
                  <a:pt x="6760967" y="2519001"/>
                  <a:pt x="6792685" y="2645872"/>
                </a:cubicBezTo>
                <a:cubicBezTo>
                  <a:pt x="6799416" y="2672796"/>
                  <a:pt x="6809014" y="2699761"/>
                  <a:pt x="6809014" y="2727514"/>
                </a:cubicBezTo>
                <a:cubicBezTo>
                  <a:pt x="6809014" y="2749955"/>
                  <a:pt x="6799134" y="2683695"/>
                  <a:pt x="6792685" y="2662200"/>
                </a:cubicBezTo>
                <a:cubicBezTo>
                  <a:pt x="6782793" y="2629228"/>
                  <a:pt x="6770914" y="2596886"/>
                  <a:pt x="6760028" y="2564229"/>
                </a:cubicBezTo>
                <a:cubicBezTo>
                  <a:pt x="6746619" y="2436840"/>
                  <a:pt x="6748013" y="2236338"/>
                  <a:pt x="6678385" y="2107029"/>
                </a:cubicBezTo>
                <a:cubicBezTo>
                  <a:pt x="6663788" y="2079920"/>
                  <a:pt x="6634842" y="2063486"/>
                  <a:pt x="6613071" y="2041714"/>
                </a:cubicBezTo>
                <a:cubicBezTo>
                  <a:pt x="6591046" y="2317025"/>
                  <a:pt x="6586700" y="2542282"/>
                  <a:pt x="6515100" y="2809157"/>
                </a:cubicBezTo>
                <a:cubicBezTo>
                  <a:pt x="6486542" y="2915602"/>
                  <a:pt x="6438900" y="3015986"/>
                  <a:pt x="6400800" y="3119400"/>
                </a:cubicBezTo>
                <a:cubicBezTo>
                  <a:pt x="6367724" y="2744546"/>
                  <a:pt x="6420632" y="2685537"/>
                  <a:pt x="6302828" y="2449929"/>
                </a:cubicBezTo>
                <a:cubicBezTo>
                  <a:pt x="6294052" y="2432376"/>
                  <a:pt x="6281057" y="2417272"/>
                  <a:pt x="6270171" y="2400943"/>
                </a:cubicBezTo>
                <a:cubicBezTo>
                  <a:pt x="6253842" y="2433600"/>
                  <a:pt x="6231487" y="2463886"/>
                  <a:pt x="6221185" y="2498914"/>
                </a:cubicBezTo>
                <a:cubicBezTo>
                  <a:pt x="6204014" y="2557294"/>
                  <a:pt x="6200462" y="2618858"/>
                  <a:pt x="6188528" y="2678529"/>
                </a:cubicBezTo>
                <a:cubicBezTo>
                  <a:pt x="6173245" y="2754946"/>
                  <a:pt x="6153482" y="2830456"/>
                  <a:pt x="6139542" y="2907129"/>
                </a:cubicBezTo>
                <a:cubicBezTo>
                  <a:pt x="6136463" y="2924063"/>
                  <a:pt x="6151696" y="2874841"/>
                  <a:pt x="6155871" y="2858143"/>
                </a:cubicBezTo>
                <a:cubicBezTo>
                  <a:pt x="6168042" y="2809461"/>
                  <a:pt x="6176357" y="2759868"/>
                  <a:pt x="6188528" y="2711186"/>
                </a:cubicBezTo>
                <a:cubicBezTo>
                  <a:pt x="6198138" y="2672744"/>
                  <a:pt x="6210975" y="2635173"/>
                  <a:pt x="6221185" y="2596886"/>
                </a:cubicBezTo>
                <a:cubicBezTo>
                  <a:pt x="6232750" y="2553518"/>
                  <a:pt x="6242956" y="2509800"/>
                  <a:pt x="6253842" y="2466257"/>
                </a:cubicBezTo>
                <a:cubicBezTo>
                  <a:pt x="6462852" y="2591664"/>
                  <a:pt x="6169716" y="2399229"/>
                  <a:pt x="6449785" y="2694857"/>
                </a:cubicBezTo>
                <a:cubicBezTo>
                  <a:pt x="6500700" y="2748600"/>
                  <a:pt x="6574373" y="2775962"/>
                  <a:pt x="6629400" y="2825486"/>
                </a:cubicBezTo>
                <a:cubicBezTo>
                  <a:pt x="6846909" y="3021244"/>
                  <a:pt x="6693012" y="2960991"/>
                  <a:pt x="6825342" y="3005100"/>
                </a:cubicBezTo>
                <a:cubicBezTo>
                  <a:pt x="6830785" y="2983329"/>
                  <a:pt x="6840271" y="2962184"/>
                  <a:pt x="6841671" y="2939786"/>
                </a:cubicBezTo>
                <a:cubicBezTo>
                  <a:pt x="6851184" y="2787586"/>
                  <a:pt x="6837578" y="2633710"/>
                  <a:pt x="6858000" y="2482586"/>
                </a:cubicBezTo>
                <a:cubicBezTo>
                  <a:pt x="6865179" y="2429463"/>
                  <a:pt x="6901543" y="2384615"/>
                  <a:pt x="6923314" y="2335629"/>
                </a:cubicBezTo>
                <a:cubicBezTo>
                  <a:pt x="6933648" y="2542316"/>
                  <a:pt x="6916141" y="2660597"/>
                  <a:pt x="6988628" y="2841814"/>
                </a:cubicBezTo>
                <a:cubicBezTo>
                  <a:pt x="7049553" y="2994126"/>
                  <a:pt x="7026039" y="2974029"/>
                  <a:pt x="7119257" y="3005100"/>
                </a:cubicBezTo>
                <a:cubicBezTo>
                  <a:pt x="7249737" y="2744141"/>
                  <a:pt x="7147481" y="2971769"/>
                  <a:pt x="7168242" y="2286643"/>
                </a:cubicBezTo>
                <a:cubicBezTo>
                  <a:pt x="7172531" y="2145089"/>
                  <a:pt x="7179128" y="2003614"/>
                  <a:pt x="7184571" y="1862100"/>
                </a:cubicBezTo>
                <a:cubicBezTo>
                  <a:pt x="7218809" y="1999049"/>
                  <a:pt x="7201410" y="1913464"/>
                  <a:pt x="7217228" y="2156014"/>
                </a:cubicBezTo>
                <a:cubicBezTo>
                  <a:pt x="7228585" y="2330156"/>
                  <a:pt x="7225205" y="2505771"/>
                  <a:pt x="7249885" y="2678529"/>
                </a:cubicBezTo>
                <a:cubicBezTo>
                  <a:pt x="7258175" y="2736561"/>
                  <a:pt x="7295942" y="2786446"/>
                  <a:pt x="7315200" y="2841814"/>
                </a:cubicBezTo>
                <a:cubicBezTo>
                  <a:pt x="7390336" y="3057828"/>
                  <a:pt x="7362738" y="3084815"/>
                  <a:pt x="7511142" y="3282686"/>
                </a:cubicBezTo>
                <a:cubicBezTo>
                  <a:pt x="7525747" y="3302159"/>
                  <a:pt x="7554685" y="3304457"/>
                  <a:pt x="7576457" y="3315343"/>
                </a:cubicBezTo>
                <a:cubicBezTo>
                  <a:pt x="7609114" y="3255472"/>
                  <a:pt x="7647093" y="3198210"/>
                  <a:pt x="7674428" y="3135729"/>
                </a:cubicBezTo>
                <a:cubicBezTo>
                  <a:pt x="7685552" y="3110303"/>
                  <a:pt x="7688126" y="3081714"/>
                  <a:pt x="7690757" y="3054086"/>
                </a:cubicBezTo>
                <a:cubicBezTo>
                  <a:pt x="7692077" y="3040231"/>
                  <a:pt x="7718180" y="2596503"/>
                  <a:pt x="7723414" y="2564229"/>
                </a:cubicBezTo>
                <a:cubicBezTo>
                  <a:pt x="7782104" y="2202312"/>
                  <a:pt x="7780843" y="2245172"/>
                  <a:pt x="7903028" y="1960072"/>
                </a:cubicBezTo>
                <a:cubicBezTo>
                  <a:pt x="7908471" y="1927415"/>
                  <a:pt x="7891810" y="1843735"/>
                  <a:pt x="7919357" y="1862100"/>
                </a:cubicBezTo>
                <a:cubicBezTo>
                  <a:pt x="7956702" y="1886996"/>
                  <a:pt x="7946447" y="1948193"/>
                  <a:pt x="7952014" y="1992729"/>
                </a:cubicBezTo>
                <a:cubicBezTo>
                  <a:pt x="7962837" y="2079311"/>
                  <a:pt x="7961475" y="2167001"/>
                  <a:pt x="7968342" y="2253986"/>
                </a:cubicBezTo>
                <a:cubicBezTo>
                  <a:pt x="8025180" y="2973926"/>
                  <a:pt x="7981769" y="2286276"/>
                  <a:pt x="8017328" y="2890800"/>
                </a:cubicBezTo>
                <a:cubicBezTo>
                  <a:pt x="8023127" y="2757430"/>
                  <a:pt x="8003832" y="2170984"/>
                  <a:pt x="8115300" y="2760172"/>
                </a:cubicBezTo>
                <a:cubicBezTo>
                  <a:pt x="8137651" y="2878313"/>
                  <a:pt x="8136282" y="2999732"/>
                  <a:pt x="8147957" y="3119400"/>
                </a:cubicBezTo>
                <a:cubicBezTo>
                  <a:pt x="8178851" y="3436066"/>
                  <a:pt x="8148322" y="3332763"/>
                  <a:pt x="8196942" y="3478629"/>
                </a:cubicBezTo>
                <a:cubicBezTo>
                  <a:pt x="8207828" y="3309900"/>
                  <a:pt x="8211900" y="3140593"/>
                  <a:pt x="8229600" y="2972443"/>
                </a:cubicBezTo>
                <a:cubicBezTo>
                  <a:pt x="8233748" y="2933036"/>
                  <a:pt x="8224666" y="2870673"/>
                  <a:pt x="8262257" y="2858143"/>
                </a:cubicBezTo>
                <a:cubicBezTo>
                  <a:pt x="8295320" y="2847122"/>
                  <a:pt x="8305800" y="2912572"/>
                  <a:pt x="8327571" y="2939786"/>
                </a:cubicBezTo>
                <a:cubicBezTo>
                  <a:pt x="8333014" y="2994215"/>
                  <a:pt x="8326602" y="3154965"/>
                  <a:pt x="8343900" y="3103072"/>
                </a:cubicBezTo>
                <a:cubicBezTo>
                  <a:pt x="8371492" y="3020294"/>
                  <a:pt x="8354424" y="2928877"/>
                  <a:pt x="8360228" y="2841814"/>
                </a:cubicBezTo>
                <a:cubicBezTo>
                  <a:pt x="8365310" y="2765589"/>
                  <a:pt x="8372319" y="2689491"/>
                  <a:pt x="8376557" y="2613214"/>
                </a:cubicBezTo>
                <a:cubicBezTo>
                  <a:pt x="8402207" y="2151517"/>
                  <a:pt x="8375334" y="2394391"/>
                  <a:pt x="8409214" y="2123357"/>
                </a:cubicBezTo>
                <a:cubicBezTo>
                  <a:pt x="8425543" y="2172343"/>
                  <a:pt x="8447381" y="2219825"/>
                  <a:pt x="8458200" y="2270314"/>
                </a:cubicBezTo>
                <a:cubicBezTo>
                  <a:pt x="8514452" y="2532823"/>
                  <a:pt x="8508910" y="2611598"/>
                  <a:pt x="8523514" y="2874472"/>
                </a:cubicBezTo>
                <a:cubicBezTo>
                  <a:pt x="8528957" y="2667643"/>
                  <a:pt x="8510582" y="2458807"/>
                  <a:pt x="8539842" y="2253986"/>
                </a:cubicBezTo>
                <a:cubicBezTo>
                  <a:pt x="8547878" y="2197732"/>
                  <a:pt x="8573716" y="2362493"/>
                  <a:pt x="8588828" y="2417272"/>
                </a:cubicBezTo>
                <a:cubicBezTo>
                  <a:pt x="8692987" y="2794847"/>
                  <a:pt x="8618038" y="2622648"/>
                  <a:pt x="8735785" y="2858143"/>
                </a:cubicBezTo>
                <a:cubicBezTo>
                  <a:pt x="8880820" y="2640594"/>
                  <a:pt x="8714255" y="2905936"/>
                  <a:pt x="8882742" y="2547900"/>
                </a:cubicBezTo>
                <a:cubicBezTo>
                  <a:pt x="8894330" y="2523276"/>
                  <a:pt x="8917304" y="2505664"/>
                  <a:pt x="8931728" y="2482586"/>
                </a:cubicBezTo>
                <a:cubicBezTo>
                  <a:pt x="8944629" y="2461945"/>
                  <a:pt x="8953499" y="2439043"/>
                  <a:pt x="8964385" y="2417272"/>
                </a:cubicBezTo>
                <a:cubicBezTo>
                  <a:pt x="8998334" y="2587013"/>
                  <a:pt x="8944624" y="2430168"/>
                  <a:pt x="9046028" y="2531572"/>
                </a:cubicBezTo>
                <a:cubicBezTo>
                  <a:pt x="9068469" y="2554013"/>
                  <a:pt x="9076814" y="2587214"/>
                  <a:pt x="9095014" y="2613214"/>
                </a:cubicBezTo>
                <a:cubicBezTo>
                  <a:pt x="9200693" y="2764183"/>
                  <a:pt x="9127170" y="2628541"/>
                  <a:pt x="9192985" y="2760172"/>
                </a:cubicBezTo>
                <a:cubicBezTo>
                  <a:pt x="9193344" y="2758377"/>
                  <a:pt x="9219056" y="2623094"/>
                  <a:pt x="9225642" y="2613214"/>
                </a:cubicBezTo>
                <a:cubicBezTo>
                  <a:pt x="9237181" y="2595905"/>
                  <a:pt x="9328643" y="2553550"/>
                  <a:pt x="9339942" y="2547900"/>
                </a:cubicBezTo>
                <a:lnTo>
                  <a:pt x="9372600" y="2629543"/>
                </a:lnTo>
              </a:path>
            </a:pathLst>
          </a:custGeom>
          <a:ln>
            <a:solidFill>
              <a:schemeClr val="accent3">
                <a:lumMod val="75000"/>
                <a:alpha val="46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133600" y="4724400"/>
            <a:ext cx="6477000" cy="925286"/>
          </a:xfrm>
          <a:custGeom>
            <a:avLst/>
            <a:gdLst>
              <a:gd name="connsiteX0" fmla="*/ 996042 w 9372600"/>
              <a:gd name="connsiteY0" fmla="*/ 2253986 h 3478629"/>
              <a:gd name="connsiteX1" fmla="*/ 3331028 w 9372600"/>
              <a:gd name="connsiteY1" fmla="*/ 1862100 h 3478629"/>
              <a:gd name="connsiteX2" fmla="*/ 3380014 w 9372600"/>
              <a:gd name="connsiteY2" fmla="*/ 1878429 h 3478629"/>
              <a:gd name="connsiteX3" fmla="*/ 3314700 w 9372600"/>
              <a:gd name="connsiteY3" fmla="*/ 1927414 h 3478629"/>
              <a:gd name="connsiteX4" fmla="*/ 2530928 w 9372600"/>
              <a:gd name="connsiteY4" fmla="*/ 2090700 h 3478629"/>
              <a:gd name="connsiteX5" fmla="*/ 1485900 w 9372600"/>
              <a:gd name="connsiteY5" fmla="*/ 2205000 h 3478629"/>
              <a:gd name="connsiteX6" fmla="*/ 767442 w 9372600"/>
              <a:gd name="connsiteY6" fmla="*/ 2319300 h 3478629"/>
              <a:gd name="connsiteX7" fmla="*/ 0 w 9372600"/>
              <a:gd name="connsiteY7" fmla="*/ 2302972 h 3478629"/>
              <a:gd name="connsiteX8" fmla="*/ 48985 w 9372600"/>
              <a:gd name="connsiteY8" fmla="*/ 2253986 h 3478629"/>
              <a:gd name="connsiteX9" fmla="*/ 163285 w 9372600"/>
              <a:gd name="connsiteY9" fmla="*/ 2221329 h 3478629"/>
              <a:gd name="connsiteX10" fmla="*/ 522514 w 9372600"/>
              <a:gd name="connsiteY10" fmla="*/ 2156014 h 3478629"/>
              <a:gd name="connsiteX11" fmla="*/ 1371600 w 9372600"/>
              <a:gd name="connsiteY11" fmla="*/ 2058043 h 3478629"/>
              <a:gd name="connsiteX12" fmla="*/ 1502228 w 9372600"/>
              <a:gd name="connsiteY12" fmla="*/ 2025386 h 3478629"/>
              <a:gd name="connsiteX13" fmla="*/ 1469571 w 9372600"/>
              <a:gd name="connsiteY13" fmla="*/ 2205000 h 3478629"/>
              <a:gd name="connsiteX14" fmla="*/ 1143000 w 9372600"/>
              <a:gd name="connsiteY14" fmla="*/ 2417272 h 3478629"/>
              <a:gd name="connsiteX15" fmla="*/ 1061357 w 9372600"/>
              <a:gd name="connsiteY15" fmla="*/ 2482586 h 3478629"/>
              <a:gd name="connsiteX16" fmla="*/ 1355271 w 9372600"/>
              <a:gd name="connsiteY16" fmla="*/ 2335629 h 3478629"/>
              <a:gd name="connsiteX17" fmla="*/ 1436914 w 9372600"/>
              <a:gd name="connsiteY17" fmla="*/ 2270314 h 3478629"/>
              <a:gd name="connsiteX18" fmla="*/ 1534885 w 9372600"/>
              <a:gd name="connsiteY18" fmla="*/ 2253986 h 3478629"/>
              <a:gd name="connsiteX19" fmla="*/ 2008414 w 9372600"/>
              <a:gd name="connsiteY19" fmla="*/ 2107029 h 3478629"/>
              <a:gd name="connsiteX20" fmla="*/ 2106385 w 9372600"/>
              <a:gd name="connsiteY20" fmla="*/ 2139686 h 3478629"/>
              <a:gd name="connsiteX21" fmla="*/ 2073728 w 9372600"/>
              <a:gd name="connsiteY21" fmla="*/ 2449929 h 3478629"/>
              <a:gd name="connsiteX22" fmla="*/ 2057400 w 9372600"/>
              <a:gd name="connsiteY22" fmla="*/ 2515243 h 3478629"/>
              <a:gd name="connsiteX23" fmla="*/ 2008414 w 9372600"/>
              <a:gd name="connsiteY23" fmla="*/ 2564229 h 3478629"/>
              <a:gd name="connsiteX24" fmla="*/ 1959428 w 9372600"/>
              <a:gd name="connsiteY24" fmla="*/ 2596886 h 3478629"/>
              <a:gd name="connsiteX25" fmla="*/ 1681842 w 9372600"/>
              <a:gd name="connsiteY25" fmla="*/ 2629543 h 3478629"/>
              <a:gd name="connsiteX26" fmla="*/ 1502228 w 9372600"/>
              <a:gd name="connsiteY26" fmla="*/ 2711186 h 3478629"/>
              <a:gd name="connsiteX27" fmla="*/ 1469571 w 9372600"/>
              <a:gd name="connsiteY27" fmla="*/ 2776500 h 3478629"/>
              <a:gd name="connsiteX28" fmla="*/ 1453242 w 9372600"/>
              <a:gd name="connsiteY28" fmla="*/ 2825486 h 3478629"/>
              <a:gd name="connsiteX29" fmla="*/ 1404257 w 9372600"/>
              <a:gd name="connsiteY29" fmla="*/ 2841814 h 3478629"/>
              <a:gd name="connsiteX30" fmla="*/ 881742 w 9372600"/>
              <a:gd name="connsiteY30" fmla="*/ 2776500 h 3478629"/>
              <a:gd name="connsiteX31" fmla="*/ 849085 w 9372600"/>
              <a:gd name="connsiteY31" fmla="*/ 2662200 h 3478629"/>
              <a:gd name="connsiteX32" fmla="*/ 914400 w 9372600"/>
              <a:gd name="connsiteY32" fmla="*/ 2400943 h 3478629"/>
              <a:gd name="connsiteX33" fmla="*/ 1175657 w 9372600"/>
              <a:gd name="connsiteY33" fmla="*/ 2286643 h 3478629"/>
              <a:gd name="connsiteX34" fmla="*/ 1240971 w 9372600"/>
              <a:gd name="connsiteY34" fmla="*/ 2319300 h 3478629"/>
              <a:gd name="connsiteX35" fmla="*/ 1175657 w 9372600"/>
              <a:gd name="connsiteY35" fmla="*/ 2694857 h 3478629"/>
              <a:gd name="connsiteX36" fmla="*/ 1159328 w 9372600"/>
              <a:gd name="connsiteY36" fmla="*/ 2923457 h 3478629"/>
              <a:gd name="connsiteX37" fmla="*/ 1143000 w 9372600"/>
              <a:gd name="connsiteY37" fmla="*/ 3119400 h 3478629"/>
              <a:gd name="connsiteX38" fmla="*/ 979714 w 9372600"/>
              <a:gd name="connsiteY38" fmla="*/ 2760172 h 3478629"/>
              <a:gd name="connsiteX39" fmla="*/ 751114 w 9372600"/>
              <a:gd name="connsiteY39" fmla="*/ 2335629 h 3478629"/>
              <a:gd name="connsiteX40" fmla="*/ 636814 w 9372600"/>
              <a:gd name="connsiteY40" fmla="*/ 2107029 h 3478629"/>
              <a:gd name="connsiteX41" fmla="*/ 669471 w 9372600"/>
              <a:gd name="connsiteY41" fmla="*/ 1551857 h 3478629"/>
              <a:gd name="connsiteX42" fmla="*/ 751114 w 9372600"/>
              <a:gd name="connsiteY42" fmla="*/ 1502872 h 3478629"/>
              <a:gd name="connsiteX43" fmla="*/ 783771 w 9372600"/>
              <a:gd name="connsiteY43" fmla="*/ 1666157 h 3478629"/>
              <a:gd name="connsiteX44" fmla="*/ 604157 w 9372600"/>
              <a:gd name="connsiteY44" fmla="*/ 2302972 h 3478629"/>
              <a:gd name="connsiteX45" fmla="*/ 424542 w 9372600"/>
              <a:gd name="connsiteY45" fmla="*/ 2547900 h 3478629"/>
              <a:gd name="connsiteX46" fmla="*/ 440871 w 9372600"/>
              <a:gd name="connsiteY46" fmla="*/ 2041714 h 3478629"/>
              <a:gd name="connsiteX47" fmla="*/ 473528 w 9372600"/>
              <a:gd name="connsiteY47" fmla="*/ 2107029 h 3478629"/>
              <a:gd name="connsiteX48" fmla="*/ 489857 w 9372600"/>
              <a:gd name="connsiteY48" fmla="*/ 2466257 h 3478629"/>
              <a:gd name="connsiteX49" fmla="*/ 636814 w 9372600"/>
              <a:gd name="connsiteY49" fmla="*/ 2449929 h 3478629"/>
              <a:gd name="connsiteX50" fmla="*/ 653142 w 9372600"/>
              <a:gd name="connsiteY50" fmla="*/ 2384614 h 3478629"/>
              <a:gd name="connsiteX51" fmla="*/ 767442 w 9372600"/>
              <a:gd name="connsiteY51" fmla="*/ 2221329 h 3478629"/>
              <a:gd name="connsiteX52" fmla="*/ 800100 w 9372600"/>
              <a:gd name="connsiteY52" fmla="*/ 2482586 h 3478629"/>
              <a:gd name="connsiteX53" fmla="*/ 832757 w 9372600"/>
              <a:gd name="connsiteY53" fmla="*/ 2564229 h 3478629"/>
              <a:gd name="connsiteX54" fmla="*/ 881742 w 9372600"/>
              <a:gd name="connsiteY54" fmla="*/ 2531572 h 3478629"/>
              <a:gd name="connsiteX55" fmla="*/ 914400 w 9372600"/>
              <a:gd name="connsiteY55" fmla="*/ 1437557 h 3478629"/>
              <a:gd name="connsiteX56" fmla="*/ 1028700 w 9372600"/>
              <a:gd name="connsiteY56" fmla="*/ 1176300 h 3478629"/>
              <a:gd name="connsiteX57" fmla="*/ 1077685 w 9372600"/>
              <a:gd name="connsiteY57" fmla="*/ 1062000 h 3478629"/>
              <a:gd name="connsiteX58" fmla="*/ 1012371 w 9372600"/>
              <a:gd name="connsiteY58" fmla="*/ 1649829 h 3478629"/>
              <a:gd name="connsiteX59" fmla="*/ 930728 w 9372600"/>
              <a:gd name="connsiteY59" fmla="*/ 2253986 h 3478629"/>
              <a:gd name="connsiteX60" fmla="*/ 979714 w 9372600"/>
              <a:gd name="connsiteY60" fmla="*/ 2449929 h 3478629"/>
              <a:gd name="connsiteX61" fmla="*/ 1191985 w 9372600"/>
              <a:gd name="connsiteY61" fmla="*/ 2335629 h 3478629"/>
              <a:gd name="connsiteX62" fmla="*/ 1355271 w 9372600"/>
              <a:gd name="connsiteY62" fmla="*/ 2090700 h 3478629"/>
              <a:gd name="connsiteX63" fmla="*/ 1469571 w 9372600"/>
              <a:gd name="connsiteY63" fmla="*/ 1551857 h 3478629"/>
              <a:gd name="connsiteX64" fmla="*/ 1420585 w 9372600"/>
              <a:gd name="connsiteY64" fmla="*/ 1617172 h 3478629"/>
              <a:gd name="connsiteX65" fmla="*/ 1306285 w 9372600"/>
              <a:gd name="connsiteY65" fmla="*/ 2139686 h 3478629"/>
              <a:gd name="connsiteX66" fmla="*/ 1306285 w 9372600"/>
              <a:gd name="connsiteY66" fmla="*/ 2711186 h 3478629"/>
              <a:gd name="connsiteX67" fmla="*/ 1371600 w 9372600"/>
              <a:gd name="connsiteY67" fmla="*/ 2678529 h 3478629"/>
              <a:gd name="connsiteX68" fmla="*/ 1436914 w 9372600"/>
              <a:gd name="connsiteY68" fmla="*/ 2596886 h 3478629"/>
              <a:gd name="connsiteX69" fmla="*/ 1551214 w 9372600"/>
              <a:gd name="connsiteY69" fmla="*/ 2270314 h 3478629"/>
              <a:gd name="connsiteX70" fmla="*/ 1534885 w 9372600"/>
              <a:gd name="connsiteY70" fmla="*/ 2025386 h 3478629"/>
              <a:gd name="connsiteX71" fmla="*/ 1502228 w 9372600"/>
              <a:gd name="connsiteY71" fmla="*/ 2074372 h 3478629"/>
              <a:gd name="connsiteX72" fmla="*/ 1322614 w 9372600"/>
              <a:gd name="connsiteY72" fmla="*/ 2596886 h 3478629"/>
              <a:gd name="connsiteX73" fmla="*/ 1355271 w 9372600"/>
              <a:gd name="connsiteY73" fmla="*/ 2498914 h 3478629"/>
              <a:gd name="connsiteX74" fmla="*/ 1469571 w 9372600"/>
              <a:gd name="connsiteY74" fmla="*/ 2335629 h 3478629"/>
              <a:gd name="connsiteX75" fmla="*/ 1502228 w 9372600"/>
              <a:gd name="connsiteY75" fmla="*/ 2466257 h 3478629"/>
              <a:gd name="connsiteX76" fmla="*/ 1551214 w 9372600"/>
              <a:gd name="connsiteY76" fmla="*/ 2613214 h 3478629"/>
              <a:gd name="connsiteX77" fmla="*/ 1600200 w 9372600"/>
              <a:gd name="connsiteY77" fmla="*/ 2645872 h 3478629"/>
              <a:gd name="connsiteX78" fmla="*/ 1763485 w 9372600"/>
              <a:gd name="connsiteY78" fmla="*/ 2449929 h 3478629"/>
              <a:gd name="connsiteX79" fmla="*/ 1943100 w 9372600"/>
              <a:gd name="connsiteY79" fmla="*/ 2270314 h 3478629"/>
              <a:gd name="connsiteX80" fmla="*/ 2024742 w 9372600"/>
              <a:gd name="connsiteY80" fmla="*/ 2123357 h 3478629"/>
              <a:gd name="connsiteX81" fmla="*/ 2057400 w 9372600"/>
              <a:gd name="connsiteY81" fmla="*/ 2074372 h 3478629"/>
              <a:gd name="connsiteX82" fmla="*/ 1992085 w 9372600"/>
              <a:gd name="connsiteY82" fmla="*/ 2107029 h 3478629"/>
              <a:gd name="connsiteX83" fmla="*/ 1992085 w 9372600"/>
              <a:gd name="connsiteY83" fmla="*/ 2466257 h 3478629"/>
              <a:gd name="connsiteX84" fmla="*/ 2024742 w 9372600"/>
              <a:gd name="connsiteY84" fmla="*/ 2515243 h 3478629"/>
              <a:gd name="connsiteX85" fmla="*/ 2122714 w 9372600"/>
              <a:gd name="connsiteY85" fmla="*/ 2466257 h 3478629"/>
              <a:gd name="connsiteX86" fmla="*/ 2188028 w 9372600"/>
              <a:gd name="connsiteY86" fmla="*/ 2417272 h 3478629"/>
              <a:gd name="connsiteX87" fmla="*/ 2383971 w 9372600"/>
              <a:gd name="connsiteY87" fmla="*/ 2253986 h 3478629"/>
              <a:gd name="connsiteX88" fmla="*/ 2596242 w 9372600"/>
              <a:gd name="connsiteY88" fmla="*/ 2123357 h 3478629"/>
              <a:gd name="connsiteX89" fmla="*/ 2710542 w 9372600"/>
              <a:gd name="connsiteY89" fmla="*/ 2058043 h 3478629"/>
              <a:gd name="connsiteX90" fmla="*/ 2841171 w 9372600"/>
              <a:gd name="connsiteY90" fmla="*/ 2090700 h 3478629"/>
              <a:gd name="connsiteX91" fmla="*/ 2857500 w 9372600"/>
              <a:gd name="connsiteY91" fmla="*/ 2156014 h 3478629"/>
              <a:gd name="connsiteX92" fmla="*/ 2792185 w 9372600"/>
              <a:gd name="connsiteY92" fmla="*/ 2498914 h 3478629"/>
              <a:gd name="connsiteX93" fmla="*/ 2694214 w 9372600"/>
              <a:gd name="connsiteY93" fmla="*/ 2596886 h 3478629"/>
              <a:gd name="connsiteX94" fmla="*/ 2514600 w 9372600"/>
              <a:gd name="connsiteY94" fmla="*/ 2645872 h 3478629"/>
              <a:gd name="connsiteX95" fmla="*/ 2008414 w 9372600"/>
              <a:gd name="connsiteY95" fmla="*/ 2662200 h 3478629"/>
              <a:gd name="connsiteX96" fmla="*/ 1551214 w 9372600"/>
              <a:gd name="connsiteY96" fmla="*/ 2678529 h 3478629"/>
              <a:gd name="connsiteX97" fmla="*/ 2596242 w 9372600"/>
              <a:gd name="connsiteY97" fmla="*/ 2645872 h 3478629"/>
              <a:gd name="connsiteX98" fmla="*/ 2906485 w 9372600"/>
              <a:gd name="connsiteY98" fmla="*/ 2613214 h 3478629"/>
              <a:gd name="connsiteX99" fmla="*/ 3314700 w 9372600"/>
              <a:gd name="connsiteY99" fmla="*/ 2580557 h 3478629"/>
              <a:gd name="connsiteX100" fmla="*/ 3526971 w 9372600"/>
              <a:gd name="connsiteY100" fmla="*/ 2498914 h 3478629"/>
              <a:gd name="connsiteX101" fmla="*/ 3657600 w 9372600"/>
              <a:gd name="connsiteY101" fmla="*/ 2205000 h 3478629"/>
              <a:gd name="connsiteX102" fmla="*/ 3902528 w 9372600"/>
              <a:gd name="connsiteY102" fmla="*/ 1339586 h 3478629"/>
              <a:gd name="connsiteX103" fmla="*/ 4016828 w 9372600"/>
              <a:gd name="connsiteY103" fmla="*/ 996686 h 3478629"/>
              <a:gd name="connsiteX104" fmla="*/ 4082142 w 9372600"/>
              <a:gd name="connsiteY104" fmla="*/ 670114 h 3478629"/>
              <a:gd name="connsiteX105" fmla="*/ 4033157 w 9372600"/>
              <a:gd name="connsiteY105" fmla="*/ 735429 h 3478629"/>
              <a:gd name="connsiteX106" fmla="*/ 3967842 w 9372600"/>
              <a:gd name="connsiteY106" fmla="*/ 1176300 h 3478629"/>
              <a:gd name="connsiteX107" fmla="*/ 3771900 w 9372600"/>
              <a:gd name="connsiteY107" fmla="*/ 1927414 h 3478629"/>
              <a:gd name="connsiteX108" fmla="*/ 3429000 w 9372600"/>
              <a:gd name="connsiteY108" fmla="*/ 2743843 h 3478629"/>
              <a:gd name="connsiteX109" fmla="*/ 3429000 w 9372600"/>
              <a:gd name="connsiteY109" fmla="*/ 2433600 h 3478629"/>
              <a:gd name="connsiteX110" fmla="*/ 3363685 w 9372600"/>
              <a:gd name="connsiteY110" fmla="*/ 2041714 h 3478629"/>
              <a:gd name="connsiteX111" fmla="*/ 3249385 w 9372600"/>
              <a:gd name="connsiteY111" fmla="*/ 2156014 h 3478629"/>
              <a:gd name="connsiteX112" fmla="*/ 3151414 w 9372600"/>
              <a:gd name="connsiteY112" fmla="*/ 2351957 h 3478629"/>
              <a:gd name="connsiteX113" fmla="*/ 3020785 w 9372600"/>
              <a:gd name="connsiteY113" fmla="*/ 2515243 h 3478629"/>
              <a:gd name="connsiteX114" fmla="*/ 2824842 w 9372600"/>
              <a:gd name="connsiteY114" fmla="*/ 2678529 h 3478629"/>
              <a:gd name="connsiteX115" fmla="*/ 2808514 w 9372600"/>
              <a:gd name="connsiteY115" fmla="*/ 2547900 h 3478629"/>
              <a:gd name="connsiteX116" fmla="*/ 2890157 w 9372600"/>
              <a:gd name="connsiteY116" fmla="*/ 1943743 h 3478629"/>
              <a:gd name="connsiteX117" fmla="*/ 2857500 w 9372600"/>
              <a:gd name="connsiteY117" fmla="*/ 2613214 h 3478629"/>
              <a:gd name="connsiteX118" fmla="*/ 2906485 w 9372600"/>
              <a:gd name="connsiteY118" fmla="*/ 2302972 h 3478629"/>
              <a:gd name="connsiteX119" fmla="*/ 3053442 w 9372600"/>
              <a:gd name="connsiteY119" fmla="*/ 2319300 h 3478629"/>
              <a:gd name="connsiteX120" fmla="*/ 3265714 w 9372600"/>
              <a:gd name="connsiteY120" fmla="*/ 2433600 h 3478629"/>
              <a:gd name="connsiteX121" fmla="*/ 3429000 w 9372600"/>
              <a:gd name="connsiteY121" fmla="*/ 2564229 h 3478629"/>
              <a:gd name="connsiteX122" fmla="*/ 3657600 w 9372600"/>
              <a:gd name="connsiteY122" fmla="*/ 2678529 h 3478629"/>
              <a:gd name="connsiteX123" fmla="*/ 3771900 w 9372600"/>
              <a:gd name="connsiteY123" fmla="*/ 2596886 h 3478629"/>
              <a:gd name="connsiteX124" fmla="*/ 3820885 w 9372600"/>
              <a:gd name="connsiteY124" fmla="*/ 2531572 h 3478629"/>
              <a:gd name="connsiteX125" fmla="*/ 3869871 w 9372600"/>
              <a:gd name="connsiteY125" fmla="*/ 2760172 h 3478629"/>
              <a:gd name="connsiteX126" fmla="*/ 4016828 w 9372600"/>
              <a:gd name="connsiteY126" fmla="*/ 2596886 h 3478629"/>
              <a:gd name="connsiteX127" fmla="*/ 4114800 w 9372600"/>
              <a:gd name="connsiteY127" fmla="*/ 2368286 h 3478629"/>
              <a:gd name="connsiteX128" fmla="*/ 4131128 w 9372600"/>
              <a:gd name="connsiteY128" fmla="*/ 2580557 h 3478629"/>
              <a:gd name="connsiteX129" fmla="*/ 4098471 w 9372600"/>
              <a:gd name="connsiteY129" fmla="*/ 2694857 h 3478629"/>
              <a:gd name="connsiteX130" fmla="*/ 4049485 w 9372600"/>
              <a:gd name="connsiteY130" fmla="*/ 2776500 h 3478629"/>
              <a:gd name="connsiteX131" fmla="*/ 3984171 w 9372600"/>
              <a:gd name="connsiteY131" fmla="*/ 2596886 h 3478629"/>
              <a:gd name="connsiteX132" fmla="*/ 3951514 w 9372600"/>
              <a:gd name="connsiteY132" fmla="*/ 2564229 h 3478629"/>
              <a:gd name="connsiteX133" fmla="*/ 3837214 w 9372600"/>
              <a:gd name="connsiteY133" fmla="*/ 2580557 h 3478629"/>
              <a:gd name="connsiteX134" fmla="*/ 3788228 w 9372600"/>
              <a:gd name="connsiteY134" fmla="*/ 2629543 h 3478629"/>
              <a:gd name="connsiteX135" fmla="*/ 3755571 w 9372600"/>
              <a:gd name="connsiteY135" fmla="*/ 2564229 h 3478629"/>
              <a:gd name="connsiteX136" fmla="*/ 3739242 w 9372600"/>
              <a:gd name="connsiteY136" fmla="*/ 2417272 h 3478629"/>
              <a:gd name="connsiteX137" fmla="*/ 3673928 w 9372600"/>
              <a:gd name="connsiteY137" fmla="*/ 2743843 h 3478629"/>
              <a:gd name="connsiteX138" fmla="*/ 3657600 w 9372600"/>
              <a:gd name="connsiteY138" fmla="*/ 2858143 h 3478629"/>
              <a:gd name="connsiteX139" fmla="*/ 3755571 w 9372600"/>
              <a:gd name="connsiteY139" fmla="*/ 2335629 h 3478629"/>
              <a:gd name="connsiteX140" fmla="*/ 3869871 w 9372600"/>
              <a:gd name="connsiteY140" fmla="*/ 2433600 h 3478629"/>
              <a:gd name="connsiteX141" fmla="*/ 3935185 w 9372600"/>
              <a:gd name="connsiteY141" fmla="*/ 2547900 h 3478629"/>
              <a:gd name="connsiteX142" fmla="*/ 4016828 w 9372600"/>
              <a:gd name="connsiteY142" fmla="*/ 2613214 h 3478629"/>
              <a:gd name="connsiteX143" fmla="*/ 4049485 w 9372600"/>
              <a:gd name="connsiteY143" fmla="*/ 2645872 h 3478629"/>
              <a:gd name="connsiteX144" fmla="*/ 4049485 w 9372600"/>
              <a:gd name="connsiteY144" fmla="*/ 2319300 h 3478629"/>
              <a:gd name="connsiteX145" fmla="*/ 3853542 w 9372600"/>
              <a:gd name="connsiteY145" fmla="*/ 2156014 h 3478629"/>
              <a:gd name="connsiteX146" fmla="*/ 3673928 w 9372600"/>
              <a:gd name="connsiteY146" fmla="*/ 2123357 h 3478629"/>
              <a:gd name="connsiteX147" fmla="*/ 3380014 w 9372600"/>
              <a:gd name="connsiteY147" fmla="*/ 2074372 h 3478629"/>
              <a:gd name="connsiteX148" fmla="*/ 3200400 w 9372600"/>
              <a:gd name="connsiteY148" fmla="*/ 2090700 h 3478629"/>
              <a:gd name="connsiteX149" fmla="*/ 3216728 w 9372600"/>
              <a:gd name="connsiteY149" fmla="*/ 2156014 h 3478629"/>
              <a:gd name="connsiteX150" fmla="*/ 3282042 w 9372600"/>
              <a:gd name="connsiteY150" fmla="*/ 2384614 h 3478629"/>
              <a:gd name="connsiteX151" fmla="*/ 3265714 w 9372600"/>
              <a:gd name="connsiteY151" fmla="*/ 1502872 h 3478629"/>
              <a:gd name="connsiteX152" fmla="*/ 3249385 w 9372600"/>
              <a:gd name="connsiteY152" fmla="*/ 1617172 h 3478629"/>
              <a:gd name="connsiteX153" fmla="*/ 3200400 w 9372600"/>
              <a:gd name="connsiteY153" fmla="*/ 2270314 h 3478629"/>
              <a:gd name="connsiteX154" fmla="*/ 3167742 w 9372600"/>
              <a:gd name="connsiteY154" fmla="*/ 2498914 h 3478629"/>
              <a:gd name="connsiteX155" fmla="*/ 3151414 w 9372600"/>
              <a:gd name="connsiteY155" fmla="*/ 2662200 h 3478629"/>
              <a:gd name="connsiteX156" fmla="*/ 3233057 w 9372600"/>
              <a:gd name="connsiteY156" fmla="*/ 2596886 h 3478629"/>
              <a:gd name="connsiteX157" fmla="*/ 3314700 w 9372600"/>
              <a:gd name="connsiteY157" fmla="*/ 2515243 h 3478629"/>
              <a:gd name="connsiteX158" fmla="*/ 3510642 w 9372600"/>
              <a:gd name="connsiteY158" fmla="*/ 2351957 h 3478629"/>
              <a:gd name="connsiteX159" fmla="*/ 3494314 w 9372600"/>
              <a:gd name="connsiteY159" fmla="*/ 2727514 h 3478629"/>
              <a:gd name="connsiteX160" fmla="*/ 3559628 w 9372600"/>
              <a:gd name="connsiteY160" fmla="*/ 2825486 h 3478629"/>
              <a:gd name="connsiteX161" fmla="*/ 3608614 w 9372600"/>
              <a:gd name="connsiteY161" fmla="*/ 2662200 h 3478629"/>
              <a:gd name="connsiteX162" fmla="*/ 3624942 w 9372600"/>
              <a:gd name="connsiteY162" fmla="*/ 2580557 h 3478629"/>
              <a:gd name="connsiteX163" fmla="*/ 3739242 w 9372600"/>
              <a:gd name="connsiteY163" fmla="*/ 2319300 h 3478629"/>
              <a:gd name="connsiteX164" fmla="*/ 3771900 w 9372600"/>
              <a:gd name="connsiteY164" fmla="*/ 2286643 h 3478629"/>
              <a:gd name="connsiteX165" fmla="*/ 3820885 w 9372600"/>
              <a:gd name="connsiteY165" fmla="*/ 2319300 h 3478629"/>
              <a:gd name="connsiteX166" fmla="*/ 3820885 w 9372600"/>
              <a:gd name="connsiteY166" fmla="*/ 3037757 h 3478629"/>
              <a:gd name="connsiteX167" fmla="*/ 3869871 w 9372600"/>
              <a:gd name="connsiteY167" fmla="*/ 2466257 h 3478629"/>
              <a:gd name="connsiteX168" fmla="*/ 3902528 w 9372600"/>
              <a:gd name="connsiteY168" fmla="*/ 2384614 h 3478629"/>
              <a:gd name="connsiteX169" fmla="*/ 3984171 w 9372600"/>
              <a:gd name="connsiteY169" fmla="*/ 2286643 h 3478629"/>
              <a:gd name="connsiteX170" fmla="*/ 4033157 w 9372600"/>
              <a:gd name="connsiteY170" fmla="*/ 2270314 h 3478629"/>
              <a:gd name="connsiteX171" fmla="*/ 4147457 w 9372600"/>
              <a:gd name="connsiteY171" fmla="*/ 2335629 h 3478629"/>
              <a:gd name="connsiteX172" fmla="*/ 4196442 w 9372600"/>
              <a:gd name="connsiteY172" fmla="*/ 2384614 h 3478629"/>
              <a:gd name="connsiteX173" fmla="*/ 4294414 w 9372600"/>
              <a:gd name="connsiteY173" fmla="*/ 2417272 h 3478629"/>
              <a:gd name="connsiteX174" fmla="*/ 4359728 w 9372600"/>
              <a:gd name="connsiteY174" fmla="*/ 2466257 h 3478629"/>
              <a:gd name="connsiteX175" fmla="*/ 4376057 w 9372600"/>
              <a:gd name="connsiteY175" fmla="*/ 2384614 h 3478629"/>
              <a:gd name="connsiteX176" fmla="*/ 4441371 w 9372600"/>
              <a:gd name="connsiteY176" fmla="*/ 2123357 h 3478629"/>
              <a:gd name="connsiteX177" fmla="*/ 4637314 w 9372600"/>
              <a:gd name="connsiteY177" fmla="*/ 1813114 h 3478629"/>
              <a:gd name="connsiteX178" fmla="*/ 4620985 w 9372600"/>
              <a:gd name="connsiteY178" fmla="*/ 1992729 h 3478629"/>
              <a:gd name="connsiteX179" fmla="*/ 4604657 w 9372600"/>
              <a:gd name="connsiteY179" fmla="*/ 2205000 h 3478629"/>
              <a:gd name="connsiteX180" fmla="*/ 4555671 w 9372600"/>
              <a:gd name="connsiteY180" fmla="*/ 2433600 h 3478629"/>
              <a:gd name="connsiteX181" fmla="*/ 4653642 w 9372600"/>
              <a:gd name="connsiteY181" fmla="*/ 1829443 h 3478629"/>
              <a:gd name="connsiteX182" fmla="*/ 4718957 w 9372600"/>
              <a:gd name="connsiteY182" fmla="*/ 1649829 h 3478629"/>
              <a:gd name="connsiteX183" fmla="*/ 4800600 w 9372600"/>
              <a:gd name="connsiteY183" fmla="*/ 1535529 h 3478629"/>
              <a:gd name="connsiteX184" fmla="*/ 4865914 w 9372600"/>
              <a:gd name="connsiteY184" fmla="*/ 1404900 h 3478629"/>
              <a:gd name="connsiteX185" fmla="*/ 4882242 w 9372600"/>
              <a:gd name="connsiteY185" fmla="*/ 1143643 h 3478629"/>
              <a:gd name="connsiteX186" fmla="*/ 4898571 w 9372600"/>
              <a:gd name="connsiteY186" fmla="*/ 1078329 h 3478629"/>
              <a:gd name="connsiteX187" fmla="*/ 4931228 w 9372600"/>
              <a:gd name="connsiteY187" fmla="*/ 1192629 h 3478629"/>
              <a:gd name="connsiteX188" fmla="*/ 4980214 w 9372600"/>
              <a:gd name="connsiteY188" fmla="*/ 1796786 h 3478629"/>
              <a:gd name="connsiteX189" fmla="*/ 4931228 w 9372600"/>
              <a:gd name="connsiteY189" fmla="*/ 2613214 h 3478629"/>
              <a:gd name="connsiteX190" fmla="*/ 4882242 w 9372600"/>
              <a:gd name="connsiteY190" fmla="*/ 2400943 h 3478629"/>
              <a:gd name="connsiteX191" fmla="*/ 4833257 w 9372600"/>
              <a:gd name="connsiteY191" fmla="*/ 1829443 h 3478629"/>
              <a:gd name="connsiteX192" fmla="*/ 4980214 w 9372600"/>
              <a:gd name="connsiteY192" fmla="*/ 1388572 h 3478629"/>
              <a:gd name="connsiteX193" fmla="*/ 5029200 w 9372600"/>
              <a:gd name="connsiteY193" fmla="*/ 1372243 h 3478629"/>
              <a:gd name="connsiteX194" fmla="*/ 5045528 w 9372600"/>
              <a:gd name="connsiteY194" fmla="*/ 2205000 h 3478629"/>
              <a:gd name="connsiteX195" fmla="*/ 5061857 w 9372600"/>
              <a:gd name="connsiteY195" fmla="*/ 1878429 h 3478629"/>
              <a:gd name="connsiteX196" fmla="*/ 5078185 w 9372600"/>
              <a:gd name="connsiteY196" fmla="*/ 1600843 h 3478629"/>
              <a:gd name="connsiteX197" fmla="*/ 5257800 w 9372600"/>
              <a:gd name="connsiteY197" fmla="*/ 947700 h 3478629"/>
              <a:gd name="connsiteX198" fmla="*/ 5404757 w 9372600"/>
              <a:gd name="connsiteY198" fmla="*/ 702772 h 3478629"/>
              <a:gd name="connsiteX199" fmla="*/ 5486400 w 9372600"/>
              <a:gd name="connsiteY199" fmla="*/ 539486 h 3478629"/>
              <a:gd name="connsiteX200" fmla="*/ 5453742 w 9372600"/>
              <a:gd name="connsiteY200" fmla="*/ 1519200 h 3478629"/>
              <a:gd name="connsiteX201" fmla="*/ 5421085 w 9372600"/>
              <a:gd name="connsiteY201" fmla="*/ 1845772 h 3478629"/>
              <a:gd name="connsiteX202" fmla="*/ 5404757 w 9372600"/>
              <a:gd name="connsiteY202" fmla="*/ 1992729 h 3478629"/>
              <a:gd name="connsiteX203" fmla="*/ 5388428 w 9372600"/>
              <a:gd name="connsiteY203" fmla="*/ 1780457 h 3478629"/>
              <a:gd name="connsiteX204" fmla="*/ 5355771 w 9372600"/>
              <a:gd name="connsiteY204" fmla="*/ 1862100 h 3478629"/>
              <a:gd name="connsiteX205" fmla="*/ 5323114 w 9372600"/>
              <a:gd name="connsiteY205" fmla="*/ 2009057 h 3478629"/>
              <a:gd name="connsiteX206" fmla="*/ 5306785 w 9372600"/>
              <a:gd name="connsiteY206" fmla="*/ 2172343 h 3478629"/>
              <a:gd name="connsiteX207" fmla="*/ 5290457 w 9372600"/>
              <a:gd name="connsiteY207" fmla="*/ 2270314 h 3478629"/>
              <a:gd name="connsiteX208" fmla="*/ 5274128 w 9372600"/>
              <a:gd name="connsiteY208" fmla="*/ 2433600 h 3478629"/>
              <a:gd name="connsiteX209" fmla="*/ 5208814 w 9372600"/>
              <a:gd name="connsiteY209" fmla="*/ 2384614 h 3478629"/>
              <a:gd name="connsiteX210" fmla="*/ 4996542 w 9372600"/>
              <a:gd name="connsiteY210" fmla="*/ 2058043 h 3478629"/>
              <a:gd name="connsiteX211" fmla="*/ 4947557 w 9372600"/>
              <a:gd name="connsiteY211" fmla="*/ 2025386 h 3478629"/>
              <a:gd name="connsiteX212" fmla="*/ 4767942 w 9372600"/>
              <a:gd name="connsiteY212" fmla="*/ 2074372 h 3478629"/>
              <a:gd name="connsiteX213" fmla="*/ 4408714 w 9372600"/>
              <a:gd name="connsiteY213" fmla="*/ 2498914 h 3478629"/>
              <a:gd name="connsiteX214" fmla="*/ 4359728 w 9372600"/>
              <a:gd name="connsiteY214" fmla="*/ 2727514 h 3478629"/>
              <a:gd name="connsiteX215" fmla="*/ 4343400 w 9372600"/>
              <a:gd name="connsiteY215" fmla="*/ 2368286 h 3478629"/>
              <a:gd name="connsiteX216" fmla="*/ 4310742 w 9372600"/>
              <a:gd name="connsiteY216" fmla="*/ 2613214 h 3478629"/>
              <a:gd name="connsiteX217" fmla="*/ 4245428 w 9372600"/>
              <a:gd name="connsiteY217" fmla="*/ 2743843 h 3478629"/>
              <a:gd name="connsiteX218" fmla="*/ 4229100 w 9372600"/>
              <a:gd name="connsiteY218" fmla="*/ 2809157 h 3478629"/>
              <a:gd name="connsiteX219" fmla="*/ 4212771 w 9372600"/>
              <a:gd name="connsiteY219" fmla="*/ 2760172 h 3478629"/>
              <a:gd name="connsiteX220" fmla="*/ 4229100 w 9372600"/>
              <a:gd name="connsiteY220" fmla="*/ 2139686 h 3478629"/>
              <a:gd name="connsiteX221" fmla="*/ 4294414 w 9372600"/>
              <a:gd name="connsiteY221" fmla="*/ 2531572 h 3478629"/>
              <a:gd name="connsiteX222" fmla="*/ 4408714 w 9372600"/>
              <a:gd name="connsiteY222" fmla="*/ 2694857 h 3478629"/>
              <a:gd name="connsiteX223" fmla="*/ 4555671 w 9372600"/>
              <a:gd name="connsiteY223" fmla="*/ 2841814 h 3478629"/>
              <a:gd name="connsiteX224" fmla="*/ 4702628 w 9372600"/>
              <a:gd name="connsiteY224" fmla="*/ 2825486 h 3478629"/>
              <a:gd name="connsiteX225" fmla="*/ 4718957 w 9372600"/>
              <a:gd name="connsiteY225" fmla="*/ 2743843 h 3478629"/>
              <a:gd name="connsiteX226" fmla="*/ 4784271 w 9372600"/>
              <a:gd name="connsiteY226" fmla="*/ 2613214 h 3478629"/>
              <a:gd name="connsiteX227" fmla="*/ 4735285 w 9372600"/>
              <a:gd name="connsiteY227" fmla="*/ 2629543 h 3478629"/>
              <a:gd name="connsiteX228" fmla="*/ 4751614 w 9372600"/>
              <a:gd name="connsiteY228" fmla="*/ 2547900 h 3478629"/>
              <a:gd name="connsiteX229" fmla="*/ 4898571 w 9372600"/>
              <a:gd name="connsiteY229" fmla="*/ 2335629 h 3478629"/>
              <a:gd name="connsiteX230" fmla="*/ 4996542 w 9372600"/>
              <a:gd name="connsiteY230" fmla="*/ 2237657 h 3478629"/>
              <a:gd name="connsiteX231" fmla="*/ 5045528 w 9372600"/>
              <a:gd name="connsiteY231" fmla="*/ 2221329 h 3478629"/>
              <a:gd name="connsiteX232" fmla="*/ 5110842 w 9372600"/>
              <a:gd name="connsiteY232" fmla="*/ 2319300 h 3478629"/>
              <a:gd name="connsiteX233" fmla="*/ 5127171 w 9372600"/>
              <a:gd name="connsiteY233" fmla="*/ 2841814 h 3478629"/>
              <a:gd name="connsiteX234" fmla="*/ 5355771 w 9372600"/>
              <a:gd name="connsiteY234" fmla="*/ 2482586 h 3478629"/>
              <a:gd name="connsiteX235" fmla="*/ 5731328 w 9372600"/>
              <a:gd name="connsiteY235" fmla="*/ 1829443 h 3478629"/>
              <a:gd name="connsiteX236" fmla="*/ 5812971 w 9372600"/>
              <a:gd name="connsiteY236" fmla="*/ 1600843 h 3478629"/>
              <a:gd name="connsiteX237" fmla="*/ 5878285 w 9372600"/>
              <a:gd name="connsiteY237" fmla="*/ 1388572 h 3478629"/>
              <a:gd name="connsiteX238" fmla="*/ 5747657 w 9372600"/>
              <a:gd name="connsiteY238" fmla="*/ 2302972 h 3478629"/>
              <a:gd name="connsiteX239" fmla="*/ 5535385 w 9372600"/>
              <a:gd name="connsiteY239" fmla="*/ 2776500 h 3478629"/>
              <a:gd name="connsiteX240" fmla="*/ 5502728 w 9372600"/>
              <a:gd name="connsiteY240" fmla="*/ 2270314 h 3478629"/>
              <a:gd name="connsiteX241" fmla="*/ 5437414 w 9372600"/>
              <a:gd name="connsiteY241" fmla="*/ 2351957 h 3478629"/>
              <a:gd name="connsiteX242" fmla="*/ 5257800 w 9372600"/>
              <a:gd name="connsiteY242" fmla="*/ 2547900 h 3478629"/>
              <a:gd name="connsiteX243" fmla="*/ 5127171 w 9372600"/>
              <a:gd name="connsiteY243" fmla="*/ 2743843 h 3478629"/>
              <a:gd name="connsiteX244" fmla="*/ 4996542 w 9372600"/>
              <a:gd name="connsiteY244" fmla="*/ 2923457 h 3478629"/>
              <a:gd name="connsiteX245" fmla="*/ 5061857 w 9372600"/>
              <a:gd name="connsiteY245" fmla="*/ 2205000 h 3478629"/>
              <a:gd name="connsiteX246" fmla="*/ 5192485 w 9372600"/>
              <a:gd name="connsiteY246" fmla="*/ 1813114 h 3478629"/>
              <a:gd name="connsiteX247" fmla="*/ 5110842 w 9372600"/>
              <a:gd name="connsiteY247" fmla="*/ 1976400 h 3478629"/>
              <a:gd name="connsiteX248" fmla="*/ 5045528 w 9372600"/>
              <a:gd name="connsiteY248" fmla="*/ 2400943 h 3478629"/>
              <a:gd name="connsiteX249" fmla="*/ 5078185 w 9372600"/>
              <a:gd name="connsiteY249" fmla="*/ 2629543 h 3478629"/>
              <a:gd name="connsiteX250" fmla="*/ 5159828 w 9372600"/>
              <a:gd name="connsiteY250" fmla="*/ 2645872 h 3478629"/>
              <a:gd name="connsiteX251" fmla="*/ 5421085 w 9372600"/>
              <a:gd name="connsiteY251" fmla="*/ 2547900 h 3478629"/>
              <a:gd name="connsiteX252" fmla="*/ 5519057 w 9372600"/>
              <a:gd name="connsiteY252" fmla="*/ 2564229 h 3478629"/>
              <a:gd name="connsiteX253" fmla="*/ 5470071 w 9372600"/>
              <a:gd name="connsiteY253" fmla="*/ 2645872 h 3478629"/>
              <a:gd name="connsiteX254" fmla="*/ 5453742 w 9372600"/>
              <a:gd name="connsiteY254" fmla="*/ 2498914 h 3478629"/>
              <a:gd name="connsiteX255" fmla="*/ 5600700 w 9372600"/>
              <a:gd name="connsiteY255" fmla="*/ 2253986 h 3478629"/>
              <a:gd name="connsiteX256" fmla="*/ 6008914 w 9372600"/>
              <a:gd name="connsiteY256" fmla="*/ 1911086 h 3478629"/>
              <a:gd name="connsiteX257" fmla="*/ 6188528 w 9372600"/>
              <a:gd name="connsiteY257" fmla="*/ 1862100 h 3478629"/>
              <a:gd name="connsiteX258" fmla="*/ 6139542 w 9372600"/>
              <a:gd name="connsiteY258" fmla="*/ 2237657 h 3478629"/>
              <a:gd name="connsiteX259" fmla="*/ 5992585 w 9372600"/>
              <a:gd name="connsiteY259" fmla="*/ 2858143 h 3478629"/>
              <a:gd name="connsiteX260" fmla="*/ 5910942 w 9372600"/>
              <a:gd name="connsiteY260" fmla="*/ 3005100 h 3478629"/>
              <a:gd name="connsiteX261" fmla="*/ 5829300 w 9372600"/>
              <a:gd name="connsiteY261" fmla="*/ 2596886 h 3478629"/>
              <a:gd name="connsiteX262" fmla="*/ 5796642 w 9372600"/>
              <a:gd name="connsiteY262" fmla="*/ 2662200 h 3478629"/>
              <a:gd name="connsiteX263" fmla="*/ 5715000 w 9372600"/>
              <a:gd name="connsiteY263" fmla="*/ 2760172 h 3478629"/>
              <a:gd name="connsiteX264" fmla="*/ 5698671 w 9372600"/>
              <a:gd name="connsiteY264" fmla="*/ 2711186 h 3478629"/>
              <a:gd name="connsiteX265" fmla="*/ 5829300 w 9372600"/>
              <a:gd name="connsiteY265" fmla="*/ 2205000 h 3478629"/>
              <a:gd name="connsiteX266" fmla="*/ 5894614 w 9372600"/>
              <a:gd name="connsiteY266" fmla="*/ 2139686 h 3478629"/>
              <a:gd name="connsiteX267" fmla="*/ 5910942 w 9372600"/>
              <a:gd name="connsiteY267" fmla="*/ 2939786 h 3478629"/>
              <a:gd name="connsiteX268" fmla="*/ 5927271 w 9372600"/>
              <a:gd name="connsiteY268" fmla="*/ 2890800 h 3478629"/>
              <a:gd name="connsiteX269" fmla="*/ 5910942 w 9372600"/>
              <a:gd name="connsiteY269" fmla="*/ 2613214 h 3478629"/>
              <a:gd name="connsiteX270" fmla="*/ 5992585 w 9372600"/>
              <a:gd name="connsiteY270" fmla="*/ 2629543 h 3478629"/>
              <a:gd name="connsiteX271" fmla="*/ 6123214 w 9372600"/>
              <a:gd name="connsiteY271" fmla="*/ 2694857 h 3478629"/>
              <a:gd name="connsiteX272" fmla="*/ 6384471 w 9372600"/>
              <a:gd name="connsiteY272" fmla="*/ 2678529 h 3478629"/>
              <a:gd name="connsiteX273" fmla="*/ 6433457 w 9372600"/>
              <a:gd name="connsiteY273" fmla="*/ 2662200 h 3478629"/>
              <a:gd name="connsiteX274" fmla="*/ 6449785 w 9372600"/>
              <a:gd name="connsiteY274" fmla="*/ 2988772 h 3478629"/>
              <a:gd name="connsiteX275" fmla="*/ 6515100 w 9372600"/>
              <a:gd name="connsiteY275" fmla="*/ 2956114 h 3478629"/>
              <a:gd name="connsiteX276" fmla="*/ 6645728 w 9372600"/>
              <a:gd name="connsiteY276" fmla="*/ 2792829 h 3478629"/>
              <a:gd name="connsiteX277" fmla="*/ 6678385 w 9372600"/>
              <a:gd name="connsiteY277" fmla="*/ 2841814 h 3478629"/>
              <a:gd name="connsiteX278" fmla="*/ 6629400 w 9372600"/>
              <a:gd name="connsiteY278" fmla="*/ 2923457 h 3478629"/>
              <a:gd name="connsiteX279" fmla="*/ 6596742 w 9372600"/>
              <a:gd name="connsiteY279" fmla="*/ 3005100 h 3478629"/>
              <a:gd name="connsiteX280" fmla="*/ 6531428 w 9372600"/>
              <a:gd name="connsiteY280" fmla="*/ 2907129 h 3478629"/>
              <a:gd name="connsiteX281" fmla="*/ 6482442 w 9372600"/>
              <a:gd name="connsiteY281" fmla="*/ 2825486 h 3478629"/>
              <a:gd name="connsiteX282" fmla="*/ 6417128 w 9372600"/>
              <a:gd name="connsiteY282" fmla="*/ 2809157 h 3478629"/>
              <a:gd name="connsiteX283" fmla="*/ 6253842 w 9372600"/>
              <a:gd name="connsiteY283" fmla="*/ 2956114 h 3478629"/>
              <a:gd name="connsiteX284" fmla="*/ 6286500 w 9372600"/>
              <a:gd name="connsiteY284" fmla="*/ 2890800 h 3478629"/>
              <a:gd name="connsiteX285" fmla="*/ 6335485 w 9372600"/>
              <a:gd name="connsiteY285" fmla="*/ 2760172 h 3478629"/>
              <a:gd name="connsiteX286" fmla="*/ 6384471 w 9372600"/>
              <a:gd name="connsiteY286" fmla="*/ 2531572 h 3478629"/>
              <a:gd name="connsiteX287" fmla="*/ 6515100 w 9372600"/>
              <a:gd name="connsiteY287" fmla="*/ 1780457 h 3478629"/>
              <a:gd name="connsiteX288" fmla="*/ 6629400 w 9372600"/>
              <a:gd name="connsiteY288" fmla="*/ 719100 h 3478629"/>
              <a:gd name="connsiteX289" fmla="*/ 6694714 w 9372600"/>
              <a:gd name="connsiteY289" fmla="*/ 1094657 h 3478629"/>
              <a:gd name="connsiteX290" fmla="*/ 6662057 w 9372600"/>
              <a:gd name="connsiteY290" fmla="*/ 2629543 h 3478629"/>
              <a:gd name="connsiteX291" fmla="*/ 6613071 w 9372600"/>
              <a:gd name="connsiteY291" fmla="*/ 2792829 h 3478629"/>
              <a:gd name="connsiteX292" fmla="*/ 6547757 w 9372600"/>
              <a:gd name="connsiteY292" fmla="*/ 2743843 h 3478629"/>
              <a:gd name="connsiteX293" fmla="*/ 6188528 w 9372600"/>
              <a:gd name="connsiteY293" fmla="*/ 2727514 h 3478629"/>
              <a:gd name="connsiteX294" fmla="*/ 6319157 w 9372600"/>
              <a:gd name="connsiteY294" fmla="*/ 2547900 h 3478629"/>
              <a:gd name="connsiteX295" fmla="*/ 6384471 w 9372600"/>
              <a:gd name="connsiteY295" fmla="*/ 2400943 h 3478629"/>
              <a:gd name="connsiteX296" fmla="*/ 6547757 w 9372600"/>
              <a:gd name="connsiteY296" fmla="*/ 2237657 h 3478629"/>
              <a:gd name="connsiteX297" fmla="*/ 6645728 w 9372600"/>
              <a:gd name="connsiteY297" fmla="*/ 2286643 h 3478629"/>
              <a:gd name="connsiteX298" fmla="*/ 6792685 w 9372600"/>
              <a:gd name="connsiteY298" fmla="*/ 2645872 h 3478629"/>
              <a:gd name="connsiteX299" fmla="*/ 6809014 w 9372600"/>
              <a:gd name="connsiteY299" fmla="*/ 2727514 h 3478629"/>
              <a:gd name="connsiteX300" fmla="*/ 6792685 w 9372600"/>
              <a:gd name="connsiteY300" fmla="*/ 2662200 h 3478629"/>
              <a:gd name="connsiteX301" fmla="*/ 6760028 w 9372600"/>
              <a:gd name="connsiteY301" fmla="*/ 2564229 h 3478629"/>
              <a:gd name="connsiteX302" fmla="*/ 6678385 w 9372600"/>
              <a:gd name="connsiteY302" fmla="*/ 2107029 h 3478629"/>
              <a:gd name="connsiteX303" fmla="*/ 6613071 w 9372600"/>
              <a:gd name="connsiteY303" fmla="*/ 2041714 h 3478629"/>
              <a:gd name="connsiteX304" fmla="*/ 6515100 w 9372600"/>
              <a:gd name="connsiteY304" fmla="*/ 2809157 h 3478629"/>
              <a:gd name="connsiteX305" fmla="*/ 6400800 w 9372600"/>
              <a:gd name="connsiteY305" fmla="*/ 3119400 h 3478629"/>
              <a:gd name="connsiteX306" fmla="*/ 6302828 w 9372600"/>
              <a:gd name="connsiteY306" fmla="*/ 2449929 h 3478629"/>
              <a:gd name="connsiteX307" fmla="*/ 6270171 w 9372600"/>
              <a:gd name="connsiteY307" fmla="*/ 2400943 h 3478629"/>
              <a:gd name="connsiteX308" fmla="*/ 6221185 w 9372600"/>
              <a:gd name="connsiteY308" fmla="*/ 2498914 h 3478629"/>
              <a:gd name="connsiteX309" fmla="*/ 6188528 w 9372600"/>
              <a:gd name="connsiteY309" fmla="*/ 2678529 h 3478629"/>
              <a:gd name="connsiteX310" fmla="*/ 6139542 w 9372600"/>
              <a:gd name="connsiteY310" fmla="*/ 2907129 h 3478629"/>
              <a:gd name="connsiteX311" fmla="*/ 6155871 w 9372600"/>
              <a:gd name="connsiteY311" fmla="*/ 2858143 h 3478629"/>
              <a:gd name="connsiteX312" fmla="*/ 6188528 w 9372600"/>
              <a:gd name="connsiteY312" fmla="*/ 2711186 h 3478629"/>
              <a:gd name="connsiteX313" fmla="*/ 6221185 w 9372600"/>
              <a:gd name="connsiteY313" fmla="*/ 2596886 h 3478629"/>
              <a:gd name="connsiteX314" fmla="*/ 6253842 w 9372600"/>
              <a:gd name="connsiteY314" fmla="*/ 2466257 h 3478629"/>
              <a:gd name="connsiteX315" fmla="*/ 6449785 w 9372600"/>
              <a:gd name="connsiteY315" fmla="*/ 2694857 h 3478629"/>
              <a:gd name="connsiteX316" fmla="*/ 6629400 w 9372600"/>
              <a:gd name="connsiteY316" fmla="*/ 2825486 h 3478629"/>
              <a:gd name="connsiteX317" fmla="*/ 6825342 w 9372600"/>
              <a:gd name="connsiteY317" fmla="*/ 3005100 h 3478629"/>
              <a:gd name="connsiteX318" fmla="*/ 6841671 w 9372600"/>
              <a:gd name="connsiteY318" fmla="*/ 2939786 h 3478629"/>
              <a:gd name="connsiteX319" fmla="*/ 6858000 w 9372600"/>
              <a:gd name="connsiteY319" fmla="*/ 2482586 h 3478629"/>
              <a:gd name="connsiteX320" fmla="*/ 6923314 w 9372600"/>
              <a:gd name="connsiteY320" fmla="*/ 2335629 h 3478629"/>
              <a:gd name="connsiteX321" fmla="*/ 6988628 w 9372600"/>
              <a:gd name="connsiteY321" fmla="*/ 2841814 h 3478629"/>
              <a:gd name="connsiteX322" fmla="*/ 7119257 w 9372600"/>
              <a:gd name="connsiteY322" fmla="*/ 3005100 h 3478629"/>
              <a:gd name="connsiteX323" fmla="*/ 7168242 w 9372600"/>
              <a:gd name="connsiteY323" fmla="*/ 2286643 h 3478629"/>
              <a:gd name="connsiteX324" fmla="*/ 7184571 w 9372600"/>
              <a:gd name="connsiteY324" fmla="*/ 1862100 h 3478629"/>
              <a:gd name="connsiteX325" fmla="*/ 7217228 w 9372600"/>
              <a:gd name="connsiteY325" fmla="*/ 2156014 h 3478629"/>
              <a:gd name="connsiteX326" fmla="*/ 7249885 w 9372600"/>
              <a:gd name="connsiteY326" fmla="*/ 2678529 h 3478629"/>
              <a:gd name="connsiteX327" fmla="*/ 7315200 w 9372600"/>
              <a:gd name="connsiteY327" fmla="*/ 2841814 h 3478629"/>
              <a:gd name="connsiteX328" fmla="*/ 7511142 w 9372600"/>
              <a:gd name="connsiteY328" fmla="*/ 3282686 h 3478629"/>
              <a:gd name="connsiteX329" fmla="*/ 7576457 w 9372600"/>
              <a:gd name="connsiteY329" fmla="*/ 3315343 h 3478629"/>
              <a:gd name="connsiteX330" fmla="*/ 7674428 w 9372600"/>
              <a:gd name="connsiteY330" fmla="*/ 3135729 h 3478629"/>
              <a:gd name="connsiteX331" fmla="*/ 7690757 w 9372600"/>
              <a:gd name="connsiteY331" fmla="*/ 3054086 h 3478629"/>
              <a:gd name="connsiteX332" fmla="*/ 7723414 w 9372600"/>
              <a:gd name="connsiteY332" fmla="*/ 2564229 h 3478629"/>
              <a:gd name="connsiteX333" fmla="*/ 7903028 w 9372600"/>
              <a:gd name="connsiteY333" fmla="*/ 1960072 h 3478629"/>
              <a:gd name="connsiteX334" fmla="*/ 7919357 w 9372600"/>
              <a:gd name="connsiteY334" fmla="*/ 1862100 h 3478629"/>
              <a:gd name="connsiteX335" fmla="*/ 7952014 w 9372600"/>
              <a:gd name="connsiteY335" fmla="*/ 1992729 h 3478629"/>
              <a:gd name="connsiteX336" fmla="*/ 7968342 w 9372600"/>
              <a:gd name="connsiteY336" fmla="*/ 2253986 h 3478629"/>
              <a:gd name="connsiteX337" fmla="*/ 8017328 w 9372600"/>
              <a:gd name="connsiteY337" fmla="*/ 2890800 h 3478629"/>
              <a:gd name="connsiteX338" fmla="*/ 8115300 w 9372600"/>
              <a:gd name="connsiteY338" fmla="*/ 2760172 h 3478629"/>
              <a:gd name="connsiteX339" fmla="*/ 8147957 w 9372600"/>
              <a:gd name="connsiteY339" fmla="*/ 3119400 h 3478629"/>
              <a:gd name="connsiteX340" fmla="*/ 8196942 w 9372600"/>
              <a:gd name="connsiteY340" fmla="*/ 3478629 h 3478629"/>
              <a:gd name="connsiteX341" fmla="*/ 8229600 w 9372600"/>
              <a:gd name="connsiteY341" fmla="*/ 2972443 h 3478629"/>
              <a:gd name="connsiteX342" fmla="*/ 8262257 w 9372600"/>
              <a:gd name="connsiteY342" fmla="*/ 2858143 h 3478629"/>
              <a:gd name="connsiteX343" fmla="*/ 8327571 w 9372600"/>
              <a:gd name="connsiteY343" fmla="*/ 2939786 h 3478629"/>
              <a:gd name="connsiteX344" fmla="*/ 8343900 w 9372600"/>
              <a:gd name="connsiteY344" fmla="*/ 3103072 h 3478629"/>
              <a:gd name="connsiteX345" fmla="*/ 8360228 w 9372600"/>
              <a:gd name="connsiteY345" fmla="*/ 2841814 h 3478629"/>
              <a:gd name="connsiteX346" fmla="*/ 8376557 w 9372600"/>
              <a:gd name="connsiteY346" fmla="*/ 2613214 h 3478629"/>
              <a:gd name="connsiteX347" fmla="*/ 8409214 w 9372600"/>
              <a:gd name="connsiteY347" fmla="*/ 2123357 h 3478629"/>
              <a:gd name="connsiteX348" fmla="*/ 8458200 w 9372600"/>
              <a:gd name="connsiteY348" fmla="*/ 2270314 h 3478629"/>
              <a:gd name="connsiteX349" fmla="*/ 8523514 w 9372600"/>
              <a:gd name="connsiteY349" fmla="*/ 2874472 h 3478629"/>
              <a:gd name="connsiteX350" fmla="*/ 8539842 w 9372600"/>
              <a:gd name="connsiteY350" fmla="*/ 2253986 h 3478629"/>
              <a:gd name="connsiteX351" fmla="*/ 8588828 w 9372600"/>
              <a:gd name="connsiteY351" fmla="*/ 2417272 h 3478629"/>
              <a:gd name="connsiteX352" fmla="*/ 8735785 w 9372600"/>
              <a:gd name="connsiteY352" fmla="*/ 2858143 h 3478629"/>
              <a:gd name="connsiteX353" fmla="*/ 8882742 w 9372600"/>
              <a:gd name="connsiteY353" fmla="*/ 2547900 h 3478629"/>
              <a:gd name="connsiteX354" fmla="*/ 8931728 w 9372600"/>
              <a:gd name="connsiteY354" fmla="*/ 2482586 h 3478629"/>
              <a:gd name="connsiteX355" fmla="*/ 8964385 w 9372600"/>
              <a:gd name="connsiteY355" fmla="*/ 2417272 h 3478629"/>
              <a:gd name="connsiteX356" fmla="*/ 9046028 w 9372600"/>
              <a:gd name="connsiteY356" fmla="*/ 2531572 h 3478629"/>
              <a:gd name="connsiteX357" fmla="*/ 9095014 w 9372600"/>
              <a:gd name="connsiteY357" fmla="*/ 2613214 h 3478629"/>
              <a:gd name="connsiteX358" fmla="*/ 9192985 w 9372600"/>
              <a:gd name="connsiteY358" fmla="*/ 2760172 h 3478629"/>
              <a:gd name="connsiteX359" fmla="*/ 9225642 w 9372600"/>
              <a:gd name="connsiteY359" fmla="*/ 2613214 h 3478629"/>
              <a:gd name="connsiteX360" fmla="*/ 9339942 w 9372600"/>
              <a:gd name="connsiteY360" fmla="*/ 2547900 h 3478629"/>
              <a:gd name="connsiteX361" fmla="*/ 9372600 w 9372600"/>
              <a:gd name="connsiteY361" fmla="*/ 2629543 h 34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9372600" h="3478629">
                <a:moveTo>
                  <a:pt x="996042" y="2253986"/>
                </a:moveTo>
                <a:cubicBezTo>
                  <a:pt x="1744755" y="2004410"/>
                  <a:pt x="2550991" y="1982106"/>
                  <a:pt x="3331028" y="1862100"/>
                </a:cubicBezTo>
                <a:cubicBezTo>
                  <a:pt x="3348040" y="1859483"/>
                  <a:pt x="3363685" y="1872986"/>
                  <a:pt x="3380014" y="1878429"/>
                </a:cubicBezTo>
                <a:cubicBezTo>
                  <a:pt x="3358243" y="1894757"/>
                  <a:pt x="3339864" y="1917052"/>
                  <a:pt x="3314700" y="1927414"/>
                </a:cubicBezTo>
                <a:cubicBezTo>
                  <a:pt x="3093600" y="2018455"/>
                  <a:pt x="2716149" y="2061455"/>
                  <a:pt x="2530928" y="2090700"/>
                </a:cubicBezTo>
                <a:cubicBezTo>
                  <a:pt x="1817587" y="2203333"/>
                  <a:pt x="2042268" y="2180811"/>
                  <a:pt x="1485900" y="2205000"/>
                </a:cubicBezTo>
                <a:cubicBezTo>
                  <a:pt x="1246414" y="2243100"/>
                  <a:pt x="1008279" y="2290966"/>
                  <a:pt x="767442" y="2319300"/>
                </a:cubicBezTo>
                <a:cubicBezTo>
                  <a:pt x="442157" y="2357569"/>
                  <a:pt x="321129" y="2330896"/>
                  <a:pt x="0" y="2302972"/>
                </a:cubicBezTo>
                <a:cubicBezTo>
                  <a:pt x="16328" y="2286643"/>
                  <a:pt x="28331" y="2264313"/>
                  <a:pt x="48985" y="2253986"/>
                </a:cubicBezTo>
                <a:cubicBezTo>
                  <a:pt x="84426" y="2236265"/>
                  <a:pt x="124482" y="2229357"/>
                  <a:pt x="163285" y="2221329"/>
                </a:cubicBezTo>
                <a:cubicBezTo>
                  <a:pt x="282467" y="2196671"/>
                  <a:pt x="401938" y="2172564"/>
                  <a:pt x="522514" y="2156014"/>
                </a:cubicBezTo>
                <a:cubicBezTo>
                  <a:pt x="1104413" y="2076145"/>
                  <a:pt x="852378" y="2141789"/>
                  <a:pt x="1371600" y="2058043"/>
                </a:cubicBezTo>
                <a:cubicBezTo>
                  <a:pt x="1415910" y="2050896"/>
                  <a:pt x="1458685" y="2036272"/>
                  <a:pt x="1502228" y="2025386"/>
                </a:cubicBezTo>
                <a:cubicBezTo>
                  <a:pt x="1619195" y="2048779"/>
                  <a:pt x="1671182" y="2033256"/>
                  <a:pt x="1469571" y="2205000"/>
                </a:cubicBezTo>
                <a:cubicBezTo>
                  <a:pt x="1370737" y="2289192"/>
                  <a:pt x="1244382" y="2336167"/>
                  <a:pt x="1143000" y="2417272"/>
                </a:cubicBezTo>
                <a:cubicBezTo>
                  <a:pt x="1115786" y="2439043"/>
                  <a:pt x="1026506" y="2482586"/>
                  <a:pt x="1061357" y="2482586"/>
                </a:cubicBezTo>
                <a:cubicBezTo>
                  <a:pt x="1130412" y="2482586"/>
                  <a:pt x="1299230" y="2374427"/>
                  <a:pt x="1355271" y="2335629"/>
                </a:cubicBezTo>
                <a:cubicBezTo>
                  <a:pt x="1383926" y="2315791"/>
                  <a:pt x="1405186" y="2284736"/>
                  <a:pt x="1436914" y="2270314"/>
                </a:cubicBezTo>
                <a:cubicBezTo>
                  <a:pt x="1467054" y="2256614"/>
                  <a:pt x="1502228" y="2259429"/>
                  <a:pt x="1534885" y="2253986"/>
                </a:cubicBezTo>
                <a:cubicBezTo>
                  <a:pt x="1710085" y="2178900"/>
                  <a:pt x="1812678" y="2116349"/>
                  <a:pt x="2008414" y="2107029"/>
                </a:cubicBezTo>
                <a:cubicBezTo>
                  <a:pt x="2042799" y="2105392"/>
                  <a:pt x="2073728" y="2128800"/>
                  <a:pt x="2106385" y="2139686"/>
                </a:cubicBezTo>
                <a:cubicBezTo>
                  <a:pt x="2095499" y="2243100"/>
                  <a:pt x="2087177" y="2346817"/>
                  <a:pt x="2073728" y="2449929"/>
                </a:cubicBezTo>
                <a:cubicBezTo>
                  <a:pt x="2070825" y="2472182"/>
                  <a:pt x="2068534" y="2495758"/>
                  <a:pt x="2057400" y="2515243"/>
                </a:cubicBezTo>
                <a:cubicBezTo>
                  <a:pt x="2045943" y="2535293"/>
                  <a:pt x="2026154" y="2549446"/>
                  <a:pt x="2008414" y="2564229"/>
                </a:cubicBezTo>
                <a:cubicBezTo>
                  <a:pt x="1993338" y="2576792"/>
                  <a:pt x="1978671" y="2593037"/>
                  <a:pt x="1959428" y="2596886"/>
                </a:cubicBezTo>
                <a:cubicBezTo>
                  <a:pt x="1868070" y="2615157"/>
                  <a:pt x="1774371" y="2618657"/>
                  <a:pt x="1681842" y="2629543"/>
                </a:cubicBezTo>
                <a:cubicBezTo>
                  <a:pt x="1535819" y="2702554"/>
                  <a:pt x="1597398" y="2679462"/>
                  <a:pt x="1502228" y="2711186"/>
                </a:cubicBezTo>
                <a:cubicBezTo>
                  <a:pt x="1491342" y="2732957"/>
                  <a:pt x="1479159" y="2754127"/>
                  <a:pt x="1469571" y="2776500"/>
                </a:cubicBezTo>
                <a:cubicBezTo>
                  <a:pt x="1462791" y="2792320"/>
                  <a:pt x="1465413" y="2813315"/>
                  <a:pt x="1453242" y="2825486"/>
                </a:cubicBezTo>
                <a:cubicBezTo>
                  <a:pt x="1441072" y="2837656"/>
                  <a:pt x="1420585" y="2836371"/>
                  <a:pt x="1404257" y="2841814"/>
                </a:cubicBezTo>
                <a:cubicBezTo>
                  <a:pt x="1230085" y="2820043"/>
                  <a:pt x="1048746" y="2830531"/>
                  <a:pt x="881742" y="2776500"/>
                </a:cubicBezTo>
                <a:cubicBezTo>
                  <a:pt x="844041" y="2764303"/>
                  <a:pt x="845652" y="2701676"/>
                  <a:pt x="849085" y="2662200"/>
                </a:cubicBezTo>
                <a:cubicBezTo>
                  <a:pt x="856862" y="2572772"/>
                  <a:pt x="874255" y="2481232"/>
                  <a:pt x="914400" y="2400943"/>
                </a:cubicBezTo>
                <a:cubicBezTo>
                  <a:pt x="945729" y="2338285"/>
                  <a:pt x="1139718" y="2297425"/>
                  <a:pt x="1175657" y="2286643"/>
                </a:cubicBezTo>
                <a:cubicBezTo>
                  <a:pt x="1197428" y="2297529"/>
                  <a:pt x="1240971" y="2294959"/>
                  <a:pt x="1240971" y="2319300"/>
                </a:cubicBezTo>
                <a:cubicBezTo>
                  <a:pt x="1240971" y="2446365"/>
                  <a:pt x="1192673" y="2568937"/>
                  <a:pt x="1175657" y="2694857"/>
                </a:cubicBezTo>
                <a:cubicBezTo>
                  <a:pt x="1165426" y="2770563"/>
                  <a:pt x="1165187" y="2847288"/>
                  <a:pt x="1159328" y="2923457"/>
                </a:cubicBezTo>
                <a:cubicBezTo>
                  <a:pt x="1154301" y="2988805"/>
                  <a:pt x="1148443" y="3054086"/>
                  <a:pt x="1143000" y="3119400"/>
                </a:cubicBezTo>
                <a:cubicBezTo>
                  <a:pt x="1075923" y="2784025"/>
                  <a:pt x="1168035" y="3136812"/>
                  <a:pt x="979714" y="2760172"/>
                </a:cubicBezTo>
                <a:cubicBezTo>
                  <a:pt x="721003" y="2242752"/>
                  <a:pt x="1063984" y="2919655"/>
                  <a:pt x="751114" y="2335629"/>
                </a:cubicBezTo>
                <a:cubicBezTo>
                  <a:pt x="710884" y="2260532"/>
                  <a:pt x="636814" y="2107029"/>
                  <a:pt x="636814" y="2107029"/>
                </a:cubicBezTo>
                <a:cubicBezTo>
                  <a:pt x="647700" y="1921972"/>
                  <a:pt x="635011" y="1734003"/>
                  <a:pt x="669471" y="1551857"/>
                </a:cubicBezTo>
                <a:cubicBezTo>
                  <a:pt x="675371" y="1520673"/>
                  <a:pt x="728673" y="1480431"/>
                  <a:pt x="751114" y="1502872"/>
                </a:cubicBezTo>
                <a:cubicBezTo>
                  <a:pt x="790363" y="1542121"/>
                  <a:pt x="772885" y="1611729"/>
                  <a:pt x="783771" y="1666157"/>
                </a:cubicBezTo>
                <a:cubicBezTo>
                  <a:pt x="738673" y="1951774"/>
                  <a:pt x="748836" y="2036458"/>
                  <a:pt x="604157" y="2302972"/>
                </a:cubicBezTo>
                <a:cubicBezTo>
                  <a:pt x="555855" y="2391950"/>
                  <a:pt x="424542" y="2547900"/>
                  <a:pt x="424542" y="2547900"/>
                </a:cubicBezTo>
                <a:cubicBezTo>
                  <a:pt x="429985" y="2379171"/>
                  <a:pt x="422228" y="2209498"/>
                  <a:pt x="440871" y="2041714"/>
                </a:cubicBezTo>
                <a:cubicBezTo>
                  <a:pt x="443559" y="2017521"/>
                  <a:pt x="470738" y="2082848"/>
                  <a:pt x="473528" y="2107029"/>
                </a:cubicBezTo>
                <a:cubicBezTo>
                  <a:pt x="487268" y="2226105"/>
                  <a:pt x="484414" y="2346514"/>
                  <a:pt x="489857" y="2466257"/>
                </a:cubicBezTo>
                <a:cubicBezTo>
                  <a:pt x="538843" y="2460814"/>
                  <a:pt x="592730" y="2471971"/>
                  <a:pt x="636814" y="2449929"/>
                </a:cubicBezTo>
                <a:cubicBezTo>
                  <a:pt x="656886" y="2439893"/>
                  <a:pt x="643106" y="2404686"/>
                  <a:pt x="653142" y="2384614"/>
                </a:cubicBezTo>
                <a:cubicBezTo>
                  <a:pt x="673241" y="2344417"/>
                  <a:pt x="736726" y="2262284"/>
                  <a:pt x="767442" y="2221329"/>
                </a:cubicBezTo>
                <a:cubicBezTo>
                  <a:pt x="778328" y="2308415"/>
                  <a:pt x="783678" y="2396373"/>
                  <a:pt x="800100" y="2482586"/>
                </a:cubicBezTo>
                <a:cubicBezTo>
                  <a:pt x="805584" y="2511379"/>
                  <a:pt x="807623" y="2549149"/>
                  <a:pt x="832757" y="2564229"/>
                </a:cubicBezTo>
                <a:cubicBezTo>
                  <a:pt x="849585" y="2574326"/>
                  <a:pt x="865414" y="2542458"/>
                  <a:pt x="881742" y="2531572"/>
                </a:cubicBezTo>
                <a:cubicBezTo>
                  <a:pt x="892628" y="2166900"/>
                  <a:pt x="886418" y="1801316"/>
                  <a:pt x="914400" y="1437557"/>
                </a:cubicBezTo>
                <a:cubicBezTo>
                  <a:pt x="924567" y="1305393"/>
                  <a:pt x="979813" y="1274074"/>
                  <a:pt x="1028700" y="1176300"/>
                </a:cubicBezTo>
                <a:cubicBezTo>
                  <a:pt x="1047238" y="1139225"/>
                  <a:pt x="1061357" y="1100100"/>
                  <a:pt x="1077685" y="1062000"/>
                </a:cubicBezTo>
                <a:cubicBezTo>
                  <a:pt x="1055914" y="1257943"/>
                  <a:pt x="1038861" y="1454468"/>
                  <a:pt x="1012371" y="1649829"/>
                </a:cubicBezTo>
                <a:cubicBezTo>
                  <a:pt x="914735" y="2369896"/>
                  <a:pt x="967673" y="1736768"/>
                  <a:pt x="930728" y="2253986"/>
                </a:cubicBezTo>
                <a:cubicBezTo>
                  <a:pt x="947057" y="2319300"/>
                  <a:pt x="934427" y="2400113"/>
                  <a:pt x="979714" y="2449929"/>
                </a:cubicBezTo>
                <a:cubicBezTo>
                  <a:pt x="1043782" y="2520404"/>
                  <a:pt x="1181941" y="2348812"/>
                  <a:pt x="1191985" y="2335629"/>
                </a:cubicBezTo>
                <a:cubicBezTo>
                  <a:pt x="1251452" y="2257579"/>
                  <a:pt x="1300842" y="2172343"/>
                  <a:pt x="1355271" y="2090700"/>
                </a:cubicBezTo>
                <a:cubicBezTo>
                  <a:pt x="1495306" y="1618085"/>
                  <a:pt x="1511098" y="1801016"/>
                  <a:pt x="1469571" y="1551857"/>
                </a:cubicBezTo>
                <a:cubicBezTo>
                  <a:pt x="1453242" y="1573629"/>
                  <a:pt x="1427869" y="1590950"/>
                  <a:pt x="1420585" y="1617172"/>
                </a:cubicBezTo>
                <a:cubicBezTo>
                  <a:pt x="1372867" y="1788957"/>
                  <a:pt x="1306285" y="2139686"/>
                  <a:pt x="1306285" y="2139686"/>
                </a:cubicBezTo>
                <a:cubicBezTo>
                  <a:pt x="1292865" y="2273887"/>
                  <a:pt x="1238516" y="2564353"/>
                  <a:pt x="1306285" y="2711186"/>
                </a:cubicBezTo>
                <a:cubicBezTo>
                  <a:pt x="1316485" y="2733287"/>
                  <a:pt x="1349828" y="2689415"/>
                  <a:pt x="1371600" y="2678529"/>
                </a:cubicBezTo>
                <a:cubicBezTo>
                  <a:pt x="1393371" y="2651315"/>
                  <a:pt x="1419828" y="2627262"/>
                  <a:pt x="1436914" y="2596886"/>
                </a:cubicBezTo>
                <a:cubicBezTo>
                  <a:pt x="1523439" y="2443064"/>
                  <a:pt x="1516410" y="2426935"/>
                  <a:pt x="1551214" y="2270314"/>
                </a:cubicBezTo>
                <a:cubicBezTo>
                  <a:pt x="1545771" y="2188671"/>
                  <a:pt x="1554730" y="2104767"/>
                  <a:pt x="1534885" y="2025386"/>
                </a:cubicBezTo>
                <a:cubicBezTo>
                  <a:pt x="1530125" y="2006347"/>
                  <a:pt x="1509273" y="2056055"/>
                  <a:pt x="1502228" y="2074372"/>
                </a:cubicBezTo>
                <a:cubicBezTo>
                  <a:pt x="1456080" y="2194357"/>
                  <a:pt x="1373994" y="2442753"/>
                  <a:pt x="1322614" y="2596886"/>
                </a:cubicBezTo>
                <a:cubicBezTo>
                  <a:pt x="1311728" y="2629543"/>
                  <a:pt x="1337560" y="2528432"/>
                  <a:pt x="1355271" y="2498914"/>
                </a:cubicBezTo>
                <a:cubicBezTo>
                  <a:pt x="1422188" y="2387387"/>
                  <a:pt x="1384431" y="2442054"/>
                  <a:pt x="1469571" y="2335629"/>
                </a:cubicBezTo>
                <a:cubicBezTo>
                  <a:pt x="1480457" y="2379172"/>
                  <a:pt x="1492824" y="2422371"/>
                  <a:pt x="1502228" y="2466257"/>
                </a:cubicBezTo>
                <a:cubicBezTo>
                  <a:pt x="1517156" y="2535921"/>
                  <a:pt x="1502935" y="2564935"/>
                  <a:pt x="1551214" y="2613214"/>
                </a:cubicBezTo>
                <a:cubicBezTo>
                  <a:pt x="1565091" y="2627091"/>
                  <a:pt x="1583871" y="2634986"/>
                  <a:pt x="1600200" y="2645872"/>
                </a:cubicBezTo>
                <a:cubicBezTo>
                  <a:pt x="1664357" y="2560328"/>
                  <a:pt x="1672813" y="2545639"/>
                  <a:pt x="1763485" y="2449929"/>
                </a:cubicBezTo>
                <a:cubicBezTo>
                  <a:pt x="1821717" y="2388462"/>
                  <a:pt x="1890206" y="2336431"/>
                  <a:pt x="1943100" y="2270314"/>
                </a:cubicBezTo>
                <a:cubicBezTo>
                  <a:pt x="1978106" y="2226556"/>
                  <a:pt x="1996506" y="2171761"/>
                  <a:pt x="2024742" y="2123357"/>
                </a:cubicBezTo>
                <a:cubicBezTo>
                  <a:pt x="2034630" y="2106406"/>
                  <a:pt x="2074953" y="2083148"/>
                  <a:pt x="2057400" y="2074372"/>
                </a:cubicBezTo>
                <a:lnTo>
                  <a:pt x="1992085" y="2107029"/>
                </a:lnTo>
                <a:cubicBezTo>
                  <a:pt x="1980713" y="2243496"/>
                  <a:pt x="1961308" y="2332889"/>
                  <a:pt x="1992085" y="2466257"/>
                </a:cubicBezTo>
                <a:cubicBezTo>
                  <a:pt x="1996498" y="2485379"/>
                  <a:pt x="2013856" y="2498914"/>
                  <a:pt x="2024742" y="2515243"/>
                </a:cubicBezTo>
                <a:cubicBezTo>
                  <a:pt x="2057399" y="2498914"/>
                  <a:pt x="2091405" y="2485042"/>
                  <a:pt x="2122714" y="2466257"/>
                </a:cubicBezTo>
                <a:cubicBezTo>
                  <a:pt x="2146050" y="2452256"/>
                  <a:pt x="2166907" y="2434433"/>
                  <a:pt x="2188028" y="2417272"/>
                </a:cubicBezTo>
                <a:cubicBezTo>
                  <a:pt x="2254013" y="2363659"/>
                  <a:pt x="2314974" y="2303664"/>
                  <a:pt x="2383971" y="2253986"/>
                </a:cubicBezTo>
                <a:cubicBezTo>
                  <a:pt x="2451394" y="2205441"/>
                  <a:pt x="2526489" y="2168491"/>
                  <a:pt x="2596242" y="2123357"/>
                </a:cubicBezTo>
                <a:cubicBezTo>
                  <a:pt x="2701273" y="2055396"/>
                  <a:pt x="2619330" y="2088448"/>
                  <a:pt x="2710542" y="2058043"/>
                </a:cubicBezTo>
                <a:cubicBezTo>
                  <a:pt x="2754085" y="2068929"/>
                  <a:pt x="2803826" y="2065804"/>
                  <a:pt x="2841171" y="2090700"/>
                </a:cubicBezTo>
                <a:cubicBezTo>
                  <a:pt x="2859843" y="2103148"/>
                  <a:pt x="2858567" y="2133598"/>
                  <a:pt x="2857500" y="2156014"/>
                </a:cubicBezTo>
                <a:cubicBezTo>
                  <a:pt x="2855271" y="2202830"/>
                  <a:pt x="2857815" y="2416877"/>
                  <a:pt x="2792185" y="2498914"/>
                </a:cubicBezTo>
                <a:cubicBezTo>
                  <a:pt x="2763334" y="2534978"/>
                  <a:pt x="2735031" y="2575277"/>
                  <a:pt x="2694214" y="2596886"/>
                </a:cubicBezTo>
                <a:cubicBezTo>
                  <a:pt x="2639368" y="2625922"/>
                  <a:pt x="2576379" y="2639988"/>
                  <a:pt x="2514600" y="2645872"/>
                </a:cubicBezTo>
                <a:cubicBezTo>
                  <a:pt x="2346544" y="2661877"/>
                  <a:pt x="2177134" y="2656481"/>
                  <a:pt x="2008414" y="2662200"/>
                </a:cubicBezTo>
                <a:lnTo>
                  <a:pt x="1551214" y="2678529"/>
                </a:lnTo>
                <a:lnTo>
                  <a:pt x="2596242" y="2645872"/>
                </a:lnTo>
                <a:lnTo>
                  <a:pt x="2906485" y="2613214"/>
                </a:lnTo>
                <a:cubicBezTo>
                  <a:pt x="3042431" y="2600855"/>
                  <a:pt x="3180452" y="2605287"/>
                  <a:pt x="3314700" y="2580557"/>
                </a:cubicBezTo>
                <a:cubicBezTo>
                  <a:pt x="3389256" y="2566823"/>
                  <a:pt x="3456214" y="2526128"/>
                  <a:pt x="3526971" y="2498914"/>
                </a:cubicBezTo>
                <a:cubicBezTo>
                  <a:pt x="3577563" y="2397729"/>
                  <a:pt x="3615229" y="2325594"/>
                  <a:pt x="3657600" y="2205000"/>
                </a:cubicBezTo>
                <a:cubicBezTo>
                  <a:pt x="3771759" y="1880087"/>
                  <a:pt x="3801910" y="1681690"/>
                  <a:pt x="3902528" y="1339586"/>
                </a:cubicBezTo>
                <a:cubicBezTo>
                  <a:pt x="3936524" y="1223999"/>
                  <a:pt x="3983729" y="1112533"/>
                  <a:pt x="4016828" y="996686"/>
                </a:cubicBezTo>
                <a:cubicBezTo>
                  <a:pt x="4046657" y="892286"/>
                  <a:pt x="4064089" y="778437"/>
                  <a:pt x="4082142" y="670114"/>
                </a:cubicBezTo>
                <a:cubicBezTo>
                  <a:pt x="4058480" y="575463"/>
                  <a:pt x="4064154" y="554616"/>
                  <a:pt x="4033157" y="735429"/>
                </a:cubicBezTo>
                <a:cubicBezTo>
                  <a:pt x="4008055" y="881854"/>
                  <a:pt x="3999648" y="1031184"/>
                  <a:pt x="3967842" y="1176300"/>
                </a:cubicBezTo>
                <a:cubicBezTo>
                  <a:pt x="3912445" y="1429051"/>
                  <a:pt x="3856014" y="1682717"/>
                  <a:pt x="3771900" y="1927414"/>
                </a:cubicBezTo>
                <a:cubicBezTo>
                  <a:pt x="3675946" y="2206554"/>
                  <a:pt x="3429000" y="2743843"/>
                  <a:pt x="3429000" y="2743843"/>
                </a:cubicBezTo>
                <a:cubicBezTo>
                  <a:pt x="3392201" y="2523058"/>
                  <a:pt x="3429000" y="2792088"/>
                  <a:pt x="3429000" y="2433600"/>
                </a:cubicBezTo>
                <a:cubicBezTo>
                  <a:pt x="3429000" y="2046540"/>
                  <a:pt x="3529199" y="2096886"/>
                  <a:pt x="3363685" y="2041714"/>
                </a:cubicBezTo>
                <a:cubicBezTo>
                  <a:pt x="3325585" y="2079814"/>
                  <a:pt x="3279811" y="2111545"/>
                  <a:pt x="3249385" y="2156014"/>
                </a:cubicBezTo>
                <a:cubicBezTo>
                  <a:pt x="3208150" y="2216281"/>
                  <a:pt x="3190619" y="2290350"/>
                  <a:pt x="3151414" y="2351957"/>
                </a:cubicBezTo>
                <a:cubicBezTo>
                  <a:pt x="3113992" y="2410763"/>
                  <a:pt x="3067262" y="2463298"/>
                  <a:pt x="3020785" y="2515243"/>
                </a:cubicBezTo>
                <a:cubicBezTo>
                  <a:pt x="2885527" y="2666414"/>
                  <a:pt x="2933619" y="2642269"/>
                  <a:pt x="2824842" y="2678529"/>
                </a:cubicBezTo>
                <a:cubicBezTo>
                  <a:pt x="2819399" y="2634986"/>
                  <a:pt x="2806145" y="2591718"/>
                  <a:pt x="2808514" y="2547900"/>
                </a:cubicBezTo>
                <a:cubicBezTo>
                  <a:pt x="2829463" y="2160349"/>
                  <a:pt x="2828250" y="2191374"/>
                  <a:pt x="2890157" y="1943743"/>
                </a:cubicBezTo>
                <a:cubicBezTo>
                  <a:pt x="2879271" y="2166900"/>
                  <a:pt x="2847355" y="2390022"/>
                  <a:pt x="2857500" y="2613214"/>
                </a:cubicBezTo>
                <a:cubicBezTo>
                  <a:pt x="2862254" y="2717801"/>
                  <a:pt x="2848411" y="2390084"/>
                  <a:pt x="2906485" y="2302972"/>
                </a:cubicBezTo>
                <a:cubicBezTo>
                  <a:pt x="2933824" y="2261963"/>
                  <a:pt x="3004456" y="2313857"/>
                  <a:pt x="3053442" y="2319300"/>
                </a:cubicBezTo>
                <a:cubicBezTo>
                  <a:pt x="3124199" y="2357400"/>
                  <a:pt x="3198401" y="2389700"/>
                  <a:pt x="3265714" y="2433600"/>
                </a:cubicBezTo>
                <a:cubicBezTo>
                  <a:pt x="3324098" y="2471676"/>
                  <a:pt x="3369892" y="2527287"/>
                  <a:pt x="3429000" y="2564229"/>
                </a:cubicBezTo>
                <a:cubicBezTo>
                  <a:pt x="3501245" y="2609382"/>
                  <a:pt x="3657600" y="2678529"/>
                  <a:pt x="3657600" y="2678529"/>
                </a:cubicBezTo>
                <a:cubicBezTo>
                  <a:pt x="3737718" y="2558351"/>
                  <a:pt x="3625433" y="2706736"/>
                  <a:pt x="3771900" y="2596886"/>
                </a:cubicBezTo>
                <a:cubicBezTo>
                  <a:pt x="3793671" y="2580558"/>
                  <a:pt x="3804557" y="2553343"/>
                  <a:pt x="3820885" y="2531572"/>
                </a:cubicBezTo>
                <a:cubicBezTo>
                  <a:pt x="3824290" y="2552001"/>
                  <a:pt x="3856709" y="2762565"/>
                  <a:pt x="3869871" y="2760172"/>
                </a:cubicBezTo>
                <a:cubicBezTo>
                  <a:pt x="3941916" y="2747073"/>
                  <a:pt x="3967842" y="2651315"/>
                  <a:pt x="4016828" y="2596886"/>
                </a:cubicBezTo>
                <a:cubicBezTo>
                  <a:pt x="4022077" y="2581138"/>
                  <a:pt x="4094621" y="2348107"/>
                  <a:pt x="4114800" y="2368286"/>
                </a:cubicBezTo>
                <a:cubicBezTo>
                  <a:pt x="4164981" y="2418467"/>
                  <a:pt x="4125685" y="2509800"/>
                  <a:pt x="4131128" y="2580557"/>
                </a:cubicBezTo>
                <a:cubicBezTo>
                  <a:pt x="4120242" y="2618657"/>
                  <a:pt x="4113711" y="2658280"/>
                  <a:pt x="4098471" y="2694857"/>
                </a:cubicBezTo>
                <a:cubicBezTo>
                  <a:pt x="4086264" y="2724153"/>
                  <a:pt x="4079593" y="2786536"/>
                  <a:pt x="4049485" y="2776500"/>
                </a:cubicBezTo>
                <a:cubicBezTo>
                  <a:pt x="4023203" y="2767739"/>
                  <a:pt x="3993477" y="2634109"/>
                  <a:pt x="3984171" y="2596886"/>
                </a:cubicBezTo>
                <a:cubicBezTo>
                  <a:pt x="3944042" y="2757395"/>
                  <a:pt x="3994796" y="2591280"/>
                  <a:pt x="3951514" y="2564229"/>
                </a:cubicBezTo>
                <a:cubicBezTo>
                  <a:pt x="3918877" y="2543831"/>
                  <a:pt x="3875314" y="2575114"/>
                  <a:pt x="3837214" y="2580557"/>
                </a:cubicBezTo>
                <a:cubicBezTo>
                  <a:pt x="3820885" y="2596886"/>
                  <a:pt x="3810872" y="2634072"/>
                  <a:pt x="3788228" y="2629543"/>
                </a:cubicBezTo>
                <a:cubicBezTo>
                  <a:pt x="3764360" y="2624769"/>
                  <a:pt x="3761044" y="2587947"/>
                  <a:pt x="3755571" y="2564229"/>
                </a:cubicBezTo>
                <a:cubicBezTo>
                  <a:pt x="3744488" y="2516204"/>
                  <a:pt x="3744685" y="2466258"/>
                  <a:pt x="3739242" y="2417272"/>
                </a:cubicBezTo>
                <a:cubicBezTo>
                  <a:pt x="3674208" y="2677412"/>
                  <a:pt x="3702132" y="2532313"/>
                  <a:pt x="3673928" y="2743843"/>
                </a:cubicBezTo>
                <a:cubicBezTo>
                  <a:pt x="3668841" y="2781992"/>
                  <a:pt x="3654266" y="2896485"/>
                  <a:pt x="3657600" y="2858143"/>
                </a:cubicBezTo>
                <a:cubicBezTo>
                  <a:pt x="3701485" y="2353460"/>
                  <a:pt x="3570888" y="2458749"/>
                  <a:pt x="3755571" y="2335629"/>
                </a:cubicBezTo>
                <a:cubicBezTo>
                  <a:pt x="3803454" y="2367550"/>
                  <a:pt x="3832605" y="2382359"/>
                  <a:pt x="3869871" y="2433600"/>
                </a:cubicBezTo>
                <a:cubicBezTo>
                  <a:pt x="3895681" y="2469089"/>
                  <a:pt x="3907397" y="2513937"/>
                  <a:pt x="3935185" y="2547900"/>
                </a:cubicBezTo>
                <a:cubicBezTo>
                  <a:pt x="3957254" y="2574873"/>
                  <a:pt x="3990367" y="2590533"/>
                  <a:pt x="4016828" y="2613214"/>
                </a:cubicBezTo>
                <a:cubicBezTo>
                  <a:pt x="4028517" y="2623233"/>
                  <a:pt x="4038599" y="2634986"/>
                  <a:pt x="4049485" y="2645872"/>
                </a:cubicBezTo>
                <a:cubicBezTo>
                  <a:pt x="4080680" y="2521093"/>
                  <a:pt x="4091696" y="2505028"/>
                  <a:pt x="4049485" y="2319300"/>
                </a:cubicBezTo>
                <a:cubicBezTo>
                  <a:pt x="4028744" y="2228040"/>
                  <a:pt x="3930495" y="2180315"/>
                  <a:pt x="3853542" y="2156014"/>
                </a:cubicBezTo>
                <a:cubicBezTo>
                  <a:pt x="3795514" y="2137689"/>
                  <a:pt x="3733476" y="2135893"/>
                  <a:pt x="3673928" y="2123357"/>
                </a:cubicBezTo>
                <a:cubicBezTo>
                  <a:pt x="3424629" y="2070873"/>
                  <a:pt x="3667914" y="2103161"/>
                  <a:pt x="3380014" y="2074372"/>
                </a:cubicBezTo>
                <a:lnTo>
                  <a:pt x="3200400" y="2090700"/>
                </a:lnTo>
                <a:cubicBezTo>
                  <a:pt x="3180328" y="2100736"/>
                  <a:pt x="3210722" y="2134391"/>
                  <a:pt x="3216728" y="2156014"/>
                </a:cubicBezTo>
                <a:cubicBezTo>
                  <a:pt x="3237938" y="2232372"/>
                  <a:pt x="3282042" y="2384614"/>
                  <a:pt x="3282042" y="2384614"/>
                </a:cubicBezTo>
                <a:cubicBezTo>
                  <a:pt x="3276599" y="2090700"/>
                  <a:pt x="3278212" y="1796571"/>
                  <a:pt x="3265714" y="1502872"/>
                </a:cubicBezTo>
                <a:cubicBezTo>
                  <a:pt x="3264078" y="1464420"/>
                  <a:pt x="3252649" y="1578824"/>
                  <a:pt x="3249385" y="1617172"/>
                </a:cubicBezTo>
                <a:cubicBezTo>
                  <a:pt x="3230871" y="1834711"/>
                  <a:pt x="3220529" y="2052918"/>
                  <a:pt x="3200400" y="2270314"/>
                </a:cubicBezTo>
                <a:cubicBezTo>
                  <a:pt x="3193303" y="2346960"/>
                  <a:pt x="3177289" y="2422535"/>
                  <a:pt x="3167742" y="2498914"/>
                </a:cubicBezTo>
                <a:cubicBezTo>
                  <a:pt x="3160957" y="2553192"/>
                  <a:pt x="3121072" y="2616687"/>
                  <a:pt x="3151414" y="2662200"/>
                </a:cubicBezTo>
                <a:cubicBezTo>
                  <a:pt x="3170746" y="2691198"/>
                  <a:pt x="3207152" y="2620200"/>
                  <a:pt x="3233057" y="2596886"/>
                </a:cubicBezTo>
                <a:cubicBezTo>
                  <a:pt x="3261664" y="2571140"/>
                  <a:pt x="3285479" y="2540290"/>
                  <a:pt x="3314700" y="2515243"/>
                </a:cubicBezTo>
                <a:cubicBezTo>
                  <a:pt x="3571641" y="2295008"/>
                  <a:pt x="3383633" y="2478969"/>
                  <a:pt x="3510642" y="2351957"/>
                </a:cubicBezTo>
                <a:cubicBezTo>
                  <a:pt x="3505199" y="2477143"/>
                  <a:pt x="3504440" y="2602620"/>
                  <a:pt x="3494314" y="2727514"/>
                </a:cubicBezTo>
                <a:cubicBezTo>
                  <a:pt x="3473526" y="2983907"/>
                  <a:pt x="3401638" y="3036140"/>
                  <a:pt x="3559628" y="2825486"/>
                </a:cubicBezTo>
                <a:cubicBezTo>
                  <a:pt x="3575957" y="2771057"/>
                  <a:pt x="3593972" y="2717107"/>
                  <a:pt x="3608614" y="2662200"/>
                </a:cubicBezTo>
                <a:cubicBezTo>
                  <a:pt x="3615765" y="2635384"/>
                  <a:pt x="3617318" y="2607242"/>
                  <a:pt x="3624942" y="2580557"/>
                </a:cubicBezTo>
                <a:cubicBezTo>
                  <a:pt x="3658712" y="2462360"/>
                  <a:pt x="3673033" y="2418612"/>
                  <a:pt x="3739242" y="2319300"/>
                </a:cubicBezTo>
                <a:cubicBezTo>
                  <a:pt x="3747782" y="2306491"/>
                  <a:pt x="3761014" y="2297529"/>
                  <a:pt x="3771900" y="2286643"/>
                </a:cubicBezTo>
                <a:cubicBezTo>
                  <a:pt x="3788228" y="2297529"/>
                  <a:pt x="3813597" y="2301079"/>
                  <a:pt x="3820885" y="2319300"/>
                </a:cubicBezTo>
                <a:cubicBezTo>
                  <a:pt x="3901601" y="2521091"/>
                  <a:pt x="3659428" y="2957031"/>
                  <a:pt x="3820885" y="3037757"/>
                </a:cubicBezTo>
                <a:cubicBezTo>
                  <a:pt x="3991899" y="3123261"/>
                  <a:pt x="3798862" y="2643781"/>
                  <a:pt x="3869871" y="2466257"/>
                </a:cubicBezTo>
                <a:cubicBezTo>
                  <a:pt x="3880757" y="2439043"/>
                  <a:pt x="3889420" y="2410830"/>
                  <a:pt x="3902528" y="2384614"/>
                </a:cubicBezTo>
                <a:cubicBezTo>
                  <a:pt x="3917589" y="2354493"/>
                  <a:pt x="3957088" y="2304699"/>
                  <a:pt x="3984171" y="2286643"/>
                </a:cubicBezTo>
                <a:cubicBezTo>
                  <a:pt x="3998492" y="2277095"/>
                  <a:pt x="4016828" y="2275757"/>
                  <a:pt x="4033157" y="2270314"/>
                </a:cubicBezTo>
                <a:cubicBezTo>
                  <a:pt x="4071257" y="2292086"/>
                  <a:pt x="4111508" y="2310464"/>
                  <a:pt x="4147457" y="2335629"/>
                </a:cubicBezTo>
                <a:cubicBezTo>
                  <a:pt x="4166374" y="2348871"/>
                  <a:pt x="4176256" y="2373400"/>
                  <a:pt x="4196442" y="2384614"/>
                </a:cubicBezTo>
                <a:cubicBezTo>
                  <a:pt x="4226534" y="2401332"/>
                  <a:pt x="4261757" y="2406386"/>
                  <a:pt x="4294414" y="2417272"/>
                </a:cubicBezTo>
                <a:cubicBezTo>
                  <a:pt x="4316185" y="2433600"/>
                  <a:pt x="4334460" y="2476364"/>
                  <a:pt x="4359728" y="2466257"/>
                </a:cubicBezTo>
                <a:cubicBezTo>
                  <a:pt x="4385496" y="2455949"/>
                  <a:pt x="4369629" y="2411613"/>
                  <a:pt x="4376057" y="2384614"/>
                </a:cubicBezTo>
                <a:cubicBezTo>
                  <a:pt x="4396849" y="2297289"/>
                  <a:pt x="4411180" y="2207893"/>
                  <a:pt x="4441371" y="2123357"/>
                </a:cubicBezTo>
                <a:cubicBezTo>
                  <a:pt x="4502806" y="1951337"/>
                  <a:pt x="4532347" y="1935575"/>
                  <a:pt x="4637314" y="1813114"/>
                </a:cubicBezTo>
                <a:cubicBezTo>
                  <a:pt x="4631871" y="1872986"/>
                  <a:pt x="4625978" y="1932818"/>
                  <a:pt x="4620985" y="1992729"/>
                </a:cubicBezTo>
                <a:cubicBezTo>
                  <a:pt x="4615092" y="2063450"/>
                  <a:pt x="4615057" y="2134800"/>
                  <a:pt x="4604657" y="2205000"/>
                </a:cubicBezTo>
                <a:cubicBezTo>
                  <a:pt x="4593237" y="2282089"/>
                  <a:pt x="4572000" y="2357400"/>
                  <a:pt x="4555671" y="2433600"/>
                </a:cubicBezTo>
                <a:cubicBezTo>
                  <a:pt x="4588105" y="2060610"/>
                  <a:pt x="4558278" y="2127455"/>
                  <a:pt x="4653642" y="1829443"/>
                </a:cubicBezTo>
                <a:cubicBezTo>
                  <a:pt x="4673058" y="1768767"/>
                  <a:pt x="4690466" y="1706810"/>
                  <a:pt x="4718957" y="1649829"/>
                </a:cubicBezTo>
                <a:cubicBezTo>
                  <a:pt x="4739896" y="1607951"/>
                  <a:pt x="4776511" y="1575678"/>
                  <a:pt x="4800600" y="1535529"/>
                </a:cubicBezTo>
                <a:cubicBezTo>
                  <a:pt x="4825647" y="1493784"/>
                  <a:pt x="4844143" y="1448443"/>
                  <a:pt x="4865914" y="1404900"/>
                </a:cubicBezTo>
                <a:cubicBezTo>
                  <a:pt x="4871357" y="1317814"/>
                  <a:pt x="4873560" y="1230466"/>
                  <a:pt x="4882242" y="1143643"/>
                </a:cubicBezTo>
                <a:cubicBezTo>
                  <a:pt x="4884475" y="1121313"/>
                  <a:pt x="4882703" y="1062461"/>
                  <a:pt x="4898571" y="1078329"/>
                </a:cubicBezTo>
                <a:cubicBezTo>
                  <a:pt x="4926590" y="1106348"/>
                  <a:pt x="4920342" y="1154529"/>
                  <a:pt x="4931228" y="1192629"/>
                </a:cubicBezTo>
                <a:cubicBezTo>
                  <a:pt x="4953944" y="1385714"/>
                  <a:pt x="4985761" y="1602654"/>
                  <a:pt x="4980214" y="1796786"/>
                </a:cubicBezTo>
                <a:cubicBezTo>
                  <a:pt x="4972428" y="2069307"/>
                  <a:pt x="4947557" y="2341071"/>
                  <a:pt x="4931228" y="2613214"/>
                </a:cubicBezTo>
                <a:cubicBezTo>
                  <a:pt x="4914899" y="2542457"/>
                  <a:pt x="4893805" y="2472633"/>
                  <a:pt x="4882242" y="2400943"/>
                </a:cubicBezTo>
                <a:cubicBezTo>
                  <a:pt x="4850469" y="2203952"/>
                  <a:pt x="4844917" y="2027676"/>
                  <a:pt x="4833257" y="1829443"/>
                </a:cubicBezTo>
                <a:cubicBezTo>
                  <a:pt x="4872737" y="1553079"/>
                  <a:pt x="4807013" y="1523283"/>
                  <a:pt x="4980214" y="1388572"/>
                </a:cubicBezTo>
                <a:cubicBezTo>
                  <a:pt x="4993800" y="1378005"/>
                  <a:pt x="5012871" y="1377686"/>
                  <a:pt x="5029200" y="1372243"/>
                </a:cubicBezTo>
                <a:cubicBezTo>
                  <a:pt x="5034643" y="1649829"/>
                  <a:pt x="5027653" y="1927937"/>
                  <a:pt x="5045528" y="2205000"/>
                </a:cubicBezTo>
                <a:cubicBezTo>
                  <a:pt x="5052545" y="2313767"/>
                  <a:pt x="5055974" y="1987263"/>
                  <a:pt x="5061857" y="1878429"/>
                </a:cubicBezTo>
                <a:cubicBezTo>
                  <a:pt x="5066860" y="1785876"/>
                  <a:pt x="5066398" y="1692779"/>
                  <a:pt x="5078185" y="1600843"/>
                </a:cubicBezTo>
                <a:cubicBezTo>
                  <a:pt x="5112314" y="1334638"/>
                  <a:pt x="5142565" y="1185371"/>
                  <a:pt x="5257800" y="947700"/>
                </a:cubicBezTo>
                <a:cubicBezTo>
                  <a:pt x="5299338" y="862028"/>
                  <a:pt x="5358237" y="785844"/>
                  <a:pt x="5404757" y="702772"/>
                </a:cubicBezTo>
                <a:cubicBezTo>
                  <a:pt x="5434490" y="649677"/>
                  <a:pt x="5459186" y="593915"/>
                  <a:pt x="5486400" y="539486"/>
                </a:cubicBezTo>
                <a:cubicBezTo>
                  <a:pt x="5542381" y="1071307"/>
                  <a:pt x="5529473" y="749268"/>
                  <a:pt x="5453742" y="1519200"/>
                </a:cubicBezTo>
                <a:cubicBezTo>
                  <a:pt x="5443033" y="1628075"/>
                  <a:pt x="5432342" y="1736952"/>
                  <a:pt x="5421085" y="1845772"/>
                </a:cubicBezTo>
                <a:cubicBezTo>
                  <a:pt x="5416013" y="1894797"/>
                  <a:pt x="5404757" y="1992729"/>
                  <a:pt x="5404757" y="1992729"/>
                </a:cubicBezTo>
                <a:cubicBezTo>
                  <a:pt x="5399314" y="1921972"/>
                  <a:pt x="5413346" y="1846905"/>
                  <a:pt x="5388428" y="1780457"/>
                </a:cubicBezTo>
                <a:cubicBezTo>
                  <a:pt x="5378136" y="1753013"/>
                  <a:pt x="5363823" y="1833917"/>
                  <a:pt x="5355771" y="1862100"/>
                </a:cubicBezTo>
                <a:cubicBezTo>
                  <a:pt x="5341985" y="1910350"/>
                  <a:pt x="5334000" y="1960071"/>
                  <a:pt x="5323114" y="2009057"/>
                </a:cubicBezTo>
                <a:cubicBezTo>
                  <a:pt x="5317671" y="2063486"/>
                  <a:pt x="5313570" y="2118065"/>
                  <a:pt x="5306785" y="2172343"/>
                </a:cubicBezTo>
                <a:cubicBezTo>
                  <a:pt x="5302679" y="2205195"/>
                  <a:pt x="5294563" y="2237462"/>
                  <a:pt x="5290457" y="2270314"/>
                </a:cubicBezTo>
                <a:cubicBezTo>
                  <a:pt x="5283672" y="2324592"/>
                  <a:pt x="5279571" y="2379171"/>
                  <a:pt x="5274128" y="2433600"/>
                </a:cubicBezTo>
                <a:cubicBezTo>
                  <a:pt x="5252357" y="2417271"/>
                  <a:pt x="5224748" y="2406676"/>
                  <a:pt x="5208814" y="2384614"/>
                </a:cubicBezTo>
                <a:cubicBezTo>
                  <a:pt x="5144599" y="2295701"/>
                  <a:pt x="5084484" y="2145985"/>
                  <a:pt x="4996542" y="2058043"/>
                </a:cubicBezTo>
                <a:cubicBezTo>
                  <a:pt x="4982666" y="2044167"/>
                  <a:pt x="4963885" y="2036272"/>
                  <a:pt x="4947557" y="2025386"/>
                </a:cubicBezTo>
                <a:cubicBezTo>
                  <a:pt x="4887685" y="2041715"/>
                  <a:pt x="4821547" y="2043103"/>
                  <a:pt x="4767942" y="2074372"/>
                </a:cubicBezTo>
                <a:cubicBezTo>
                  <a:pt x="4552119" y="2200268"/>
                  <a:pt x="4532346" y="2292861"/>
                  <a:pt x="4408714" y="2498914"/>
                </a:cubicBezTo>
                <a:cubicBezTo>
                  <a:pt x="4392385" y="2575114"/>
                  <a:pt x="4414833" y="2672409"/>
                  <a:pt x="4359728" y="2727514"/>
                </a:cubicBezTo>
                <a:cubicBezTo>
                  <a:pt x="4204327" y="2882915"/>
                  <a:pt x="4475037" y="2105020"/>
                  <a:pt x="4343400" y="2368286"/>
                </a:cubicBezTo>
                <a:cubicBezTo>
                  <a:pt x="4306564" y="2441955"/>
                  <a:pt x="4331533" y="2533516"/>
                  <a:pt x="4310742" y="2613214"/>
                </a:cubicBezTo>
                <a:cubicBezTo>
                  <a:pt x="4298453" y="2660320"/>
                  <a:pt x="4267199" y="2700300"/>
                  <a:pt x="4245428" y="2743843"/>
                </a:cubicBezTo>
                <a:cubicBezTo>
                  <a:pt x="4239985" y="2765614"/>
                  <a:pt x="4249172" y="2799121"/>
                  <a:pt x="4229100" y="2809157"/>
                </a:cubicBezTo>
                <a:cubicBezTo>
                  <a:pt x="4213706" y="2816854"/>
                  <a:pt x="4212771" y="2777384"/>
                  <a:pt x="4212771" y="2760172"/>
                </a:cubicBezTo>
                <a:cubicBezTo>
                  <a:pt x="4212771" y="2553272"/>
                  <a:pt x="4223657" y="2346515"/>
                  <a:pt x="4229100" y="2139686"/>
                </a:cubicBezTo>
                <a:cubicBezTo>
                  <a:pt x="4242111" y="2243777"/>
                  <a:pt x="4266228" y="2458290"/>
                  <a:pt x="4294414" y="2531572"/>
                </a:cubicBezTo>
                <a:cubicBezTo>
                  <a:pt x="4318264" y="2593582"/>
                  <a:pt x="4371861" y="2639577"/>
                  <a:pt x="4408714" y="2694857"/>
                </a:cubicBezTo>
                <a:cubicBezTo>
                  <a:pt x="4509734" y="2846387"/>
                  <a:pt x="4437272" y="2812215"/>
                  <a:pt x="4555671" y="2841814"/>
                </a:cubicBezTo>
                <a:cubicBezTo>
                  <a:pt x="4604657" y="2836371"/>
                  <a:pt x="4660365" y="2850844"/>
                  <a:pt x="4702628" y="2825486"/>
                </a:cubicBezTo>
                <a:cubicBezTo>
                  <a:pt x="4726426" y="2811207"/>
                  <a:pt x="4709212" y="2769829"/>
                  <a:pt x="4718957" y="2743843"/>
                </a:cubicBezTo>
                <a:cubicBezTo>
                  <a:pt x="4733236" y="2705766"/>
                  <a:pt x="4796058" y="2660360"/>
                  <a:pt x="4784271" y="2613214"/>
                </a:cubicBezTo>
                <a:cubicBezTo>
                  <a:pt x="4780096" y="2596516"/>
                  <a:pt x="4751614" y="2624100"/>
                  <a:pt x="4735285" y="2629543"/>
                </a:cubicBezTo>
                <a:cubicBezTo>
                  <a:pt x="4740728" y="2602329"/>
                  <a:pt x="4738136" y="2572161"/>
                  <a:pt x="4751614" y="2547900"/>
                </a:cubicBezTo>
                <a:cubicBezTo>
                  <a:pt x="4793408" y="2472671"/>
                  <a:pt x="4837718" y="2396482"/>
                  <a:pt x="4898571" y="2335629"/>
                </a:cubicBezTo>
                <a:cubicBezTo>
                  <a:pt x="4931228" y="2302972"/>
                  <a:pt x="4952728" y="2252261"/>
                  <a:pt x="4996542" y="2237657"/>
                </a:cubicBezTo>
                <a:lnTo>
                  <a:pt x="5045528" y="2221329"/>
                </a:lnTo>
                <a:cubicBezTo>
                  <a:pt x="5111763" y="2243406"/>
                  <a:pt x="5105780" y="2225660"/>
                  <a:pt x="5110842" y="2319300"/>
                </a:cubicBezTo>
                <a:cubicBezTo>
                  <a:pt x="5120247" y="2493302"/>
                  <a:pt x="5121728" y="2667643"/>
                  <a:pt x="5127171" y="2841814"/>
                </a:cubicBezTo>
                <a:cubicBezTo>
                  <a:pt x="5355702" y="2537107"/>
                  <a:pt x="5072525" y="2925927"/>
                  <a:pt x="5355771" y="2482586"/>
                </a:cubicBezTo>
                <a:cubicBezTo>
                  <a:pt x="5634215" y="2046762"/>
                  <a:pt x="5561725" y="2246927"/>
                  <a:pt x="5731328" y="1829443"/>
                </a:cubicBezTo>
                <a:cubicBezTo>
                  <a:pt x="5761782" y="1754479"/>
                  <a:pt x="5787384" y="1677605"/>
                  <a:pt x="5812971" y="1600843"/>
                </a:cubicBezTo>
                <a:cubicBezTo>
                  <a:pt x="5836382" y="1530611"/>
                  <a:pt x="5878285" y="1388572"/>
                  <a:pt x="5878285" y="1388572"/>
                </a:cubicBezTo>
                <a:cubicBezTo>
                  <a:pt x="5853957" y="1741331"/>
                  <a:pt x="5862170" y="1965460"/>
                  <a:pt x="5747657" y="2302972"/>
                </a:cubicBezTo>
                <a:cubicBezTo>
                  <a:pt x="5692080" y="2466777"/>
                  <a:pt x="5535385" y="2776500"/>
                  <a:pt x="5535385" y="2776500"/>
                </a:cubicBezTo>
                <a:cubicBezTo>
                  <a:pt x="5524499" y="2607771"/>
                  <a:pt x="5540747" y="2435064"/>
                  <a:pt x="5502728" y="2270314"/>
                </a:cubicBezTo>
                <a:cubicBezTo>
                  <a:pt x="5494891" y="2236355"/>
                  <a:pt x="5460472" y="2325824"/>
                  <a:pt x="5437414" y="2351957"/>
                </a:cubicBezTo>
                <a:cubicBezTo>
                  <a:pt x="5378792" y="2418395"/>
                  <a:pt x="5312796" y="2478431"/>
                  <a:pt x="5257800" y="2547900"/>
                </a:cubicBezTo>
                <a:cubicBezTo>
                  <a:pt x="5209076" y="2609446"/>
                  <a:pt x="5172187" y="2679535"/>
                  <a:pt x="5127171" y="2743843"/>
                </a:cubicBezTo>
                <a:cubicBezTo>
                  <a:pt x="4870979" y="3109832"/>
                  <a:pt x="5112194" y="2749986"/>
                  <a:pt x="4996542" y="2923457"/>
                </a:cubicBezTo>
                <a:cubicBezTo>
                  <a:pt x="5018314" y="2683971"/>
                  <a:pt x="5020066" y="2441814"/>
                  <a:pt x="5061857" y="2205000"/>
                </a:cubicBezTo>
                <a:cubicBezTo>
                  <a:pt x="5085786" y="2069401"/>
                  <a:pt x="5254064" y="1689956"/>
                  <a:pt x="5192485" y="1813114"/>
                </a:cubicBezTo>
                <a:lnTo>
                  <a:pt x="5110842" y="1976400"/>
                </a:lnTo>
                <a:cubicBezTo>
                  <a:pt x="5101679" y="2031380"/>
                  <a:pt x="5045528" y="2358922"/>
                  <a:pt x="5045528" y="2400943"/>
                </a:cubicBezTo>
                <a:cubicBezTo>
                  <a:pt x="5045528" y="2477917"/>
                  <a:pt x="5045634" y="2559791"/>
                  <a:pt x="5078185" y="2629543"/>
                </a:cubicBezTo>
                <a:cubicBezTo>
                  <a:pt x="5089921" y="2654693"/>
                  <a:pt x="5132614" y="2640429"/>
                  <a:pt x="5159828" y="2645872"/>
                </a:cubicBezTo>
                <a:cubicBezTo>
                  <a:pt x="5337686" y="2601407"/>
                  <a:pt x="5250312" y="2633286"/>
                  <a:pt x="5421085" y="2547900"/>
                </a:cubicBezTo>
                <a:lnTo>
                  <a:pt x="5519057" y="2564229"/>
                </a:lnTo>
                <a:cubicBezTo>
                  <a:pt x="5533250" y="2592616"/>
                  <a:pt x="5492513" y="2668314"/>
                  <a:pt x="5470071" y="2645872"/>
                </a:cubicBezTo>
                <a:cubicBezTo>
                  <a:pt x="5435219" y="2611020"/>
                  <a:pt x="5459185" y="2547900"/>
                  <a:pt x="5453742" y="2498914"/>
                </a:cubicBezTo>
                <a:cubicBezTo>
                  <a:pt x="5502728" y="2417271"/>
                  <a:pt x="5543573" y="2330155"/>
                  <a:pt x="5600700" y="2253986"/>
                </a:cubicBezTo>
                <a:cubicBezTo>
                  <a:pt x="5719694" y="2095327"/>
                  <a:pt x="5829643" y="1993252"/>
                  <a:pt x="6008914" y="1911086"/>
                </a:cubicBezTo>
                <a:cubicBezTo>
                  <a:pt x="6065329" y="1885229"/>
                  <a:pt x="6128657" y="1878429"/>
                  <a:pt x="6188528" y="1862100"/>
                </a:cubicBezTo>
                <a:cubicBezTo>
                  <a:pt x="6219133" y="2076328"/>
                  <a:pt x="6210505" y="1913256"/>
                  <a:pt x="6139542" y="2237657"/>
                </a:cubicBezTo>
                <a:cubicBezTo>
                  <a:pt x="6013642" y="2813201"/>
                  <a:pt x="6189573" y="2144062"/>
                  <a:pt x="5992585" y="2858143"/>
                </a:cubicBezTo>
                <a:cubicBezTo>
                  <a:pt x="5956144" y="2990241"/>
                  <a:pt x="5992102" y="2950994"/>
                  <a:pt x="5910942" y="3005100"/>
                </a:cubicBezTo>
                <a:cubicBezTo>
                  <a:pt x="5749468" y="2682153"/>
                  <a:pt x="5952648" y="3131393"/>
                  <a:pt x="5829300" y="2596886"/>
                </a:cubicBezTo>
                <a:cubicBezTo>
                  <a:pt x="5823827" y="2573168"/>
                  <a:pt x="5809543" y="2641559"/>
                  <a:pt x="5796642" y="2662200"/>
                </a:cubicBezTo>
                <a:cubicBezTo>
                  <a:pt x="5764296" y="2713953"/>
                  <a:pt x="5752262" y="2722909"/>
                  <a:pt x="5715000" y="2760172"/>
                </a:cubicBezTo>
                <a:cubicBezTo>
                  <a:pt x="5709557" y="2743843"/>
                  <a:pt x="5697889" y="2728380"/>
                  <a:pt x="5698671" y="2711186"/>
                </a:cubicBezTo>
                <a:cubicBezTo>
                  <a:pt x="5710244" y="2456579"/>
                  <a:pt x="5704999" y="2403882"/>
                  <a:pt x="5829300" y="2205000"/>
                </a:cubicBezTo>
                <a:cubicBezTo>
                  <a:pt x="5845618" y="2178891"/>
                  <a:pt x="5872843" y="2161457"/>
                  <a:pt x="5894614" y="2139686"/>
                </a:cubicBezTo>
                <a:cubicBezTo>
                  <a:pt x="5900057" y="2406386"/>
                  <a:pt x="5899355" y="2673282"/>
                  <a:pt x="5910942" y="2939786"/>
                </a:cubicBezTo>
                <a:cubicBezTo>
                  <a:pt x="5911690" y="2956982"/>
                  <a:pt x="5927271" y="2908012"/>
                  <a:pt x="5927271" y="2890800"/>
                </a:cubicBezTo>
                <a:cubicBezTo>
                  <a:pt x="5927271" y="2798111"/>
                  <a:pt x="5888462" y="2703135"/>
                  <a:pt x="5910942" y="2613214"/>
                </a:cubicBezTo>
                <a:cubicBezTo>
                  <a:pt x="5917673" y="2586289"/>
                  <a:pt x="5966002" y="2621568"/>
                  <a:pt x="5992585" y="2629543"/>
                </a:cubicBezTo>
                <a:cubicBezTo>
                  <a:pt x="6065214" y="2651332"/>
                  <a:pt x="6068075" y="2658098"/>
                  <a:pt x="6123214" y="2694857"/>
                </a:cubicBezTo>
                <a:cubicBezTo>
                  <a:pt x="6210300" y="2689414"/>
                  <a:pt x="6297695" y="2687663"/>
                  <a:pt x="6384471" y="2678529"/>
                </a:cubicBezTo>
                <a:cubicBezTo>
                  <a:pt x="6401588" y="2676727"/>
                  <a:pt x="6429911" y="2645357"/>
                  <a:pt x="6433457" y="2662200"/>
                </a:cubicBezTo>
                <a:cubicBezTo>
                  <a:pt x="6455911" y="2768855"/>
                  <a:pt x="6444342" y="2879915"/>
                  <a:pt x="6449785" y="2988772"/>
                </a:cubicBezTo>
                <a:cubicBezTo>
                  <a:pt x="6471557" y="2977886"/>
                  <a:pt x="6498816" y="2974207"/>
                  <a:pt x="6515100" y="2956114"/>
                </a:cubicBezTo>
                <a:cubicBezTo>
                  <a:pt x="6708389" y="2741347"/>
                  <a:pt x="6515323" y="2879765"/>
                  <a:pt x="6645728" y="2792829"/>
                </a:cubicBezTo>
                <a:cubicBezTo>
                  <a:pt x="6656614" y="2809157"/>
                  <a:pt x="6680819" y="2822341"/>
                  <a:pt x="6678385" y="2841814"/>
                </a:cubicBezTo>
                <a:cubicBezTo>
                  <a:pt x="6674449" y="2873306"/>
                  <a:pt x="6643593" y="2895071"/>
                  <a:pt x="6629400" y="2923457"/>
                </a:cubicBezTo>
                <a:cubicBezTo>
                  <a:pt x="6616292" y="2949673"/>
                  <a:pt x="6607628" y="2977886"/>
                  <a:pt x="6596742" y="3005100"/>
                </a:cubicBezTo>
                <a:cubicBezTo>
                  <a:pt x="6574971" y="2972443"/>
                  <a:pt x="6551621" y="2940785"/>
                  <a:pt x="6531428" y="2907129"/>
                </a:cubicBezTo>
                <a:cubicBezTo>
                  <a:pt x="6515099" y="2879915"/>
                  <a:pt x="6506539" y="2846140"/>
                  <a:pt x="6482442" y="2825486"/>
                </a:cubicBezTo>
                <a:cubicBezTo>
                  <a:pt x="6465403" y="2810881"/>
                  <a:pt x="6438899" y="2814600"/>
                  <a:pt x="6417128" y="2809157"/>
                </a:cubicBezTo>
                <a:cubicBezTo>
                  <a:pt x="6346346" y="2815592"/>
                  <a:pt x="6118720" y="2775954"/>
                  <a:pt x="6253842" y="2956114"/>
                </a:cubicBezTo>
                <a:cubicBezTo>
                  <a:pt x="6268447" y="2975587"/>
                  <a:pt x="6277138" y="2913269"/>
                  <a:pt x="6286500" y="2890800"/>
                </a:cubicBezTo>
                <a:cubicBezTo>
                  <a:pt x="6304386" y="2847874"/>
                  <a:pt x="6323249" y="2805037"/>
                  <a:pt x="6335485" y="2760172"/>
                </a:cubicBezTo>
                <a:cubicBezTo>
                  <a:pt x="6355990" y="2684988"/>
                  <a:pt x="6370418" y="2608224"/>
                  <a:pt x="6384471" y="2531572"/>
                </a:cubicBezTo>
                <a:cubicBezTo>
                  <a:pt x="6430298" y="2281608"/>
                  <a:pt x="6471557" y="2030829"/>
                  <a:pt x="6515100" y="1780457"/>
                </a:cubicBezTo>
                <a:cubicBezTo>
                  <a:pt x="6556329" y="976479"/>
                  <a:pt x="6489575" y="0"/>
                  <a:pt x="6629400" y="719100"/>
                </a:cubicBezTo>
                <a:cubicBezTo>
                  <a:pt x="6653653" y="843829"/>
                  <a:pt x="6672943" y="969471"/>
                  <a:pt x="6694714" y="1094657"/>
                </a:cubicBezTo>
                <a:cubicBezTo>
                  <a:pt x="6683828" y="1606286"/>
                  <a:pt x="6686632" y="2118389"/>
                  <a:pt x="6662057" y="2629543"/>
                </a:cubicBezTo>
                <a:cubicBezTo>
                  <a:pt x="6659328" y="2686303"/>
                  <a:pt x="6653252" y="2752648"/>
                  <a:pt x="6613071" y="2792829"/>
                </a:cubicBezTo>
                <a:cubicBezTo>
                  <a:pt x="6593828" y="2812072"/>
                  <a:pt x="6574655" y="2747981"/>
                  <a:pt x="6547757" y="2743843"/>
                </a:cubicBezTo>
                <a:cubicBezTo>
                  <a:pt x="6429284" y="2725616"/>
                  <a:pt x="6308271" y="2732957"/>
                  <a:pt x="6188528" y="2727514"/>
                </a:cubicBezTo>
                <a:cubicBezTo>
                  <a:pt x="6260102" y="2655942"/>
                  <a:pt x="6255786" y="2667601"/>
                  <a:pt x="6319157" y="2547900"/>
                </a:cubicBezTo>
                <a:cubicBezTo>
                  <a:pt x="6344238" y="2500524"/>
                  <a:pt x="6352672" y="2444099"/>
                  <a:pt x="6384471" y="2400943"/>
                </a:cubicBezTo>
                <a:cubicBezTo>
                  <a:pt x="6430132" y="2338975"/>
                  <a:pt x="6493328" y="2292086"/>
                  <a:pt x="6547757" y="2237657"/>
                </a:cubicBezTo>
                <a:cubicBezTo>
                  <a:pt x="6580414" y="2253986"/>
                  <a:pt x="6621966" y="2258921"/>
                  <a:pt x="6645728" y="2286643"/>
                </a:cubicBezTo>
                <a:cubicBezTo>
                  <a:pt x="6734722" y="2390469"/>
                  <a:pt x="6760967" y="2519001"/>
                  <a:pt x="6792685" y="2645872"/>
                </a:cubicBezTo>
                <a:cubicBezTo>
                  <a:pt x="6799416" y="2672796"/>
                  <a:pt x="6809014" y="2699761"/>
                  <a:pt x="6809014" y="2727514"/>
                </a:cubicBezTo>
                <a:cubicBezTo>
                  <a:pt x="6809014" y="2749955"/>
                  <a:pt x="6799134" y="2683695"/>
                  <a:pt x="6792685" y="2662200"/>
                </a:cubicBezTo>
                <a:cubicBezTo>
                  <a:pt x="6782793" y="2629228"/>
                  <a:pt x="6770914" y="2596886"/>
                  <a:pt x="6760028" y="2564229"/>
                </a:cubicBezTo>
                <a:cubicBezTo>
                  <a:pt x="6746619" y="2436840"/>
                  <a:pt x="6748013" y="2236338"/>
                  <a:pt x="6678385" y="2107029"/>
                </a:cubicBezTo>
                <a:cubicBezTo>
                  <a:pt x="6663788" y="2079920"/>
                  <a:pt x="6634842" y="2063486"/>
                  <a:pt x="6613071" y="2041714"/>
                </a:cubicBezTo>
                <a:cubicBezTo>
                  <a:pt x="6591046" y="2317025"/>
                  <a:pt x="6586700" y="2542282"/>
                  <a:pt x="6515100" y="2809157"/>
                </a:cubicBezTo>
                <a:cubicBezTo>
                  <a:pt x="6486542" y="2915602"/>
                  <a:pt x="6438900" y="3015986"/>
                  <a:pt x="6400800" y="3119400"/>
                </a:cubicBezTo>
                <a:cubicBezTo>
                  <a:pt x="6367724" y="2744546"/>
                  <a:pt x="6420632" y="2685537"/>
                  <a:pt x="6302828" y="2449929"/>
                </a:cubicBezTo>
                <a:cubicBezTo>
                  <a:pt x="6294052" y="2432376"/>
                  <a:pt x="6281057" y="2417272"/>
                  <a:pt x="6270171" y="2400943"/>
                </a:cubicBezTo>
                <a:cubicBezTo>
                  <a:pt x="6253842" y="2433600"/>
                  <a:pt x="6231487" y="2463886"/>
                  <a:pt x="6221185" y="2498914"/>
                </a:cubicBezTo>
                <a:cubicBezTo>
                  <a:pt x="6204014" y="2557294"/>
                  <a:pt x="6200462" y="2618858"/>
                  <a:pt x="6188528" y="2678529"/>
                </a:cubicBezTo>
                <a:cubicBezTo>
                  <a:pt x="6173245" y="2754946"/>
                  <a:pt x="6153482" y="2830456"/>
                  <a:pt x="6139542" y="2907129"/>
                </a:cubicBezTo>
                <a:cubicBezTo>
                  <a:pt x="6136463" y="2924063"/>
                  <a:pt x="6151696" y="2874841"/>
                  <a:pt x="6155871" y="2858143"/>
                </a:cubicBezTo>
                <a:cubicBezTo>
                  <a:pt x="6168042" y="2809461"/>
                  <a:pt x="6176357" y="2759868"/>
                  <a:pt x="6188528" y="2711186"/>
                </a:cubicBezTo>
                <a:cubicBezTo>
                  <a:pt x="6198138" y="2672744"/>
                  <a:pt x="6210975" y="2635173"/>
                  <a:pt x="6221185" y="2596886"/>
                </a:cubicBezTo>
                <a:cubicBezTo>
                  <a:pt x="6232750" y="2553518"/>
                  <a:pt x="6242956" y="2509800"/>
                  <a:pt x="6253842" y="2466257"/>
                </a:cubicBezTo>
                <a:cubicBezTo>
                  <a:pt x="6462852" y="2591664"/>
                  <a:pt x="6169716" y="2399229"/>
                  <a:pt x="6449785" y="2694857"/>
                </a:cubicBezTo>
                <a:cubicBezTo>
                  <a:pt x="6500700" y="2748600"/>
                  <a:pt x="6574373" y="2775962"/>
                  <a:pt x="6629400" y="2825486"/>
                </a:cubicBezTo>
                <a:cubicBezTo>
                  <a:pt x="6846909" y="3021244"/>
                  <a:pt x="6693012" y="2960991"/>
                  <a:pt x="6825342" y="3005100"/>
                </a:cubicBezTo>
                <a:cubicBezTo>
                  <a:pt x="6830785" y="2983329"/>
                  <a:pt x="6840271" y="2962184"/>
                  <a:pt x="6841671" y="2939786"/>
                </a:cubicBezTo>
                <a:cubicBezTo>
                  <a:pt x="6851184" y="2787586"/>
                  <a:pt x="6837578" y="2633710"/>
                  <a:pt x="6858000" y="2482586"/>
                </a:cubicBezTo>
                <a:cubicBezTo>
                  <a:pt x="6865179" y="2429463"/>
                  <a:pt x="6901543" y="2384615"/>
                  <a:pt x="6923314" y="2335629"/>
                </a:cubicBezTo>
                <a:cubicBezTo>
                  <a:pt x="6933648" y="2542316"/>
                  <a:pt x="6916141" y="2660597"/>
                  <a:pt x="6988628" y="2841814"/>
                </a:cubicBezTo>
                <a:cubicBezTo>
                  <a:pt x="7049553" y="2994126"/>
                  <a:pt x="7026039" y="2974029"/>
                  <a:pt x="7119257" y="3005100"/>
                </a:cubicBezTo>
                <a:cubicBezTo>
                  <a:pt x="7249737" y="2744141"/>
                  <a:pt x="7147481" y="2971769"/>
                  <a:pt x="7168242" y="2286643"/>
                </a:cubicBezTo>
                <a:cubicBezTo>
                  <a:pt x="7172531" y="2145089"/>
                  <a:pt x="7179128" y="2003614"/>
                  <a:pt x="7184571" y="1862100"/>
                </a:cubicBezTo>
                <a:cubicBezTo>
                  <a:pt x="7218809" y="1999049"/>
                  <a:pt x="7201410" y="1913464"/>
                  <a:pt x="7217228" y="2156014"/>
                </a:cubicBezTo>
                <a:cubicBezTo>
                  <a:pt x="7228585" y="2330156"/>
                  <a:pt x="7225205" y="2505771"/>
                  <a:pt x="7249885" y="2678529"/>
                </a:cubicBezTo>
                <a:cubicBezTo>
                  <a:pt x="7258175" y="2736561"/>
                  <a:pt x="7295942" y="2786446"/>
                  <a:pt x="7315200" y="2841814"/>
                </a:cubicBezTo>
                <a:cubicBezTo>
                  <a:pt x="7390336" y="3057828"/>
                  <a:pt x="7362738" y="3084815"/>
                  <a:pt x="7511142" y="3282686"/>
                </a:cubicBezTo>
                <a:cubicBezTo>
                  <a:pt x="7525747" y="3302159"/>
                  <a:pt x="7554685" y="3304457"/>
                  <a:pt x="7576457" y="3315343"/>
                </a:cubicBezTo>
                <a:cubicBezTo>
                  <a:pt x="7609114" y="3255472"/>
                  <a:pt x="7647093" y="3198210"/>
                  <a:pt x="7674428" y="3135729"/>
                </a:cubicBezTo>
                <a:cubicBezTo>
                  <a:pt x="7685552" y="3110303"/>
                  <a:pt x="7688126" y="3081714"/>
                  <a:pt x="7690757" y="3054086"/>
                </a:cubicBezTo>
                <a:cubicBezTo>
                  <a:pt x="7692077" y="3040231"/>
                  <a:pt x="7718180" y="2596503"/>
                  <a:pt x="7723414" y="2564229"/>
                </a:cubicBezTo>
                <a:cubicBezTo>
                  <a:pt x="7782104" y="2202312"/>
                  <a:pt x="7780843" y="2245172"/>
                  <a:pt x="7903028" y="1960072"/>
                </a:cubicBezTo>
                <a:cubicBezTo>
                  <a:pt x="7908471" y="1927415"/>
                  <a:pt x="7891810" y="1843735"/>
                  <a:pt x="7919357" y="1862100"/>
                </a:cubicBezTo>
                <a:cubicBezTo>
                  <a:pt x="7956702" y="1886996"/>
                  <a:pt x="7946447" y="1948193"/>
                  <a:pt x="7952014" y="1992729"/>
                </a:cubicBezTo>
                <a:cubicBezTo>
                  <a:pt x="7962837" y="2079311"/>
                  <a:pt x="7961475" y="2167001"/>
                  <a:pt x="7968342" y="2253986"/>
                </a:cubicBezTo>
                <a:cubicBezTo>
                  <a:pt x="8025180" y="2973926"/>
                  <a:pt x="7981769" y="2286276"/>
                  <a:pt x="8017328" y="2890800"/>
                </a:cubicBezTo>
                <a:cubicBezTo>
                  <a:pt x="8023127" y="2757430"/>
                  <a:pt x="8003832" y="2170984"/>
                  <a:pt x="8115300" y="2760172"/>
                </a:cubicBezTo>
                <a:cubicBezTo>
                  <a:pt x="8137651" y="2878313"/>
                  <a:pt x="8136282" y="2999732"/>
                  <a:pt x="8147957" y="3119400"/>
                </a:cubicBezTo>
                <a:cubicBezTo>
                  <a:pt x="8178851" y="3436066"/>
                  <a:pt x="8148322" y="3332763"/>
                  <a:pt x="8196942" y="3478629"/>
                </a:cubicBezTo>
                <a:cubicBezTo>
                  <a:pt x="8207828" y="3309900"/>
                  <a:pt x="8211900" y="3140593"/>
                  <a:pt x="8229600" y="2972443"/>
                </a:cubicBezTo>
                <a:cubicBezTo>
                  <a:pt x="8233748" y="2933036"/>
                  <a:pt x="8224666" y="2870673"/>
                  <a:pt x="8262257" y="2858143"/>
                </a:cubicBezTo>
                <a:cubicBezTo>
                  <a:pt x="8295320" y="2847122"/>
                  <a:pt x="8305800" y="2912572"/>
                  <a:pt x="8327571" y="2939786"/>
                </a:cubicBezTo>
                <a:cubicBezTo>
                  <a:pt x="8333014" y="2994215"/>
                  <a:pt x="8326602" y="3154965"/>
                  <a:pt x="8343900" y="3103072"/>
                </a:cubicBezTo>
                <a:cubicBezTo>
                  <a:pt x="8371492" y="3020294"/>
                  <a:pt x="8354424" y="2928877"/>
                  <a:pt x="8360228" y="2841814"/>
                </a:cubicBezTo>
                <a:cubicBezTo>
                  <a:pt x="8365310" y="2765589"/>
                  <a:pt x="8372319" y="2689491"/>
                  <a:pt x="8376557" y="2613214"/>
                </a:cubicBezTo>
                <a:cubicBezTo>
                  <a:pt x="8402207" y="2151517"/>
                  <a:pt x="8375334" y="2394391"/>
                  <a:pt x="8409214" y="2123357"/>
                </a:cubicBezTo>
                <a:cubicBezTo>
                  <a:pt x="8425543" y="2172343"/>
                  <a:pt x="8447381" y="2219825"/>
                  <a:pt x="8458200" y="2270314"/>
                </a:cubicBezTo>
                <a:cubicBezTo>
                  <a:pt x="8514452" y="2532823"/>
                  <a:pt x="8508910" y="2611598"/>
                  <a:pt x="8523514" y="2874472"/>
                </a:cubicBezTo>
                <a:cubicBezTo>
                  <a:pt x="8528957" y="2667643"/>
                  <a:pt x="8510582" y="2458807"/>
                  <a:pt x="8539842" y="2253986"/>
                </a:cubicBezTo>
                <a:cubicBezTo>
                  <a:pt x="8547878" y="2197732"/>
                  <a:pt x="8573716" y="2362493"/>
                  <a:pt x="8588828" y="2417272"/>
                </a:cubicBezTo>
                <a:cubicBezTo>
                  <a:pt x="8692987" y="2794847"/>
                  <a:pt x="8618038" y="2622648"/>
                  <a:pt x="8735785" y="2858143"/>
                </a:cubicBezTo>
                <a:cubicBezTo>
                  <a:pt x="8880820" y="2640594"/>
                  <a:pt x="8714255" y="2905936"/>
                  <a:pt x="8882742" y="2547900"/>
                </a:cubicBezTo>
                <a:cubicBezTo>
                  <a:pt x="8894330" y="2523276"/>
                  <a:pt x="8917304" y="2505664"/>
                  <a:pt x="8931728" y="2482586"/>
                </a:cubicBezTo>
                <a:cubicBezTo>
                  <a:pt x="8944629" y="2461945"/>
                  <a:pt x="8953499" y="2439043"/>
                  <a:pt x="8964385" y="2417272"/>
                </a:cubicBezTo>
                <a:cubicBezTo>
                  <a:pt x="8998334" y="2587013"/>
                  <a:pt x="8944624" y="2430168"/>
                  <a:pt x="9046028" y="2531572"/>
                </a:cubicBezTo>
                <a:cubicBezTo>
                  <a:pt x="9068469" y="2554013"/>
                  <a:pt x="9076814" y="2587214"/>
                  <a:pt x="9095014" y="2613214"/>
                </a:cubicBezTo>
                <a:cubicBezTo>
                  <a:pt x="9200693" y="2764183"/>
                  <a:pt x="9127170" y="2628541"/>
                  <a:pt x="9192985" y="2760172"/>
                </a:cubicBezTo>
                <a:cubicBezTo>
                  <a:pt x="9193344" y="2758377"/>
                  <a:pt x="9219056" y="2623094"/>
                  <a:pt x="9225642" y="2613214"/>
                </a:cubicBezTo>
                <a:cubicBezTo>
                  <a:pt x="9237181" y="2595905"/>
                  <a:pt x="9328643" y="2553550"/>
                  <a:pt x="9339942" y="2547900"/>
                </a:cubicBezTo>
                <a:lnTo>
                  <a:pt x="9372600" y="2629543"/>
                </a:lnTo>
              </a:path>
            </a:pathLst>
          </a:custGeom>
          <a:ln>
            <a:solidFill>
              <a:schemeClr val="accent3">
                <a:lumMod val="75000"/>
                <a:alpha val="46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179129" y="4876800"/>
            <a:ext cx="1964871" cy="925286"/>
          </a:xfrm>
          <a:custGeom>
            <a:avLst/>
            <a:gdLst>
              <a:gd name="connsiteX0" fmla="*/ 996042 w 9372600"/>
              <a:gd name="connsiteY0" fmla="*/ 2253986 h 3478629"/>
              <a:gd name="connsiteX1" fmla="*/ 3331028 w 9372600"/>
              <a:gd name="connsiteY1" fmla="*/ 1862100 h 3478629"/>
              <a:gd name="connsiteX2" fmla="*/ 3380014 w 9372600"/>
              <a:gd name="connsiteY2" fmla="*/ 1878429 h 3478629"/>
              <a:gd name="connsiteX3" fmla="*/ 3314700 w 9372600"/>
              <a:gd name="connsiteY3" fmla="*/ 1927414 h 3478629"/>
              <a:gd name="connsiteX4" fmla="*/ 2530928 w 9372600"/>
              <a:gd name="connsiteY4" fmla="*/ 2090700 h 3478629"/>
              <a:gd name="connsiteX5" fmla="*/ 1485900 w 9372600"/>
              <a:gd name="connsiteY5" fmla="*/ 2205000 h 3478629"/>
              <a:gd name="connsiteX6" fmla="*/ 767442 w 9372600"/>
              <a:gd name="connsiteY6" fmla="*/ 2319300 h 3478629"/>
              <a:gd name="connsiteX7" fmla="*/ 0 w 9372600"/>
              <a:gd name="connsiteY7" fmla="*/ 2302972 h 3478629"/>
              <a:gd name="connsiteX8" fmla="*/ 48985 w 9372600"/>
              <a:gd name="connsiteY8" fmla="*/ 2253986 h 3478629"/>
              <a:gd name="connsiteX9" fmla="*/ 163285 w 9372600"/>
              <a:gd name="connsiteY9" fmla="*/ 2221329 h 3478629"/>
              <a:gd name="connsiteX10" fmla="*/ 522514 w 9372600"/>
              <a:gd name="connsiteY10" fmla="*/ 2156014 h 3478629"/>
              <a:gd name="connsiteX11" fmla="*/ 1371600 w 9372600"/>
              <a:gd name="connsiteY11" fmla="*/ 2058043 h 3478629"/>
              <a:gd name="connsiteX12" fmla="*/ 1502228 w 9372600"/>
              <a:gd name="connsiteY12" fmla="*/ 2025386 h 3478629"/>
              <a:gd name="connsiteX13" fmla="*/ 1469571 w 9372600"/>
              <a:gd name="connsiteY13" fmla="*/ 2205000 h 3478629"/>
              <a:gd name="connsiteX14" fmla="*/ 1143000 w 9372600"/>
              <a:gd name="connsiteY14" fmla="*/ 2417272 h 3478629"/>
              <a:gd name="connsiteX15" fmla="*/ 1061357 w 9372600"/>
              <a:gd name="connsiteY15" fmla="*/ 2482586 h 3478629"/>
              <a:gd name="connsiteX16" fmla="*/ 1355271 w 9372600"/>
              <a:gd name="connsiteY16" fmla="*/ 2335629 h 3478629"/>
              <a:gd name="connsiteX17" fmla="*/ 1436914 w 9372600"/>
              <a:gd name="connsiteY17" fmla="*/ 2270314 h 3478629"/>
              <a:gd name="connsiteX18" fmla="*/ 1534885 w 9372600"/>
              <a:gd name="connsiteY18" fmla="*/ 2253986 h 3478629"/>
              <a:gd name="connsiteX19" fmla="*/ 2008414 w 9372600"/>
              <a:gd name="connsiteY19" fmla="*/ 2107029 h 3478629"/>
              <a:gd name="connsiteX20" fmla="*/ 2106385 w 9372600"/>
              <a:gd name="connsiteY20" fmla="*/ 2139686 h 3478629"/>
              <a:gd name="connsiteX21" fmla="*/ 2073728 w 9372600"/>
              <a:gd name="connsiteY21" fmla="*/ 2449929 h 3478629"/>
              <a:gd name="connsiteX22" fmla="*/ 2057400 w 9372600"/>
              <a:gd name="connsiteY22" fmla="*/ 2515243 h 3478629"/>
              <a:gd name="connsiteX23" fmla="*/ 2008414 w 9372600"/>
              <a:gd name="connsiteY23" fmla="*/ 2564229 h 3478629"/>
              <a:gd name="connsiteX24" fmla="*/ 1959428 w 9372600"/>
              <a:gd name="connsiteY24" fmla="*/ 2596886 h 3478629"/>
              <a:gd name="connsiteX25" fmla="*/ 1681842 w 9372600"/>
              <a:gd name="connsiteY25" fmla="*/ 2629543 h 3478629"/>
              <a:gd name="connsiteX26" fmla="*/ 1502228 w 9372600"/>
              <a:gd name="connsiteY26" fmla="*/ 2711186 h 3478629"/>
              <a:gd name="connsiteX27" fmla="*/ 1469571 w 9372600"/>
              <a:gd name="connsiteY27" fmla="*/ 2776500 h 3478629"/>
              <a:gd name="connsiteX28" fmla="*/ 1453242 w 9372600"/>
              <a:gd name="connsiteY28" fmla="*/ 2825486 h 3478629"/>
              <a:gd name="connsiteX29" fmla="*/ 1404257 w 9372600"/>
              <a:gd name="connsiteY29" fmla="*/ 2841814 h 3478629"/>
              <a:gd name="connsiteX30" fmla="*/ 881742 w 9372600"/>
              <a:gd name="connsiteY30" fmla="*/ 2776500 h 3478629"/>
              <a:gd name="connsiteX31" fmla="*/ 849085 w 9372600"/>
              <a:gd name="connsiteY31" fmla="*/ 2662200 h 3478629"/>
              <a:gd name="connsiteX32" fmla="*/ 914400 w 9372600"/>
              <a:gd name="connsiteY32" fmla="*/ 2400943 h 3478629"/>
              <a:gd name="connsiteX33" fmla="*/ 1175657 w 9372600"/>
              <a:gd name="connsiteY33" fmla="*/ 2286643 h 3478629"/>
              <a:gd name="connsiteX34" fmla="*/ 1240971 w 9372600"/>
              <a:gd name="connsiteY34" fmla="*/ 2319300 h 3478629"/>
              <a:gd name="connsiteX35" fmla="*/ 1175657 w 9372600"/>
              <a:gd name="connsiteY35" fmla="*/ 2694857 h 3478629"/>
              <a:gd name="connsiteX36" fmla="*/ 1159328 w 9372600"/>
              <a:gd name="connsiteY36" fmla="*/ 2923457 h 3478629"/>
              <a:gd name="connsiteX37" fmla="*/ 1143000 w 9372600"/>
              <a:gd name="connsiteY37" fmla="*/ 3119400 h 3478629"/>
              <a:gd name="connsiteX38" fmla="*/ 979714 w 9372600"/>
              <a:gd name="connsiteY38" fmla="*/ 2760172 h 3478629"/>
              <a:gd name="connsiteX39" fmla="*/ 751114 w 9372600"/>
              <a:gd name="connsiteY39" fmla="*/ 2335629 h 3478629"/>
              <a:gd name="connsiteX40" fmla="*/ 636814 w 9372600"/>
              <a:gd name="connsiteY40" fmla="*/ 2107029 h 3478629"/>
              <a:gd name="connsiteX41" fmla="*/ 669471 w 9372600"/>
              <a:gd name="connsiteY41" fmla="*/ 1551857 h 3478629"/>
              <a:gd name="connsiteX42" fmla="*/ 751114 w 9372600"/>
              <a:gd name="connsiteY42" fmla="*/ 1502872 h 3478629"/>
              <a:gd name="connsiteX43" fmla="*/ 783771 w 9372600"/>
              <a:gd name="connsiteY43" fmla="*/ 1666157 h 3478629"/>
              <a:gd name="connsiteX44" fmla="*/ 604157 w 9372600"/>
              <a:gd name="connsiteY44" fmla="*/ 2302972 h 3478629"/>
              <a:gd name="connsiteX45" fmla="*/ 424542 w 9372600"/>
              <a:gd name="connsiteY45" fmla="*/ 2547900 h 3478629"/>
              <a:gd name="connsiteX46" fmla="*/ 440871 w 9372600"/>
              <a:gd name="connsiteY46" fmla="*/ 2041714 h 3478629"/>
              <a:gd name="connsiteX47" fmla="*/ 473528 w 9372600"/>
              <a:gd name="connsiteY47" fmla="*/ 2107029 h 3478629"/>
              <a:gd name="connsiteX48" fmla="*/ 489857 w 9372600"/>
              <a:gd name="connsiteY48" fmla="*/ 2466257 h 3478629"/>
              <a:gd name="connsiteX49" fmla="*/ 636814 w 9372600"/>
              <a:gd name="connsiteY49" fmla="*/ 2449929 h 3478629"/>
              <a:gd name="connsiteX50" fmla="*/ 653142 w 9372600"/>
              <a:gd name="connsiteY50" fmla="*/ 2384614 h 3478629"/>
              <a:gd name="connsiteX51" fmla="*/ 767442 w 9372600"/>
              <a:gd name="connsiteY51" fmla="*/ 2221329 h 3478629"/>
              <a:gd name="connsiteX52" fmla="*/ 800100 w 9372600"/>
              <a:gd name="connsiteY52" fmla="*/ 2482586 h 3478629"/>
              <a:gd name="connsiteX53" fmla="*/ 832757 w 9372600"/>
              <a:gd name="connsiteY53" fmla="*/ 2564229 h 3478629"/>
              <a:gd name="connsiteX54" fmla="*/ 881742 w 9372600"/>
              <a:gd name="connsiteY54" fmla="*/ 2531572 h 3478629"/>
              <a:gd name="connsiteX55" fmla="*/ 914400 w 9372600"/>
              <a:gd name="connsiteY55" fmla="*/ 1437557 h 3478629"/>
              <a:gd name="connsiteX56" fmla="*/ 1028700 w 9372600"/>
              <a:gd name="connsiteY56" fmla="*/ 1176300 h 3478629"/>
              <a:gd name="connsiteX57" fmla="*/ 1077685 w 9372600"/>
              <a:gd name="connsiteY57" fmla="*/ 1062000 h 3478629"/>
              <a:gd name="connsiteX58" fmla="*/ 1012371 w 9372600"/>
              <a:gd name="connsiteY58" fmla="*/ 1649829 h 3478629"/>
              <a:gd name="connsiteX59" fmla="*/ 930728 w 9372600"/>
              <a:gd name="connsiteY59" fmla="*/ 2253986 h 3478629"/>
              <a:gd name="connsiteX60" fmla="*/ 979714 w 9372600"/>
              <a:gd name="connsiteY60" fmla="*/ 2449929 h 3478629"/>
              <a:gd name="connsiteX61" fmla="*/ 1191985 w 9372600"/>
              <a:gd name="connsiteY61" fmla="*/ 2335629 h 3478629"/>
              <a:gd name="connsiteX62" fmla="*/ 1355271 w 9372600"/>
              <a:gd name="connsiteY62" fmla="*/ 2090700 h 3478629"/>
              <a:gd name="connsiteX63" fmla="*/ 1469571 w 9372600"/>
              <a:gd name="connsiteY63" fmla="*/ 1551857 h 3478629"/>
              <a:gd name="connsiteX64" fmla="*/ 1420585 w 9372600"/>
              <a:gd name="connsiteY64" fmla="*/ 1617172 h 3478629"/>
              <a:gd name="connsiteX65" fmla="*/ 1306285 w 9372600"/>
              <a:gd name="connsiteY65" fmla="*/ 2139686 h 3478629"/>
              <a:gd name="connsiteX66" fmla="*/ 1306285 w 9372600"/>
              <a:gd name="connsiteY66" fmla="*/ 2711186 h 3478629"/>
              <a:gd name="connsiteX67" fmla="*/ 1371600 w 9372600"/>
              <a:gd name="connsiteY67" fmla="*/ 2678529 h 3478629"/>
              <a:gd name="connsiteX68" fmla="*/ 1436914 w 9372600"/>
              <a:gd name="connsiteY68" fmla="*/ 2596886 h 3478629"/>
              <a:gd name="connsiteX69" fmla="*/ 1551214 w 9372600"/>
              <a:gd name="connsiteY69" fmla="*/ 2270314 h 3478629"/>
              <a:gd name="connsiteX70" fmla="*/ 1534885 w 9372600"/>
              <a:gd name="connsiteY70" fmla="*/ 2025386 h 3478629"/>
              <a:gd name="connsiteX71" fmla="*/ 1502228 w 9372600"/>
              <a:gd name="connsiteY71" fmla="*/ 2074372 h 3478629"/>
              <a:gd name="connsiteX72" fmla="*/ 1322614 w 9372600"/>
              <a:gd name="connsiteY72" fmla="*/ 2596886 h 3478629"/>
              <a:gd name="connsiteX73" fmla="*/ 1355271 w 9372600"/>
              <a:gd name="connsiteY73" fmla="*/ 2498914 h 3478629"/>
              <a:gd name="connsiteX74" fmla="*/ 1469571 w 9372600"/>
              <a:gd name="connsiteY74" fmla="*/ 2335629 h 3478629"/>
              <a:gd name="connsiteX75" fmla="*/ 1502228 w 9372600"/>
              <a:gd name="connsiteY75" fmla="*/ 2466257 h 3478629"/>
              <a:gd name="connsiteX76" fmla="*/ 1551214 w 9372600"/>
              <a:gd name="connsiteY76" fmla="*/ 2613214 h 3478629"/>
              <a:gd name="connsiteX77" fmla="*/ 1600200 w 9372600"/>
              <a:gd name="connsiteY77" fmla="*/ 2645872 h 3478629"/>
              <a:gd name="connsiteX78" fmla="*/ 1763485 w 9372600"/>
              <a:gd name="connsiteY78" fmla="*/ 2449929 h 3478629"/>
              <a:gd name="connsiteX79" fmla="*/ 1943100 w 9372600"/>
              <a:gd name="connsiteY79" fmla="*/ 2270314 h 3478629"/>
              <a:gd name="connsiteX80" fmla="*/ 2024742 w 9372600"/>
              <a:gd name="connsiteY80" fmla="*/ 2123357 h 3478629"/>
              <a:gd name="connsiteX81" fmla="*/ 2057400 w 9372600"/>
              <a:gd name="connsiteY81" fmla="*/ 2074372 h 3478629"/>
              <a:gd name="connsiteX82" fmla="*/ 1992085 w 9372600"/>
              <a:gd name="connsiteY82" fmla="*/ 2107029 h 3478629"/>
              <a:gd name="connsiteX83" fmla="*/ 1992085 w 9372600"/>
              <a:gd name="connsiteY83" fmla="*/ 2466257 h 3478629"/>
              <a:gd name="connsiteX84" fmla="*/ 2024742 w 9372600"/>
              <a:gd name="connsiteY84" fmla="*/ 2515243 h 3478629"/>
              <a:gd name="connsiteX85" fmla="*/ 2122714 w 9372600"/>
              <a:gd name="connsiteY85" fmla="*/ 2466257 h 3478629"/>
              <a:gd name="connsiteX86" fmla="*/ 2188028 w 9372600"/>
              <a:gd name="connsiteY86" fmla="*/ 2417272 h 3478629"/>
              <a:gd name="connsiteX87" fmla="*/ 2383971 w 9372600"/>
              <a:gd name="connsiteY87" fmla="*/ 2253986 h 3478629"/>
              <a:gd name="connsiteX88" fmla="*/ 2596242 w 9372600"/>
              <a:gd name="connsiteY88" fmla="*/ 2123357 h 3478629"/>
              <a:gd name="connsiteX89" fmla="*/ 2710542 w 9372600"/>
              <a:gd name="connsiteY89" fmla="*/ 2058043 h 3478629"/>
              <a:gd name="connsiteX90" fmla="*/ 2841171 w 9372600"/>
              <a:gd name="connsiteY90" fmla="*/ 2090700 h 3478629"/>
              <a:gd name="connsiteX91" fmla="*/ 2857500 w 9372600"/>
              <a:gd name="connsiteY91" fmla="*/ 2156014 h 3478629"/>
              <a:gd name="connsiteX92" fmla="*/ 2792185 w 9372600"/>
              <a:gd name="connsiteY92" fmla="*/ 2498914 h 3478629"/>
              <a:gd name="connsiteX93" fmla="*/ 2694214 w 9372600"/>
              <a:gd name="connsiteY93" fmla="*/ 2596886 h 3478629"/>
              <a:gd name="connsiteX94" fmla="*/ 2514600 w 9372600"/>
              <a:gd name="connsiteY94" fmla="*/ 2645872 h 3478629"/>
              <a:gd name="connsiteX95" fmla="*/ 2008414 w 9372600"/>
              <a:gd name="connsiteY95" fmla="*/ 2662200 h 3478629"/>
              <a:gd name="connsiteX96" fmla="*/ 1551214 w 9372600"/>
              <a:gd name="connsiteY96" fmla="*/ 2678529 h 3478629"/>
              <a:gd name="connsiteX97" fmla="*/ 2596242 w 9372600"/>
              <a:gd name="connsiteY97" fmla="*/ 2645872 h 3478629"/>
              <a:gd name="connsiteX98" fmla="*/ 2906485 w 9372600"/>
              <a:gd name="connsiteY98" fmla="*/ 2613214 h 3478629"/>
              <a:gd name="connsiteX99" fmla="*/ 3314700 w 9372600"/>
              <a:gd name="connsiteY99" fmla="*/ 2580557 h 3478629"/>
              <a:gd name="connsiteX100" fmla="*/ 3526971 w 9372600"/>
              <a:gd name="connsiteY100" fmla="*/ 2498914 h 3478629"/>
              <a:gd name="connsiteX101" fmla="*/ 3657600 w 9372600"/>
              <a:gd name="connsiteY101" fmla="*/ 2205000 h 3478629"/>
              <a:gd name="connsiteX102" fmla="*/ 3902528 w 9372600"/>
              <a:gd name="connsiteY102" fmla="*/ 1339586 h 3478629"/>
              <a:gd name="connsiteX103" fmla="*/ 4016828 w 9372600"/>
              <a:gd name="connsiteY103" fmla="*/ 996686 h 3478629"/>
              <a:gd name="connsiteX104" fmla="*/ 4082142 w 9372600"/>
              <a:gd name="connsiteY104" fmla="*/ 670114 h 3478629"/>
              <a:gd name="connsiteX105" fmla="*/ 4033157 w 9372600"/>
              <a:gd name="connsiteY105" fmla="*/ 735429 h 3478629"/>
              <a:gd name="connsiteX106" fmla="*/ 3967842 w 9372600"/>
              <a:gd name="connsiteY106" fmla="*/ 1176300 h 3478629"/>
              <a:gd name="connsiteX107" fmla="*/ 3771900 w 9372600"/>
              <a:gd name="connsiteY107" fmla="*/ 1927414 h 3478629"/>
              <a:gd name="connsiteX108" fmla="*/ 3429000 w 9372600"/>
              <a:gd name="connsiteY108" fmla="*/ 2743843 h 3478629"/>
              <a:gd name="connsiteX109" fmla="*/ 3429000 w 9372600"/>
              <a:gd name="connsiteY109" fmla="*/ 2433600 h 3478629"/>
              <a:gd name="connsiteX110" fmla="*/ 3363685 w 9372600"/>
              <a:gd name="connsiteY110" fmla="*/ 2041714 h 3478629"/>
              <a:gd name="connsiteX111" fmla="*/ 3249385 w 9372600"/>
              <a:gd name="connsiteY111" fmla="*/ 2156014 h 3478629"/>
              <a:gd name="connsiteX112" fmla="*/ 3151414 w 9372600"/>
              <a:gd name="connsiteY112" fmla="*/ 2351957 h 3478629"/>
              <a:gd name="connsiteX113" fmla="*/ 3020785 w 9372600"/>
              <a:gd name="connsiteY113" fmla="*/ 2515243 h 3478629"/>
              <a:gd name="connsiteX114" fmla="*/ 2824842 w 9372600"/>
              <a:gd name="connsiteY114" fmla="*/ 2678529 h 3478629"/>
              <a:gd name="connsiteX115" fmla="*/ 2808514 w 9372600"/>
              <a:gd name="connsiteY115" fmla="*/ 2547900 h 3478629"/>
              <a:gd name="connsiteX116" fmla="*/ 2890157 w 9372600"/>
              <a:gd name="connsiteY116" fmla="*/ 1943743 h 3478629"/>
              <a:gd name="connsiteX117" fmla="*/ 2857500 w 9372600"/>
              <a:gd name="connsiteY117" fmla="*/ 2613214 h 3478629"/>
              <a:gd name="connsiteX118" fmla="*/ 2906485 w 9372600"/>
              <a:gd name="connsiteY118" fmla="*/ 2302972 h 3478629"/>
              <a:gd name="connsiteX119" fmla="*/ 3053442 w 9372600"/>
              <a:gd name="connsiteY119" fmla="*/ 2319300 h 3478629"/>
              <a:gd name="connsiteX120" fmla="*/ 3265714 w 9372600"/>
              <a:gd name="connsiteY120" fmla="*/ 2433600 h 3478629"/>
              <a:gd name="connsiteX121" fmla="*/ 3429000 w 9372600"/>
              <a:gd name="connsiteY121" fmla="*/ 2564229 h 3478629"/>
              <a:gd name="connsiteX122" fmla="*/ 3657600 w 9372600"/>
              <a:gd name="connsiteY122" fmla="*/ 2678529 h 3478629"/>
              <a:gd name="connsiteX123" fmla="*/ 3771900 w 9372600"/>
              <a:gd name="connsiteY123" fmla="*/ 2596886 h 3478629"/>
              <a:gd name="connsiteX124" fmla="*/ 3820885 w 9372600"/>
              <a:gd name="connsiteY124" fmla="*/ 2531572 h 3478629"/>
              <a:gd name="connsiteX125" fmla="*/ 3869871 w 9372600"/>
              <a:gd name="connsiteY125" fmla="*/ 2760172 h 3478629"/>
              <a:gd name="connsiteX126" fmla="*/ 4016828 w 9372600"/>
              <a:gd name="connsiteY126" fmla="*/ 2596886 h 3478629"/>
              <a:gd name="connsiteX127" fmla="*/ 4114800 w 9372600"/>
              <a:gd name="connsiteY127" fmla="*/ 2368286 h 3478629"/>
              <a:gd name="connsiteX128" fmla="*/ 4131128 w 9372600"/>
              <a:gd name="connsiteY128" fmla="*/ 2580557 h 3478629"/>
              <a:gd name="connsiteX129" fmla="*/ 4098471 w 9372600"/>
              <a:gd name="connsiteY129" fmla="*/ 2694857 h 3478629"/>
              <a:gd name="connsiteX130" fmla="*/ 4049485 w 9372600"/>
              <a:gd name="connsiteY130" fmla="*/ 2776500 h 3478629"/>
              <a:gd name="connsiteX131" fmla="*/ 3984171 w 9372600"/>
              <a:gd name="connsiteY131" fmla="*/ 2596886 h 3478629"/>
              <a:gd name="connsiteX132" fmla="*/ 3951514 w 9372600"/>
              <a:gd name="connsiteY132" fmla="*/ 2564229 h 3478629"/>
              <a:gd name="connsiteX133" fmla="*/ 3837214 w 9372600"/>
              <a:gd name="connsiteY133" fmla="*/ 2580557 h 3478629"/>
              <a:gd name="connsiteX134" fmla="*/ 3788228 w 9372600"/>
              <a:gd name="connsiteY134" fmla="*/ 2629543 h 3478629"/>
              <a:gd name="connsiteX135" fmla="*/ 3755571 w 9372600"/>
              <a:gd name="connsiteY135" fmla="*/ 2564229 h 3478629"/>
              <a:gd name="connsiteX136" fmla="*/ 3739242 w 9372600"/>
              <a:gd name="connsiteY136" fmla="*/ 2417272 h 3478629"/>
              <a:gd name="connsiteX137" fmla="*/ 3673928 w 9372600"/>
              <a:gd name="connsiteY137" fmla="*/ 2743843 h 3478629"/>
              <a:gd name="connsiteX138" fmla="*/ 3657600 w 9372600"/>
              <a:gd name="connsiteY138" fmla="*/ 2858143 h 3478629"/>
              <a:gd name="connsiteX139" fmla="*/ 3755571 w 9372600"/>
              <a:gd name="connsiteY139" fmla="*/ 2335629 h 3478629"/>
              <a:gd name="connsiteX140" fmla="*/ 3869871 w 9372600"/>
              <a:gd name="connsiteY140" fmla="*/ 2433600 h 3478629"/>
              <a:gd name="connsiteX141" fmla="*/ 3935185 w 9372600"/>
              <a:gd name="connsiteY141" fmla="*/ 2547900 h 3478629"/>
              <a:gd name="connsiteX142" fmla="*/ 4016828 w 9372600"/>
              <a:gd name="connsiteY142" fmla="*/ 2613214 h 3478629"/>
              <a:gd name="connsiteX143" fmla="*/ 4049485 w 9372600"/>
              <a:gd name="connsiteY143" fmla="*/ 2645872 h 3478629"/>
              <a:gd name="connsiteX144" fmla="*/ 4049485 w 9372600"/>
              <a:gd name="connsiteY144" fmla="*/ 2319300 h 3478629"/>
              <a:gd name="connsiteX145" fmla="*/ 3853542 w 9372600"/>
              <a:gd name="connsiteY145" fmla="*/ 2156014 h 3478629"/>
              <a:gd name="connsiteX146" fmla="*/ 3673928 w 9372600"/>
              <a:gd name="connsiteY146" fmla="*/ 2123357 h 3478629"/>
              <a:gd name="connsiteX147" fmla="*/ 3380014 w 9372600"/>
              <a:gd name="connsiteY147" fmla="*/ 2074372 h 3478629"/>
              <a:gd name="connsiteX148" fmla="*/ 3200400 w 9372600"/>
              <a:gd name="connsiteY148" fmla="*/ 2090700 h 3478629"/>
              <a:gd name="connsiteX149" fmla="*/ 3216728 w 9372600"/>
              <a:gd name="connsiteY149" fmla="*/ 2156014 h 3478629"/>
              <a:gd name="connsiteX150" fmla="*/ 3282042 w 9372600"/>
              <a:gd name="connsiteY150" fmla="*/ 2384614 h 3478629"/>
              <a:gd name="connsiteX151" fmla="*/ 3265714 w 9372600"/>
              <a:gd name="connsiteY151" fmla="*/ 1502872 h 3478629"/>
              <a:gd name="connsiteX152" fmla="*/ 3249385 w 9372600"/>
              <a:gd name="connsiteY152" fmla="*/ 1617172 h 3478629"/>
              <a:gd name="connsiteX153" fmla="*/ 3200400 w 9372600"/>
              <a:gd name="connsiteY153" fmla="*/ 2270314 h 3478629"/>
              <a:gd name="connsiteX154" fmla="*/ 3167742 w 9372600"/>
              <a:gd name="connsiteY154" fmla="*/ 2498914 h 3478629"/>
              <a:gd name="connsiteX155" fmla="*/ 3151414 w 9372600"/>
              <a:gd name="connsiteY155" fmla="*/ 2662200 h 3478629"/>
              <a:gd name="connsiteX156" fmla="*/ 3233057 w 9372600"/>
              <a:gd name="connsiteY156" fmla="*/ 2596886 h 3478629"/>
              <a:gd name="connsiteX157" fmla="*/ 3314700 w 9372600"/>
              <a:gd name="connsiteY157" fmla="*/ 2515243 h 3478629"/>
              <a:gd name="connsiteX158" fmla="*/ 3510642 w 9372600"/>
              <a:gd name="connsiteY158" fmla="*/ 2351957 h 3478629"/>
              <a:gd name="connsiteX159" fmla="*/ 3494314 w 9372600"/>
              <a:gd name="connsiteY159" fmla="*/ 2727514 h 3478629"/>
              <a:gd name="connsiteX160" fmla="*/ 3559628 w 9372600"/>
              <a:gd name="connsiteY160" fmla="*/ 2825486 h 3478629"/>
              <a:gd name="connsiteX161" fmla="*/ 3608614 w 9372600"/>
              <a:gd name="connsiteY161" fmla="*/ 2662200 h 3478629"/>
              <a:gd name="connsiteX162" fmla="*/ 3624942 w 9372600"/>
              <a:gd name="connsiteY162" fmla="*/ 2580557 h 3478629"/>
              <a:gd name="connsiteX163" fmla="*/ 3739242 w 9372600"/>
              <a:gd name="connsiteY163" fmla="*/ 2319300 h 3478629"/>
              <a:gd name="connsiteX164" fmla="*/ 3771900 w 9372600"/>
              <a:gd name="connsiteY164" fmla="*/ 2286643 h 3478629"/>
              <a:gd name="connsiteX165" fmla="*/ 3820885 w 9372600"/>
              <a:gd name="connsiteY165" fmla="*/ 2319300 h 3478629"/>
              <a:gd name="connsiteX166" fmla="*/ 3820885 w 9372600"/>
              <a:gd name="connsiteY166" fmla="*/ 3037757 h 3478629"/>
              <a:gd name="connsiteX167" fmla="*/ 3869871 w 9372600"/>
              <a:gd name="connsiteY167" fmla="*/ 2466257 h 3478629"/>
              <a:gd name="connsiteX168" fmla="*/ 3902528 w 9372600"/>
              <a:gd name="connsiteY168" fmla="*/ 2384614 h 3478629"/>
              <a:gd name="connsiteX169" fmla="*/ 3984171 w 9372600"/>
              <a:gd name="connsiteY169" fmla="*/ 2286643 h 3478629"/>
              <a:gd name="connsiteX170" fmla="*/ 4033157 w 9372600"/>
              <a:gd name="connsiteY170" fmla="*/ 2270314 h 3478629"/>
              <a:gd name="connsiteX171" fmla="*/ 4147457 w 9372600"/>
              <a:gd name="connsiteY171" fmla="*/ 2335629 h 3478629"/>
              <a:gd name="connsiteX172" fmla="*/ 4196442 w 9372600"/>
              <a:gd name="connsiteY172" fmla="*/ 2384614 h 3478629"/>
              <a:gd name="connsiteX173" fmla="*/ 4294414 w 9372600"/>
              <a:gd name="connsiteY173" fmla="*/ 2417272 h 3478629"/>
              <a:gd name="connsiteX174" fmla="*/ 4359728 w 9372600"/>
              <a:gd name="connsiteY174" fmla="*/ 2466257 h 3478629"/>
              <a:gd name="connsiteX175" fmla="*/ 4376057 w 9372600"/>
              <a:gd name="connsiteY175" fmla="*/ 2384614 h 3478629"/>
              <a:gd name="connsiteX176" fmla="*/ 4441371 w 9372600"/>
              <a:gd name="connsiteY176" fmla="*/ 2123357 h 3478629"/>
              <a:gd name="connsiteX177" fmla="*/ 4637314 w 9372600"/>
              <a:gd name="connsiteY177" fmla="*/ 1813114 h 3478629"/>
              <a:gd name="connsiteX178" fmla="*/ 4620985 w 9372600"/>
              <a:gd name="connsiteY178" fmla="*/ 1992729 h 3478629"/>
              <a:gd name="connsiteX179" fmla="*/ 4604657 w 9372600"/>
              <a:gd name="connsiteY179" fmla="*/ 2205000 h 3478629"/>
              <a:gd name="connsiteX180" fmla="*/ 4555671 w 9372600"/>
              <a:gd name="connsiteY180" fmla="*/ 2433600 h 3478629"/>
              <a:gd name="connsiteX181" fmla="*/ 4653642 w 9372600"/>
              <a:gd name="connsiteY181" fmla="*/ 1829443 h 3478629"/>
              <a:gd name="connsiteX182" fmla="*/ 4718957 w 9372600"/>
              <a:gd name="connsiteY182" fmla="*/ 1649829 h 3478629"/>
              <a:gd name="connsiteX183" fmla="*/ 4800600 w 9372600"/>
              <a:gd name="connsiteY183" fmla="*/ 1535529 h 3478629"/>
              <a:gd name="connsiteX184" fmla="*/ 4865914 w 9372600"/>
              <a:gd name="connsiteY184" fmla="*/ 1404900 h 3478629"/>
              <a:gd name="connsiteX185" fmla="*/ 4882242 w 9372600"/>
              <a:gd name="connsiteY185" fmla="*/ 1143643 h 3478629"/>
              <a:gd name="connsiteX186" fmla="*/ 4898571 w 9372600"/>
              <a:gd name="connsiteY186" fmla="*/ 1078329 h 3478629"/>
              <a:gd name="connsiteX187" fmla="*/ 4931228 w 9372600"/>
              <a:gd name="connsiteY187" fmla="*/ 1192629 h 3478629"/>
              <a:gd name="connsiteX188" fmla="*/ 4980214 w 9372600"/>
              <a:gd name="connsiteY188" fmla="*/ 1796786 h 3478629"/>
              <a:gd name="connsiteX189" fmla="*/ 4931228 w 9372600"/>
              <a:gd name="connsiteY189" fmla="*/ 2613214 h 3478629"/>
              <a:gd name="connsiteX190" fmla="*/ 4882242 w 9372600"/>
              <a:gd name="connsiteY190" fmla="*/ 2400943 h 3478629"/>
              <a:gd name="connsiteX191" fmla="*/ 4833257 w 9372600"/>
              <a:gd name="connsiteY191" fmla="*/ 1829443 h 3478629"/>
              <a:gd name="connsiteX192" fmla="*/ 4980214 w 9372600"/>
              <a:gd name="connsiteY192" fmla="*/ 1388572 h 3478629"/>
              <a:gd name="connsiteX193" fmla="*/ 5029200 w 9372600"/>
              <a:gd name="connsiteY193" fmla="*/ 1372243 h 3478629"/>
              <a:gd name="connsiteX194" fmla="*/ 5045528 w 9372600"/>
              <a:gd name="connsiteY194" fmla="*/ 2205000 h 3478629"/>
              <a:gd name="connsiteX195" fmla="*/ 5061857 w 9372600"/>
              <a:gd name="connsiteY195" fmla="*/ 1878429 h 3478629"/>
              <a:gd name="connsiteX196" fmla="*/ 5078185 w 9372600"/>
              <a:gd name="connsiteY196" fmla="*/ 1600843 h 3478629"/>
              <a:gd name="connsiteX197" fmla="*/ 5257800 w 9372600"/>
              <a:gd name="connsiteY197" fmla="*/ 947700 h 3478629"/>
              <a:gd name="connsiteX198" fmla="*/ 5404757 w 9372600"/>
              <a:gd name="connsiteY198" fmla="*/ 702772 h 3478629"/>
              <a:gd name="connsiteX199" fmla="*/ 5486400 w 9372600"/>
              <a:gd name="connsiteY199" fmla="*/ 539486 h 3478629"/>
              <a:gd name="connsiteX200" fmla="*/ 5453742 w 9372600"/>
              <a:gd name="connsiteY200" fmla="*/ 1519200 h 3478629"/>
              <a:gd name="connsiteX201" fmla="*/ 5421085 w 9372600"/>
              <a:gd name="connsiteY201" fmla="*/ 1845772 h 3478629"/>
              <a:gd name="connsiteX202" fmla="*/ 5404757 w 9372600"/>
              <a:gd name="connsiteY202" fmla="*/ 1992729 h 3478629"/>
              <a:gd name="connsiteX203" fmla="*/ 5388428 w 9372600"/>
              <a:gd name="connsiteY203" fmla="*/ 1780457 h 3478629"/>
              <a:gd name="connsiteX204" fmla="*/ 5355771 w 9372600"/>
              <a:gd name="connsiteY204" fmla="*/ 1862100 h 3478629"/>
              <a:gd name="connsiteX205" fmla="*/ 5323114 w 9372600"/>
              <a:gd name="connsiteY205" fmla="*/ 2009057 h 3478629"/>
              <a:gd name="connsiteX206" fmla="*/ 5306785 w 9372600"/>
              <a:gd name="connsiteY206" fmla="*/ 2172343 h 3478629"/>
              <a:gd name="connsiteX207" fmla="*/ 5290457 w 9372600"/>
              <a:gd name="connsiteY207" fmla="*/ 2270314 h 3478629"/>
              <a:gd name="connsiteX208" fmla="*/ 5274128 w 9372600"/>
              <a:gd name="connsiteY208" fmla="*/ 2433600 h 3478629"/>
              <a:gd name="connsiteX209" fmla="*/ 5208814 w 9372600"/>
              <a:gd name="connsiteY209" fmla="*/ 2384614 h 3478629"/>
              <a:gd name="connsiteX210" fmla="*/ 4996542 w 9372600"/>
              <a:gd name="connsiteY210" fmla="*/ 2058043 h 3478629"/>
              <a:gd name="connsiteX211" fmla="*/ 4947557 w 9372600"/>
              <a:gd name="connsiteY211" fmla="*/ 2025386 h 3478629"/>
              <a:gd name="connsiteX212" fmla="*/ 4767942 w 9372600"/>
              <a:gd name="connsiteY212" fmla="*/ 2074372 h 3478629"/>
              <a:gd name="connsiteX213" fmla="*/ 4408714 w 9372600"/>
              <a:gd name="connsiteY213" fmla="*/ 2498914 h 3478629"/>
              <a:gd name="connsiteX214" fmla="*/ 4359728 w 9372600"/>
              <a:gd name="connsiteY214" fmla="*/ 2727514 h 3478629"/>
              <a:gd name="connsiteX215" fmla="*/ 4343400 w 9372600"/>
              <a:gd name="connsiteY215" fmla="*/ 2368286 h 3478629"/>
              <a:gd name="connsiteX216" fmla="*/ 4310742 w 9372600"/>
              <a:gd name="connsiteY216" fmla="*/ 2613214 h 3478629"/>
              <a:gd name="connsiteX217" fmla="*/ 4245428 w 9372600"/>
              <a:gd name="connsiteY217" fmla="*/ 2743843 h 3478629"/>
              <a:gd name="connsiteX218" fmla="*/ 4229100 w 9372600"/>
              <a:gd name="connsiteY218" fmla="*/ 2809157 h 3478629"/>
              <a:gd name="connsiteX219" fmla="*/ 4212771 w 9372600"/>
              <a:gd name="connsiteY219" fmla="*/ 2760172 h 3478629"/>
              <a:gd name="connsiteX220" fmla="*/ 4229100 w 9372600"/>
              <a:gd name="connsiteY220" fmla="*/ 2139686 h 3478629"/>
              <a:gd name="connsiteX221" fmla="*/ 4294414 w 9372600"/>
              <a:gd name="connsiteY221" fmla="*/ 2531572 h 3478629"/>
              <a:gd name="connsiteX222" fmla="*/ 4408714 w 9372600"/>
              <a:gd name="connsiteY222" fmla="*/ 2694857 h 3478629"/>
              <a:gd name="connsiteX223" fmla="*/ 4555671 w 9372600"/>
              <a:gd name="connsiteY223" fmla="*/ 2841814 h 3478629"/>
              <a:gd name="connsiteX224" fmla="*/ 4702628 w 9372600"/>
              <a:gd name="connsiteY224" fmla="*/ 2825486 h 3478629"/>
              <a:gd name="connsiteX225" fmla="*/ 4718957 w 9372600"/>
              <a:gd name="connsiteY225" fmla="*/ 2743843 h 3478629"/>
              <a:gd name="connsiteX226" fmla="*/ 4784271 w 9372600"/>
              <a:gd name="connsiteY226" fmla="*/ 2613214 h 3478629"/>
              <a:gd name="connsiteX227" fmla="*/ 4735285 w 9372600"/>
              <a:gd name="connsiteY227" fmla="*/ 2629543 h 3478629"/>
              <a:gd name="connsiteX228" fmla="*/ 4751614 w 9372600"/>
              <a:gd name="connsiteY228" fmla="*/ 2547900 h 3478629"/>
              <a:gd name="connsiteX229" fmla="*/ 4898571 w 9372600"/>
              <a:gd name="connsiteY229" fmla="*/ 2335629 h 3478629"/>
              <a:gd name="connsiteX230" fmla="*/ 4996542 w 9372600"/>
              <a:gd name="connsiteY230" fmla="*/ 2237657 h 3478629"/>
              <a:gd name="connsiteX231" fmla="*/ 5045528 w 9372600"/>
              <a:gd name="connsiteY231" fmla="*/ 2221329 h 3478629"/>
              <a:gd name="connsiteX232" fmla="*/ 5110842 w 9372600"/>
              <a:gd name="connsiteY232" fmla="*/ 2319300 h 3478629"/>
              <a:gd name="connsiteX233" fmla="*/ 5127171 w 9372600"/>
              <a:gd name="connsiteY233" fmla="*/ 2841814 h 3478629"/>
              <a:gd name="connsiteX234" fmla="*/ 5355771 w 9372600"/>
              <a:gd name="connsiteY234" fmla="*/ 2482586 h 3478629"/>
              <a:gd name="connsiteX235" fmla="*/ 5731328 w 9372600"/>
              <a:gd name="connsiteY235" fmla="*/ 1829443 h 3478629"/>
              <a:gd name="connsiteX236" fmla="*/ 5812971 w 9372600"/>
              <a:gd name="connsiteY236" fmla="*/ 1600843 h 3478629"/>
              <a:gd name="connsiteX237" fmla="*/ 5878285 w 9372600"/>
              <a:gd name="connsiteY237" fmla="*/ 1388572 h 3478629"/>
              <a:gd name="connsiteX238" fmla="*/ 5747657 w 9372600"/>
              <a:gd name="connsiteY238" fmla="*/ 2302972 h 3478629"/>
              <a:gd name="connsiteX239" fmla="*/ 5535385 w 9372600"/>
              <a:gd name="connsiteY239" fmla="*/ 2776500 h 3478629"/>
              <a:gd name="connsiteX240" fmla="*/ 5502728 w 9372600"/>
              <a:gd name="connsiteY240" fmla="*/ 2270314 h 3478629"/>
              <a:gd name="connsiteX241" fmla="*/ 5437414 w 9372600"/>
              <a:gd name="connsiteY241" fmla="*/ 2351957 h 3478629"/>
              <a:gd name="connsiteX242" fmla="*/ 5257800 w 9372600"/>
              <a:gd name="connsiteY242" fmla="*/ 2547900 h 3478629"/>
              <a:gd name="connsiteX243" fmla="*/ 5127171 w 9372600"/>
              <a:gd name="connsiteY243" fmla="*/ 2743843 h 3478629"/>
              <a:gd name="connsiteX244" fmla="*/ 4996542 w 9372600"/>
              <a:gd name="connsiteY244" fmla="*/ 2923457 h 3478629"/>
              <a:gd name="connsiteX245" fmla="*/ 5061857 w 9372600"/>
              <a:gd name="connsiteY245" fmla="*/ 2205000 h 3478629"/>
              <a:gd name="connsiteX246" fmla="*/ 5192485 w 9372600"/>
              <a:gd name="connsiteY246" fmla="*/ 1813114 h 3478629"/>
              <a:gd name="connsiteX247" fmla="*/ 5110842 w 9372600"/>
              <a:gd name="connsiteY247" fmla="*/ 1976400 h 3478629"/>
              <a:gd name="connsiteX248" fmla="*/ 5045528 w 9372600"/>
              <a:gd name="connsiteY248" fmla="*/ 2400943 h 3478629"/>
              <a:gd name="connsiteX249" fmla="*/ 5078185 w 9372600"/>
              <a:gd name="connsiteY249" fmla="*/ 2629543 h 3478629"/>
              <a:gd name="connsiteX250" fmla="*/ 5159828 w 9372600"/>
              <a:gd name="connsiteY250" fmla="*/ 2645872 h 3478629"/>
              <a:gd name="connsiteX251" fmla="*/ 5421085 w 9372600"/>
              <a:gd name="connsiteY251" fmla="*/ 2547900 h 3478629"/>
              <a:gd name="connsiteX252" fmla="*/ 5519057 w 9372600"/>
              <a:gd name="connsiteY252" fmla="*/ 2564229 h 3478629"/>
              <a:gd name="connsiteX253" fmla="*/ 5470071 w 9372600"/>
              <a:gd name="connsiteY253" fmla="*/ 2645872 h 3478629"/>
              <a:gd name="connsiteX254" fmla="*/ 5453742 w 9372600"/>
              <a:gd name="connsiteY254" fmla="*/ 2498914 h 3478629"/>
              <a:gd name="connsiteX255" fmla="*/ 5600700 w 9372600"/>
              <a:gd name="connsiteY255" fmla="*/ 2253986 h 3478629"/>
              <a:gd name="connsiteX256" fmla="*/ 6008914 w 9372600"/>
              <a:gd name="connsiteY256" fmla="*/ 1911086 h 3478629"/>
              <a:gd name="connsiteX257" fmla="*/ 6188528 w 9372600"/>
              <a:gd name="connsiteY257" fmla="*/ 1862100 h 3478629"/>
              <a:gd name="connsiteX258" fmla="*/ 6139542 w 9372600"/>
              <a:gd name="connsiteY258" fmla="*/ 2237657 h 3478629"/>
              <a:gd name="connsiteX259" fmla="*/ 5992585 w 9372600"/>
              <a:gd name="connsiteY259" fmla="*/ 2858143 h 3478629"/>
              <a:gd name="connsiteX260" fmla="*/ 5910942 w 9372600"/>
              <a:gd name="connsiteY260" fmla="*/ 3005100 h 3478629"/>
              <a:gd name="connsiteX261" fmla="*/ 5829300 w 9372600"/>
              <a:gd name="connsiteY261" fmla="*/ 2596886 h 3478629"/>
              <a:gd name="connsiteX262" fmla="*/ 5796642 w 9372600"/>
              <a:gd name="connsiteY262" fmla="*/ 2662200 h 3478629"/>
              <a:gd name="connsiteX263" fmla="*/ 5715000 w 9372600"/>
              <a:gd name="connsiteY263" fmla="*/ 2760172 h 3478629"/>
              <a:gd name="connsiteX264" fmla="*/ 5698671 w 9372600"/>
              <a:gd name="connsiteY264" fmla="*/ 2711186 h 3478629"/>
              <a:gd name="connsiteX265" fmla="*/ 5829300 w 9372600"/>
              <a:gd name="connsiteY265" fmla="*/ 2205000 h 3478629"/>
              <a:gd name="connsiteX266" fmla="*/ 5894614 w 9372600"/>
              <a:gd name="connsiteY266" fmla="*/ 2139686 h 3478629"/>
              <a:gd name="connsiteX267" fmla="*/ 5910942 w 9372600"/>
              <a:gd name="connsiteY267" fmla="*/ 2939786 h 3478629"/>
              <a:gd name="connsiteX268" fmla="*/ 5927271 w 9372600"/>
              <a:gd name="connsiteY268" fmla="*/ 2890800 h 3478629"/>
              <a:gd name="connsiteX269" fmla="*/ 5910942 w 9372600"/>
              <a:gd name="connsiteY269" fmla="*/ 2613214 h 3478629"/>
              <a:gd name="connsiteX270" fmla="*/ 5992585 w 9372600"/>
              <a:gd name="connsiteY270" fmla="*/ 2629543 h 3478629"/>
              <a:gd name="connsiteX271" fmla="*/ 6123214 w 9372600"/>
              <a:gd name="connsiteY271" fmla="*/ 2694857 h 3478629"/>
              <a:gd name="connsiteX272" fmla="*/ 6384471 w 9372600"/>
              <a:gd name="connsiteY272" fmla="*/ 2678529 h 3478629"/>
              <a:gd name="connsiteX273" fmla="*/ 6433457 w 9372600"/>
              <a:gd name="connsiteY273" fmla="*/ 2662200 h 3478629"/>
              <a:gd name="connsiteX274" fmla="*/ 6449785 w 9372600"/>
              <a:gd name="connsiteY274" fmla="*/ 2988772 h 3478629"/>
              <a:gd name="connsiteX275" fmla="*/ 6515100 w 9372600"/>
              <a:gd name="connsiteY275" fmla="*/ 2956114 h 3478629"/>
              <a:gd name="connsiteX276" fmla="*/ 6645728 w 9372600"/>
              <a:gd name="connsiteY276" fmla="*/ 2792829 h 3478629"/>
              <a:gd name="connsiteX277" fmla="*/ 6678385 w 9372600"/>
              <a:gd name="connsiteY277" fmla="*/ 2841814 h 3478629"/>
              <a:gd name="connsiteX278" fmla="*/ 6629400 w 9372600"/>
              <a:gd name="connsiteY278" fmla="*/ 2923457 h 3478629"/>
              <a:gd name="connsiteX279" fmla="*/ 6596742 w 9372600"/>
              <a:gd name="connsiteY279" fmla="*/ 3005100 h 3478629"/>
              <a:gd name="connsiteX280" fmla="*/ 6531428 w 9372600"/>
              <a:gd name="connsiteY280" fmla="*/ 2907129 h 3478629"/>
              <a:gd name="connsiteX281" fmla="*/ 6482442 w 9372600"/>
              <a:gd name="connsiteY281" fmla="*/ 2825486 h 3478629"/>
              <a:gd name="connsiteX282" fmla="*/ 6417128 w 9372600"/>
              <a:gd name="connsiteY282" fmla="*/ 2809157 h 3478629"/>
              <a:gd name="connsiteX283" fmla="*/ 6253842 w 9372600"/>
              <a:gd name="connsiteY283" fmla="*/ 2956114 h 3478629"/>
              <a:gd name="connsiteX284" fmla="*/ 6286500 w 9372600"/>
              <a:gd name="connsiteY284" fmla="*/ 2890800 h 3478629"/>
              <a:gd name="connsiteX285" fmla="*/ 6335485 w 9372600"/>
              <a:gd name="connsiteY285" fmla="*/ 2760172 h 3478629"/>
              <a:gd name="connsiteX286" fmla="*/ 6384471 w 9372600"/>
              <a:gd name="connsiteY286" fmla="*/ 2531572 h 3478629"/>
              <a:gd name="connsiteX287" fmla="*/ 6515100 w 9372600"/>
              <a:gd name="connsiteY287" fmla="*/ 1780457 h 3478629"/>
              <a:gd name="connsiteX288" fmla="*/ 6629400 w 9372600"/>
              <a:gd name="connsiteY288" fmla="*/ 719100 h 3478629"/>
              <a:gd name="connsiteX289" fmla="*/ 6694714 w 9372600"/>
              <a:gd name="connsiteY289" fmla="*/ 1094657 h 3478629"/>
              <a:gd name="connsiteX290" fmla="*/ 6662057 w 9372600"/>
              <a:gd name="connsiteY290" fmla="*/ 2629543 h 3478629"/>
              <a:gd name="connsiteX291" fmla="*/ 6613071 w 9372600"/>
              <a:gd name="connsiteY291" fmla="*/ 2792829 h 3478629"/>
              <a:gd name="connsiteX292" fmla="*/ 6547757 w 9372600"/>
              <a:gd name="connsiteY292" fmla="*/ 2743843 h 3478629"/>
              <a:gd name="connsiteX293" fmla="*/ 6188528 w 9372600"/>
              <a:gd name="connsiteY293" fmla="*/ 2727514 h 3478629"/>
              <a:gd name="connsiteX294" fmla="*/ 6319157 w 9372600"/>
              <a:gd name="connsiteY294" fmla="*/ 2547900 h 3478629"/>
              <a:gd name="connsiteX295" fmla="*/ 6384471 w 9372600"/>
              <a:gd name="connsiteY295" fmla="*/ 2400943 h 3478629"/>
              <a:gd name="connsiteX296" fmla="*/ 6547757 w 9372600"/>
              <a:gd name="connsiteY296" fmla="*/ 2237657 h 3478629"/>
              <a:gd name="connsiteX297" fmla="*/ 6645728 w 9372600"/>
              <a:gd name="connsiteY297" fmla="*/ 2286643 h 3478629"/>
              <a:gd name="connsiteX298" fmla="*/ 6792685 w 9372600"/>
              <a:gd name="connsiteY298" fmla="*/ 2645872 h 3478629"/>
              <a:gd name="connsiteX299" fmla="*/ 6809014 w 9372600"/>
              <a:gd name="connsiteY299" fmla="*/ 2727514 h 3478629"/>
              <a:gd name="connsiteX300" fmla="*/ 6792685 w 9372600"/>
              <a:gd name="connsiteY300" fmla="*/ 2662200 h 3478629"/>
              <a:gd name="connsiteX301" fmla="*/ 6760028 w 9372600"/>
              <a:gd name="connsiteY301" fmla="*/ 2564229 h 3478629"/>
              <a:gd name="connsiteX302" fmla="*/ 6678385 w 9372600"/>
              <a:gd name="connsiteY302" fmla="*/ 2107029 h 3478629"/>
              <a:gd name="connsiteX303" fmla="*/ 6613071 w 9372600"/>
              <a:gd name="connsiteY303" fmla="*/ 2041714 h 3478629"/>
              <a:gd name="connsiteX304" fmla="*/ 6515100 w 9372600"/>
              <a:gd name="connsiteY304" fmla="*/ 2809157 h 3478629"/>
              <a:gd name="connsiteX305" fmla="*/ 6400800 w 9372600"/>
              <a:gd name="connsiteY305" fmla="*/ 3119400 h 3478629"/>
              <a:gd name="connsiteX306" fmla="*/ 6302828 w 9372600"/>
              <a:gd name="connsiteY306" fmla="*/ 2449929 h 3478629"/>
              <a:gd name="connsiteX307" fmla="*/ 6270171 w 9372600"/>
              <a:gd name="connsiteY307" fmla="*/ 2400943 h 3478629"/>
              <a:gd name="connsiteX308" fmla="*/ 6221185 w 9372600"/>
              <a:gd name="connsiteY308" fmla="*/ 2498914 h 3478629"/>
              <a:gd name="connsiteX309" fmla="*/ 6188528 w 9372600"/>
              <a:gd name="connsiteY309" fmla="*/ 2678529 h 3478629"/>
              <a:gd name="connsiteX310" fmla="*/ 6139542 w 9372600"/>
              <a:gd name="connsiteY310" fmla="*/ 2907129 h 3478629"/>
              <a:gd name="connsiteX311" fmla="*/ 6155871 w 9372600"/>
              <a:gd name="connsiteY311" fmla="*/ 2858143 h 3478629"/>
              <a:gd name="connsiteX312" fmla="*/ 6188528 w 9372600"/>
              <a:gd name="connsiteY312" fmla="*/ 2711186 h 3478629"/>
              <a:gd name="connsiteX313" fmla="*/ 6221185 w 9372600"/>
              <a:gd name="connsiteY313" fmla="*/ 2596886 h 3478629"/>
              <a:gd name="connsiteX314" fmla="*/ 6253842 w 9372600"/>
              <a:gd name="connsiteY314" fmla="*/ 2466257 h 3478629"/>
              <a:gd name="connsiteX315" fmla="*/ 6449785 w 9372600"/>
              <a:gd name="connsiteY315" fmla="*/ 2694857 h 3478629"/>
              <a:gd name="connsiteX316" fmla="*/ 6629400 w 9372600"/>
              <a:gd name="connsiteY316" fmla="*/ 2825486 h 3478629"/>
              <a:gd name="connsiteX317" fmla="*/ 6825342 w 9372600"/>
              <a:gd name="connsiteY317" fmla="*/ 3005100 h 3478629"/>
              <a:gd name="connsiteX318" fmla="*/ 6841671 w 9372600"/>
              <a:gd name="connsiteY318" fmla="*/ 2939786 h 3478629"/>
              <a:gd name="connsiteX319" fmla="*/ 6858000 w 9372600"/>
              <a:gd name="connsiteY319" fmla="*/ 2482586 h 3478629"/>
              <a:gd name="connsiteX320" fmla="*/ 6923314 w 9372600"/>
              <a:gd name="connsiteY320" fmla="*/ 2335629 h 3478629"/>
              <a:gd name="connsiteX321" fmla="*/ 6988628 w 9372600"/>
              <a:gd name="connsiteY321" fmla="*/ 2841814 h 3478629"/>
              <a:gd name="connsiteX322" fmla="*/ 7119257 w 9372600"/>
              <a:gd name="connsiteY322" fmla="*/ 3005100 h 3478629"/>
              <a:gd name="connsiteX323" fmla="*/ 7168242 w 9372600"/>
              <a:gd name="connsiteY323" fmla="*/ 2286643 h 3478629"/>
              <a:gd name="connsiteX324" fmla="*/ 7184571 w 9372600"/>
              <a:gd name="connsiteY324" fmla="*/ 1862100 h 3478629"/>
              <a:gd name="connsiteX325" fmla="*/ 7217228 w 9372600"/>
              <a:gd name="connsiteY325" fmla="*/ 2156014 h 3478629"/>
              <a:gd name="connsiteX326" fmla="*/ 7249885 w 9372600"/>
              <a:gd name="connsiteY326" fmla="*/ 2678529 h 3478629"/>
              <a:gd name="connsiteX327" fmla="*/ 7315200 w 9372600"/>
              <a:gd name="connsiteY327" fmla="*/ 2841814 h 3478629"/>
              <a:gd name="connsiteX328" fmla="*/ 7511142 w 9372600"/>
              <a:gd name="connsiteY328" fmla="*/ 3282686 h 3478629"/>
              <a:gd name="connsiteX329" fmla="*/ 7576457 w 9372600"/>
              <a:gd name="connsiteY329" fmla="*/ 3315343 h 3478629"/>
              <a:gd name="connsiteX330" fmla="*/ 7674428 w 9372600"/>
              <a:gd name="connsiteY330" fmla="*/ 3135729 h 3478629"/>
              <a:gd name="connsiteX331" fmla="*/ 7690757 w 9372600"/>
              <a:gd name="connsiteY331" fmla="*/ 3054086 h 3478629"/>
              <a:gd name="connsiteX332" fmla="*/ 7723414 w 9372600"/>
              <a:gd name="connsiteY332" fmla="*/ 2564229 h 3478629"/>
              <a:gd name="connsiteX333" fmla="*/ 7903028 w 9372600"/>
              <a:gd name="connsiteY333" fmla="*/ 1960072 h 3478629"/>
              <a:gd name="connsiteX334" fmla="*/ 7919357 w 9372600"/>
              <a:gd name="connsiteY334" fmla="*/ 1862100 h 3478629"/>
              <a:gd name="connsiteX335" fmla="*/ 7952014 w 9372600"/>
              <a:gd name="connsiteY335" fmla="*/ 1992729 h 3478629"/>
              <a:gd name="connsiteX336" fmla="*/ 7968342 w 9372600"/>
              <a:gd name="connsiteY336" fmla="*/ 2253986 h 3478629"/>
              <a:gd name="connsiteX337" fmla="*/ 8017328 w 9372600"/>
              <a:gd name="connsiteY337" fmla="*/ 2890800 h 3478629"/>
              <a:gd name="connsiteX338" fmla="*/ 8115300 w 9372600"/>
              <a:gd name="connsiteY338" fmla="*/ 2760172 h 3478629"/>
              <a:gd name="connsiteX339" fmla="*/ 8147957 w 9372600"/>
              <a:gd name="connsiteY339" fmla="*/ 3119400 h 3478629"/>
              <a:gd name="connsiteX340" fmla="*/ 8196942 w 9372600"/>
              <a:gd name="connsiteY340" fmla="*/ 3478629 h 3478629"/>
              <a:gd name="connsiteX341" fmla="*/ 8229600 w 9372600"/>
              <a:gd name="connsiteY341" fmla="*/ 2972443 h 3478629"/>
              <a:gd name="connsiteX342" fmla="*/ 8262257 w 9372600"/>
              <a:gd name="connsiteY342" fmla="*/ 2858143 h 3478629"/>
              <a:gd name="connsiteX343" fmla="*/ 8327571 w 9372600"/>
              <a:gd name="connsiteY343" fmla="*/ 2939786 h 3478629"/>
              <a:gd name="connsiteX344" fmla="*/ 8343900 w 9372600"/>
              <a:gd name="connsiteY344" fmla="*/ 3103072 h 3478629"/>
              <a:gd name="connsiteX345" fmla="*/ 8360228 w 9372600"/>
              <a:gd name="connsiteY345" fmla="*/ 2841814 h 3478629"/>
              <a:gd name="connsiteX346" fmla="*/ 8376557 w 9372600"/>
              <a:gd name="connsiteY346" fmla="*/ 2613214 h 3478629"/>
              <a:gd name="connsiteX347" fmla="*/ 8409214 w 9372600"/>
              <a:gd name="connsiteY347" fmla="*/ 2123357 h 3478629"/>
              <a:gd name="connsiteX348" fmla="*/ 8458200 w 9372600"/>
              <a:gd name="connsiteY348" fmla="*/ 2270314 h 3478629"/>
              <a:gd name="connsiteX349" fmla="*/ 8523514 w 9372600"/>
              <a:gd name="connsiteY349" fmla="*/ 2874472 h 3478629"/>
              <a:gd name="connsiteX350" fmla="*/ 8539842 w 9372600"/>
              <a:gd name="connsiteY350" fmla="*/ 2253986 h 3478629"/>
              <a:gd name="connsiteX351" fmla="*/ 8588828 w 9372600"/>
              <a:gd name="connsiteY351" fmla="*/ 2417272 h 3478629"/>
              <a:gd name="connsiteX352" fmla="*/ 8735785 w 9372600"/>
              <a:gd name="connsiteY352" fmla="*/ 2858143 h 3478629"/>
              <a:gd name="connsiteX353" fmla="*/ 8882742 w 9372600"/>
              <a:gd name="connsiteY353" fmla="*/ 2547900 h 3478629"/>
              <a:gd name="connsiteX354" fmla="*/ 8931728 w 9372600"/>
              <a:gd name="connsiteY354" fmla="*/ 2482586 h 3478629"/>
              <a:gd name="connsiteX355" fmla="*/ 8964385 w 9372600"/>
              <a:gd name="connsiteY355" fmla="*/ 2417272 h 3478629"/>
              <a:gd name="connsiteX356" fmla="*/ 9046028 w 9372600"/>
              <a:gd name="connsiteY356" fmla="*/ 2531572 h 3478629"/>
              <a:gd name="connsiteX357" fmla="*/ 9095014 w 9372600"/>
              <a:gd name="connsiteY357" fmla="*/ 2613214 h 3478629"/>
              <a:gd name="connsiteX358" fmla="*/ 9192985 w 9372600"/>
              <a:gd name="connsiteY358" fmla="*/ 2760172 h 3478629"/>
              <a:gd name="connsiteX359" fmla="*/ 9225642 w 9372600"/>
              <a:gd name="connsiteY359" fmla="*/ 2613214 h 3478629"/>
              <a:gd name="connsiteX360" fmla="*/ 9339942 w 9372600"/>
              <a:gd name="connsiteY360" fmla="*/ 2547900 h 3478629"/>
              <a:gd name="connsiteX361" fmla="*/ 9372600 w 9372600"/>
              <a:gd name="connsiteY361" fmla="*/ 2629543 h 34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9372600" h="3478629">
                <a:moveTo>
                  <a:pt x="996042" y="2253986"/>
                </a:moveTo>
                <a:cubicBezTo>
                  <a:pt x="1744755" y="2004410"/>
                  <a:pt x="2550991" y="1982106"/>
                  <a:pt x="3331028" y="1862100"/>
                </a:cubicBezTo>
                <a:cubicBezTo>
                  <a:pt x="3348040" y="1859483"/>
                  <a:pt x="3363685" y="1872986"/>
                  <a:pt x="3380014" y="1878429"/>
                </a:cubicBezTo>
                <a:cubicBezTo>
                  <a:pt x="3358243" y="1894757"/>
                  <a:pt x="3339864" y="1917052"/>
                  <a:pt x="3314700" y="1927414"/>
                </a:cubicBezTo>
                <a:cubicBezTo>
                  <a:pt x="3093600" y="2018455"/>
                  <a:pt x="2716149" y="2061455"/>
                  <a:pt x="2530928" y="2090700"/>
                </a:cubicBezTo>
                <a:cubicBezTo>
                  <a:pt x="1817587" y="2203333"/>
                  <a:pt x="2042268" y="2180811"/>
                  <a:pt x="1485900" y="2205000"/>
                </a:cubicBezTo>
                <a:cubicBezTo>
                  <a:pt x="1246414" y="2243100"/>
                  <a:pt x="1008279" y="2290966"/>
                  <a:pt x="767442" y="2319300"/>
                </a:cubicBezTo>
                <a:cubicBezTo>
                  <a:pt x="442157" y="2357569"/>
                  <a:pt x="321129" y="2330896"/>
                  <a:pt x="0" y="2302972"/>
                </a:cubicBezTo>
                <a:cubicBezTo>
                  <a:pt x="16328" y="2286643"/>
                  <a:pt x="28331" y="2264313"/>
                  <a:pt x="48985" y="2253986"/>
                </a:cubicBezTo>
                <a:cubicBezTo>
                  <a:pt x="84426" y="2236265"/>
                  <a:pt x="124482" y="2229357"/>
                  <a:pt x="163285" y="2221329"/>
                </a:cubicBezTo>
                <a:cubicBezTo>
                  <a:pt x="282467" y="2196671"/>
                  <a:pt x="401938" y="2172564"/>
                  <a:pt x="522514" y="2156014"/>
                </a:cubicBezTo>
                <a:cubicBezTo>
                  <a:pt x="1104413" y="2076145"/>
                  <a:pt x="852378" y="2141789"/>
                  <a:pt x="1371600" y="2058043"/>
                </a:cubicBezTo>
                <a:cubicBezTo>
                  <a:pt x="1415910" y="2050896"/>
                  <a:pt x="1458685" y="2036272"/>
                  <a:pt x="1502228" y="2025386"/>
                </a:cubicBezTo>
                <a:cubicBezTo>
                  <a:pt x="1619195" y="2048779"/>
                  <a:pt x="1671182" y="2033256"/>
                  <a:pt x="1469571" y="2205000"/>
                </a:cubicBezTo>
                <a:cubicBezTo>
                  <a:pt x="1370737" y="2289192"/>
                  <a:pt x="1244382" y="2336167"/>
                  <a:pt x="1143000" y="2417272"/>
                </a:cubicBezTo>
                <a:cubicBezTo>
                  <a:pt x="1115786" y="2439043"/>
                  <a:pt x="1026506" y="2482586"/>
                  <a:pt x="1061357" y="2482586"/>
                </a:cubicBezTo>
                <a:cubicBezTo>
                  <a:pt x="1130412" y="2482586"/>
                  <a:pt x="1299230" y="2374427"/>
                  <a:pt x="1355271" y="2335629"/>
                </a:cubicBezTo>
                <a:cubicBezTo>
                  <a:pt x="1383926" y="2315791"/>
                  <a:pt x="1405186" y="2284736"/>
                  <a:pt x="1436914" y="2270314"/>
                </a:cubicBezTo>
                <a:cubicBezTo>
                  <a:pt x="1467054" y="2256614"/>
                  <a:pt x="1502228" y="2259429"/>
                  <a:pt x="1534885" y="2253986"/>
                </a:cubicBezTo>
                <a:cubicBezTo>
                  <a:pt x="1710085" y="2178900"/>
                  <a:pt x="1812678" y="2116349"/>
                  <a:pt x="2008414" y="2107029"/>
                </a:cubicBezTo>
                <a:cubicBezTo>
                  <a:pt x="2042799" y="2105392"/>
                  <a:pt x="2073728" y="2128800"/>
                  <a:pt x="2106385" y="2139686"/>
                </a:cubicBezTo>
                <a:cubicBezTo>
                  <a:pt x="2095499" y="2243100"/>
                  <a:pt x="2087177" y="2346817"/>
                  <a:pt x="2073728" y="2449929"/>
                </a:cubicBezTo>
                <a:cubicBezTo>
                  <a:pt x="2070825" y="2472182"/>
                  <a:pt x="2068534" y="2495758"/>
                  <a:pt x="2057400" y="2515243"/>
                </a:cubicBezTo>
                <a:cubicBezTo>
                  <a:pt x="2045943" y="2535293"/>
                  <a:pt x="2026154" y="2549446"/>
                  <a:pt x="2008414" y="2564229"/>
                </a:cubicBezTo>
                <a:cubicBezTo>
                  <a:pt x="1993338" y="2576792"/>
                  <a:pt x="1978671" y="2593037"/>
                  <a:pt x="1959428" y="2596886"/>
                </a:cubicBezTo>
                <a:cubicBezTo>
                  <a:pt x="1868070" y="2615157"/>
                  <a:pt x="1774371" y="2618657"/>
                  <a:pt x="1681842" y="2629543"/>
                </a:cubicBezTo>
                <a:cubicBezTo>
                  <a:pt x="1535819" y="2702554"/>
                  <a:pt x="1597398" y="2679462"/>
                  <a:pt x="1502228" y="2711186"/>
                </a:cubicBezTo>
                <a:cubicBezTo>
                  <a:pt x="1491342" y="2732957"/>
                  <a:pt x="1479159" y="2754127"/>
                  <a:pt x="1469571" y="2776500"/>
                </a:cubicBezTo>
                <a:cubicBezTo>
                  <a:pt x="1462791" y="2792320"/>
                  <a:pt x="1465413" y="2813315"/>
                  <a:pt x="1453242" y="2825486"/>
                </a:cubicBezTo>
                <a:cubicBezTo>
                  <a:pt x="1441072" y="2837656"/>
                  <a:pt x="1420585" y="2836371"/>
                  <a:pt x="1404257" y="2841814"/>
                </a:cubicBezTo>
                <a:cubicBezTo>
                  <a:pt x="1230085" y="2820043"/>
                  <a:pt x="1048746" y="2830531"/>
                  <a:pt x="881742" y="2776500"/>
                </a:cubicBezTo>
                <a:cubicBezTo>
                  <a:pt x="844041" y="2764303"/>
                  <a:pt x="845652" y="2701676"/>
                  <a:pt x="849085" y="2662200"/>
                </a:cubicBezTo>
                <a:cubicBezTo>
                  <a:pt x="856862" y="2572772"/>
                  <a:pt x="874255" y="2481232"/>
                  <a:pt x="914400" y="2400943"/>
                </a:cubicBezTo>
                <a:cubicBezTo>
                  <a:pt x="945729" y="2338285"/>
                  <a:pt x="1139718" y="2297425"/>
                  <a:pt x="1175657" y="2286643"/>
                </a:cubicBezTo>
                <a:cubicBezTo>
                  <a:pt x="1197428" y="2297529"/>
                  <a:pt x="1240971" y="2294959"/>
                  <a:pt x="1240971" y="2319300"/>
                </a:cubicBezTo>
                <a:cubicBezTo>
                  <a:pt x="1240971" y="2446365"/>
                  <a:pt x="1192673" y="2568937"/>
                  <a:pt x="1175657" y="2694857"/>
                </a:cubicBezTo>
                <a:cubicBezTo>
                  <a:pt x="1165426" y="2770563"/>
                  <a:pt x="1165187" y="2847288"/>
                  <a:pt x="1159328" y="2923457"/>
                </a:cubicBezTo>
                <a:cubicBezTo>
                  <a:pt x="1154301" y="2988805"/>
                  <a:pt x="1148443" y="3054086"/>
                  <a:pt x="1143000" y="3119400"/>
                </a:cubicBezTo>
                <a:cubicBezTo>
                  <a:pt x="1075923" y="2784025"/>
                  <a:pt x="1168035" y="3136812"/>
                  <a:pt x="979714" y="2760172"/>
                </a:cubicBezTo>
                <a:cubicBezTo>
                  <a:pt x="721003" y="2242752"/>
                  <a:pt x="1063984" y="2919655"/>
                  <a:pt x="751114" y="2335629"/>
                </a:cubicBezTo>
                <a:cubicBezTo>
                  <a:pt x="710884" y="2260532"/>
                  <a:pt x="636814" y="2107029"/>
                  <a:pt x="636814" y="2107029"/>
                </a:cubicBezTo>
                <a:cubicBezTo>
                  <a:pt x="647700" y="1921972"/>
                  <a:pt x="635011" y="1734003"/>
                  <a:pt x="669471" y="1551857"/>
                </a:cubicBezTo>
                <a:cubicBezTo>
                  <a:pt x="675371" y="1520673"/>
                  <a:pt x="728673" y="1480431"/>
                  <a:pt x="751114" y="1502872"/>
                </a:cubicBezTo>
                <a:cubicBezTo>
                  <a:pt x="790363" y="1542121"/>
                  <a:pt x="772885" y="1611729"/>
                  <a:pt x="783771" y="1666157"/>
                </a:cubicBezTo>
                <a:cubicBezTo>
                  <a:pt x="738673" y="1951774"/>
                  <a:pt x="748836" y="2036458"/>
                  <a:pt x="604157" y="2302972"/>
                </a:cubicBezTo>
                <a:cubicBezTo>
                  <a:pt x="555855" y="2391950"/>
                  <a:pt x="424542" y="2547900"/>
                  <a:pt x="424542" y="2547900"/>
                </a:cubicBezTo>
                <a:cubicBezTo>
                  <a:pt x="429985" y="2379171"/>
                  <a:pt x="422228" y="2209498"/>
                  <a:pt x="440871" y="2041714"/>
                </a:cubicBezTo>
                <a:cubicBezTo>
                  <a:pt x="443559" y="2017521"/>
                  <a:pt x="470738" y="2082848"/>
                  <a:pt x="473528" y="2107029"/>
                </a:cubicBezTo>
                <a:cubicBezTo>
                  <a:pt x="487268" y="2226105"/>
                  <a:pt x="484414" y="2346514"/>
                  <a:pt x="489857" y="2466257"/>
                </a:cubicBezTo>
                <a:cubicBezTo>
                  <a:pt x="538843" y="2460814"/>
                  <a:pt x="592730" y="2471971"/>
                  <a:pt x="636814" y="2449929"/>
                </a:cubicBezTo>
                <a:cubicBezTo>
                  <a:pt x="656886" y="2439893"/>
                  <a:pt x="643106" y="2404686"/>
                  <a:pt x="653142" y="2384614"/>
                </a:cubicBezTo>
                <a:cubicBezTo>
                  <a:pt x="673241" y="2344417"/>
                  <a:pt x="736726" y="2262284"/>
                  <a:pt x="767442" y="2221329"/>
                </a:cubicBezTo>
                <a:cubicBezTo>
                  <a:pt x="778328" y="2308415"/>
                  <a:pt x="783678" y="2396373"/>
                  <a:pt x="800100" y="2482586"/>
                </a:cubicBezTo>
                <a:cubicBezTo>
                  <a:pt x="805584" y="2511379"/>
                  <a:pt x="807623" y="2549149"/>
                  <a:pt x="832757" y="2564229"/>
                </a:cubicBezTo>
                <a:cubicBezTo>
                  <a:pt x="849585" y="2574326"/>
                  <a:pt x="865414" y="2542458"/>
                  <a:pt x="881742" y="2531572"/>
                </a:cubicBezTo>
                <a:cubicBezTo>
                  <a:pt x="892628" y="2166900"/>
                  <a:pt x="886418" y="1801316"/>
                  <a:pt x="914400" y="1437557"/>
                </a:cubicBezTo>
                <a:cubicBezTo>
                  <a:pt x="924567" y="1305393"/>
                  <a:pt x="979813" y="1274074"/>
                  <a:pt x="1028700" y="1176300"/>
                </a:cubicBezTo>
                <a:cubicBezTo>
                  <a:pt x="1047238" y="1139225"/>
                  <a:pt x="1061357" y="1100100"/>
                  <a:pt x="1077685" y="1062000"/>
                </a:cubicBezTo>
                <a:cubicBezTo>
                  <a:pt x="1055914" y="1257943"/>
                  <a:pt x="1038861" y="1454468"/>
                  <a:pt x="1012371" y="1649829"/>
                </a:cubicBezTo>
                <a:cubicBezTo>
                  <a:pt x="914735" y="2369896"/>
                  <a:pt x="967673" y="1736768"/>
                  <a:pt x="930728" y="2253986"/>
                </a:cubicBezTo>
                <a:cubicBezTo>
                  <a:pt x="947057" y="2319300"/>
                  <a:pt x="934427" y="2400113"/>
                  <a:pt x="979714" y="2449929"/>
                </a:cubicBezTo>
                <a:cubicBezTo>
                  <a:pt x="1043782" y="2520404"/>
                  <a:pt x="1181941" y="2348812"/>
                  <a:pt x="1191985" y="2335629"/>
                </a:cubicBezTo>
                <a:cubicBezTo>
                  <a:pt x="1251452" y="2257579"/>
                  <a:pt x="1300842" y="2172343"/>
                  <a:pt x="1355271" y="2090700"/>
                </a:cubicBezTo>
                <a:cubicBezTo>
                  <a:pt x="1495306" y="1618085"/>
                  <a:pt x="1511098" y="1801016"/>
                  <a:pt x="1469571" y="1551857"/>
                </a:cubicBezTo>
                <a:cubicBezTo>
                  <a:pt x="1453242" y="1573629"/>
                  <a:pt x="1427869" y="1590950"/>
                  <a:pt x="1420585" y="1617172"/>
                </a:cubicBezTo>
                <a:cubicBezTo>
                  <a:pt x="1372867" y="1788957"/>
                  <a:pt x="1306285" y="2139686"/>
                  <a:pt x="1306285" y="2139686"/>
                </a:cubicBezTo>
                <a:cubicBezTo>
                  <a:pt x="1292865" y="2273887"/>
                  <a:pt x="1238516" y="2564353"/>
                  <a:pt x="1306285" y="2711186"/>
                </a:cubicBezTo>
                <a:cubicBezTo>
                  <a:pt x="1316485" y="2733287"/>
                  <a:pt x="1349828" y="2689415"/>
                  <a:pt x="1371600" y="2678529"/>
                </a:cubicBezTo>
                <a:cubicBezTo>
                  <a:pt x="1393371" y="2651315"/>
                  <a:pt x="1419828" y="2627262"/>
                  <a:pt x="1436914" y="2596886"/>
                </a:cubicBezTo>
                <a:cubicBezTo>
                  <a:pt x="1523439" y="2443064"/>
                  <a:pt x="1516410" y="2426935"/>
                  <a:pt x="1551214" y="2270314"/>
                </a:cubicBezTo>
                <a:cubicBezTo>
                  <a:pt x="1545771" y="2188671"/>
                  <a:pt x="1554730" y="2104767"/>
                  <a:pt x="1534885" y="2025386"/>
                </a:cubicBezTo>
                <a:cubicBezTo>
                  <a:pt x="1530125" y="2006347"/>
                  <a:pt x="1509273" y="2056055"/>
                  <a:pt x="1502228" y="2074372"/>
                </a:cubicBezTo>
                <a:cubicBezTo>
                  <a:pt x="1456080" y="2194357"/>
                  <a:pt x="1373994" y="2442753"/>
                  <a:pt x="1322614" y="2596886"/>
                </a:cubicBezTo>
                <a:cubicBezTo>
                  <a:pt x="1311728" y="2629543"/>
                  <a:pt x="1337560" y="2528432"/>
                  <a:pt x="1355271" y="2498914"/>
                </a:cubicBezTo>
                <a:cubicBezTo>
                  <a:pt x="1422188" y="2387387"/>
                  <a:pt x="1384431" y="2442054"/>
                  <a:pt x="1469571" y="2335629"/>
                </a:cubicBezTo>
                <a:cubicBezTo>
                  <a:pt x="1480457" y="2379172"/>
                  <a:pt x="1492824" y="2422371"/>
                  <a:pt x="1502228" y="2466257"/>
                </a:cubicBezTo>
                <a:cubicBezTo>
                  <a:pt x="1517156" y="2535921"/>
                  <a:pt x="1502935" y="2564935"/>
                  <a:pt x="1551214" y="2613214"/>
                </a:cubicBezTo>
                <a:cubicBezTo>
                  <a:pt x="1565091" y="2627091"/>
                  <a:pt x="1583871" y="2634986"/>
                  <a:pt x="1600200" y="2645872"/>
                </a:cubicBezTo>
                <a:cubicBezTo>
                  <a:pt x="1664357" y="2560328"/>
                  <a:pt x="1672813" y="2545639"/>
                  <a:pt x="1763485" y="2449929"/>
                </a:cubicBezTo>
                <a:cubicBezTo>
                  <a:pt x="1821717" y="2388462"/>
                  <a:pt x="1890206" y="2336431"/>
                  <a:pt x="1943100" y="2270314"/>
                </a:cubicBezTo>
                <a:cubicBezTo>
                  <a:pt x="1978106" y="2226556"/>
                  <a:pt x="1996506" y="2171761"/>
                  <a:pt x="2024742" y="2123357"/>
                </a:cubicBezTo>
                <a:cubicBezTo>
                  <a:pt x="2034630" y="2106406"/>
                  <a:pt x="2074953" y="2083148"/>
                  <a:pt x="2057400" y="2074372"/>
                </a:cubicBezTo>
                <a:lnTo>
                  <a:pt x="1992085" y="2107029"/>
                </a:lnTo>
                <a:cubicBezTo>
                  <a:pt x="1980713" y="2243496"/>
                  <a:pt x="1961308" y="2332889"/>
                  <a:pt x="1992085" y="2466257"/>
                </a:cubicBezTo>
                <a:cubicBezTo>
                  <a:pt x="1996498" y="2485379"/>
                  <a:pt x="2013856" y="2498914"/>
                  <a:pt x="2024742" y="2515243"/>
                </a:cubicBezTo>
                <a:cubicBezTo>
                  <a:pt x="2057399" y="2498914"/>
                  <a:pt x="2091405" y="2485042"/>
                  <a:pt x="2122714" y="2466257"/>
                </a:cubicBezTo>
                <a:cubicBezTo>
                  <a:pt x="2146050" y="2452256"/>
                  <a:pt x="2166907" y="2434433"/>
                  <a:pt x="2188028" y="2417272"/>
                </a:cubicBezTo>
                <a:cubicBezTo>
                  <a:pt x="2254013" y="2363659"/>
                  <a:pt x="2314974" y="2303664"/>
                  <a:pt x="2383971" y="2253986"/>
                </a:cubicBezTo>
                <a:cubicBezTo>
                  <a:pt x="2451394" y="2205441"/>
                  <a:pt x="2526489" y="2168491"/>
                  <a:pt x="2596242" y="2123357"/>
                </a:cubicBezTo>
                <a:cubicBezTo>
                  <a:pt x="2701273" y="2055396"/>
                  <a:pt x="2619330" y="2088448"/>
                  <a:pt x="2710542" y="2058043"/>
                </a:cubicBezTo>
                <a:cubicBezTo>
                  <a:pt x="2754085" y="2068929"/>
                  <a:pt x="2803826" y="2065804"/>
                  <a:pt x="2841171" y="2090700"/>
                </a:cubicBezTo>
                <a:cubicBezTo>
                  <a:pt x="2859843" y="2103148"/>
                  <a:pt x="2858567" y="2133598"/>
                  <a:pt x="2857500" y="2156014"/>
                </a:cubicBezTo>
                <a:cubicBezTo>
                  <a:pt x="2855271" y="2202830"/>
                  <a:pt x="2857815" y="2416877"/>
                  <a:pt x="2792185" y="2498914"/>
                </a:cubicBezTo>
                <a:cubicBezTo>
                  <a:pt x="2763334" y="2534978"/>
                  <a:pt x="2735031" y="2575277"/>
                  <a:pt x="2694214" y="2596886"/>
                </a:cubicBezTo>
                <a:cubicBezTo>
                  <a:pt x="2639368" y="2625922"/>
                  <a:pt x="2576379" y="2639988"/>
                  <a:pt x="2514600" y="2645872"/>
                </a:cubicBezTo>
                <a:cubicBezTo>
                  <a:pt x="2346544" y="2661877"/>
                  <a:pt x="2177134" y="2656481"/>
                  <a:pt x="2008414" y="2662200"/>
                </a:cubicBezTo>
                <a:lnTo>
                  <a:pt x="1551214" y="2678529"/>
                </a:lnTo>
                <a:lnTo>
                  <a:pt x="2596242" y="2645872"/>
                </a:lnTo>
                <a:lnTo>
                  <a:pt x="2906485" y="2613214"/>
                </a:lnTo>
                <a:cubicBezTo>
                  <a:pt x="3042431" y="2600855"/>
                  <a:pt x="3180452" y="2605287"/>
                  <a:pt x="3314700" y="2580557"/>
                </a:cubicBezTo>
                <a:cubicBezTo>
                  <a:pt x="3389256" y="2566823"/>
                  <a:pt x="3456214" y="2526128"/>
                  <a:pt x="3526971" y="2498914"/>
                </a:cubicBezTo>
                <a:cubicBezTo>
                  <a:pt x="3577563" y="2397729"/>
                  <a:pt x="3615229" y="2325594"/>
                  <a:pt x="3657600" y="2205000"/>
                </a:cubicBezTo>
                <a:cubicBezTo>
                  <a:pt x="3771759" y="1880087"/>
                  <a:pt x="3801910" y="1681690"/>
                  <a:pt x="3902528" y="1339586"/>
                </a:cubicBezTo>
                <a:cubicBezTo>
                  <a:pt x="3936524" y="1223999"/>
                  <a:pt x="3983729" y="1112533"/>
                  <a:pt x="4016828" y="996686"/>
                </a:cubicBezTo>
                <a:cubicBezTo>
                  <a:pt x="4046657" y="892286"/>
                  <a:pt x="4064089" y="778437"/>
                  <a:pt x="4082142" y="670114"/>
                </a:cubicBezTo>
                <a:cubicBezTo>
                  <a:pt x="4058480" y="575463"/>
                  <a:pt x="4064154" y="554616"/>
                  <a:pt x="4033157" y="735429"/>
                </a:cubicBezTo>
                <a:cubicBezTo>
                  <a:pt x="4008055" y="881854"/>
                  <a:pt x="3999648" y="1031184"/>
                  <a:pt x="3967842" y="1176300"/>
                </a:cubicBezTo>
                <a:cubicBezTo>
                  <a:pt x="3912445" y="1429051"/>
                  <a:pt x="3856014" y="1682717"/>
                  <a:pt x="3771900" y="1927414"/>
                </a:cubicBezTo>
                <a:cubicBezTo>
                  <a:pt x="3675946" y="2206554"/>
                  <a:pt x="3429000" y="2743843"/>
                  <a:pt x="3429000" y="2743843"/>
                </a:cubicBezTo>
                <a:cubicBezTo>
                  <a:pt x="3392201" y="2523058"/>
                  <a:pt x="3429000" y="2792088"/>
                  <a:pt x="3429000" y="2433600"/>
                </a:cubicBezTo>
                <a:cubicBezTo>
                  <a:pt x="3429000" y="2046540"/>
                  <a:pt x="3529199" y="2096886"/>
                  <a:pt x="3363685" y="2041714"/>
                </a:cubicBezTo>
                <a:cubicBezTo>
                  <a:pt x="3325585" y="2079814"/>
                  <a:pt x="3279811" y="2111545"/>
                  <a:pt x="3249385" y="2156014"/>
                </a:cubicBezTo>
                <a:cubicBezTo>
                  <a:pt x="3208150" y="2216281"/>
                  <a:pt x="3190619" y="2290350"/>
                  <a:pt x="3151414" y="2351957"/>
                </a:cubicBezTo>
                <a:cubicBezTo>
                  <a:pt x="3113992" y="2410763"/>
                  <a:pt x="3067262" y="2463298"/>
                  <a:pt x="3020785" y="2515243"/>
                </a:cubicBezTo>
                <a:cubicBezTo>
                  <a:pt x="2885527" y="2666414"/>
                  <a:pt x="2933619" y="2642269"/>
                  <a:pt x="2824842" y="2678529"/>
                </a:cubicBezTo>
                <a:cubicBezTo>
                  <a:pt x="2819399" y="2634986"/>
                  <a:pt x="2806145" y="2591718"/>
                  <a:pt x="2808514" y="2547900"/>
                </a:cubicBezTo>
                <a:cubicBezTo>
                  <a:pt x="2829463" y="2160349"/>
                  <a:pt x="2828250" y="2191374"/>
                  <a:pt x="2890157" y="1943743"/>
                </a:cubicBezTo>
                <a:cubicBezTo>
                  <a:pt x="2879271" y="2166900"/>
                  <a:pt x="2847355" y="2390022"/>
                  <a:pt x="2857500" y="2613214"/>
                </a:cubicBezTo>
                <a:cubicBezTo>
                  <a:pt x="2862254" y="2717801"/>
                  <a:pt x="2848411" y="2390084"/>
                  <a:pt x="2906485" y="2302972"/>
                </a:cubicBezTo>
                <a:cubicBezTo>
                  <a:pt x="2933824" y="2261963"/>
                  <a:pt x="3004456" y="2313857"/>
                  <a:pt x="3053442" y="2319300"/>
                </a:cubicBezTo>
                <a:cubicBezTo>
                  <a:pt x="3124199" y="2357400"/>
                  <a:pt x="3198401" y="2389700"/>
                  <a:pt x="3265714" y="2433600"/>
                </a:cubicBezTo>
                <a:cubicBezTo>
                  <a:pt x="3324098" y="2471676"/>
                  <a:pt x="3369892" y="2527287"/>
                  <a:pt x="3429000" y="2564229"/>
                </a:cubicBezTo>
                <a:cubicBezTo>
                  <a:pt x="3501245" y="2609382"/>
                  <a:pt x="3657600" y="2678529"/>
                  <a:pt x="3657600" y="2678529"/>
                </a:cubicBezTo>
                <a:cubicBezTo>
                  <a:pt x="3737718" y="2558351"/>
                  <a:pt x="3625433" y="2706736"/>
                  <a:pt x="3771900" y="2596886"/>
                </a:cubicBezTo>
                <a:cubicBezTo>
                  <a:pt x="3793671" y="2580558"/>
                  <a:pt x="3804557" y="2553343"/>
                  <a:pt x="3820885" y="2531572"/>
                </a:cubicBezTo>
                <a:cubicBezTo>
                  <a:pt x="3824290" y="2552001"/>
                  <a:pt x="3856709" y="2762565"/>
                  <a:pt x="3869871" y="2760172"/>
                </a:cubicBezTo>
                <a:cubicBezTo>
                  <a:pt x="3941916" y="2747073"/>
                  <a:pt x="3967842" y="2651315"/>
                  <a:pt x="4016828" y="2596886"/>
                </a:cubicBezTo>
                <a:cubicBezTo>
                  <a:pt x="4022077" y="2581138"/>
                  <a:pt x="4094621" y="2348107"/>
                  <a:pt x="4114800" y="2368286"/>
                </a:cubicBezTo>
                <a:cubicBezTo>
                  <a:pt x="4164981" y="2418467"/>
                  <a:pt x="4125685" y="2509800"/>
                  <a:pt x="4131128" y="2580557"/>
                </a:cubicBezTo>
                <a:cubicBezTo>
                  <a:pt x="4120242" y="2618657"/>
                  <a:pt x="4113711" y="2658280"/>
                  <a:pt x="4098471" y="2694857"/>
                </a:cubicBezTo>
                <a:cubicBezTo>
                  <a:pt x="4086264" y="2724153"/>
                  <a:pt x="4079593" y="2786536"/>
                  <a:pt x="4049485" y="2776500"/>
                </a:cubicBezTo>
                <a:cubicBezTo>
                  <a:pt x="4023203" y="2767739"/>
                  <a:pt x="3993477" y="2634109"/>
                  <a:pt x="3984171" y="2596886"/>
                </a:cubicBezTo>
                <a:cubicBezTo>
                  <a:pt x="3944042" y="2757395"/>
                  <a:pt x="3994796" y="2591280"/>
                  <a:pt x="3951514" y="2564229"/>
                </a:cubicBezTo>
                <a:cubicBezTo>
                  <a:pt x="3918877" y="2543831"/>
                  <a:pt x="3875314" y="2575114"/>
                  <a:pt x="3837214" y="2580557"/>
                </a:cubicBezTo>
                <a:cubicBezTo>
                  <a:pt x="3820885" y="2596886"/>
                  <a:pt x="3810872" y="2634072"/>
                  <a:pt x="3788228" y="2629543"/>
                </a:cubicBezTo>
                <a:cubicBezTo>
                  <a:pt x="3764360" y="2624769"/>
                  <a:pt x="3761044" y="2587947"/>
                  <a:pt x="3755571" y="2564229"/>
                </a:cubicBezTo>
                <a:cubicBezTo>
                  <a:pt x="3744488" y="2516204"/>
                  <a:pt x="3744685" y="2466258"/>
                  <a:pt x="3739242" y="2417272"/>
                </a:cubicBezTo>
                <a:cubicBezTo>
                  <a:pt x="3674208" y="2677412"/>
                  <a:pt x="3702132" y="2532313"/>
                  <a:pt x="3673928" y="2743843"/>
                </a:cubicBezTo>
                <a:cubicBezTo>
                  <a:pt x="3668841" y="2781992"/>
                  <a:pt x="3654266" y="2896485"/>
                  <a:pt x="3657600" y="2858143"/>
                </a:cubicBezTo>
                <a:cubicBezTo>
                  <a:pt x="3701485" y="2353460"/>
                  <a:pt x="3570888" y="2458749"/>
                  <a:pt x="3755571" y="2335629"/>
                </a:cubicBezTo>
                <a:cubicBezTo>
                  <a:pt x="3803454" y="2367550"/>
                  <a:pt x="3832605" y="2382359"/>
                  <a:pt x="3869871" y="2433600"/>
                </a:cubicBezTo>
                <a:cubicBezTo>
                  <a:pt x="3895681" y="2469089"/>
                  <a:pt x="3907397" y="2513937"/>
                  <a:pt x="3935185" y="2547900"/>
                </a:cubicBezTo>
                <a:cubicBezTo>
                  <a:pt x="3957254" y="2574873"/>
                  <a:pt x="3990367" y="2590533"/>
                  <a:pt x="4016828" y="2613214"/>
                </a:cubicBezTo>
                <a:cubicBezTo>
                  <a:pt x="4028517" y="2623233"/>
                  <a:pt x="4038599" y="2634986"/>
                  <a:pt x="4049485" y="2645872"/>
                </a:cubicBezTo>
                <a:cubicBezTo>
                  <a:pt x="4080680" y="2521093"/>
                  <a:pt x="4091696" y="2505028"/>
                  <a:pt x="4049485" y="2319300"/>
                </a:cubicBezTo>
                <a:cubicBezTo>
                  <a:pt x="4028744" y="2228040"/>
                  <a:pt x="3930495" y="2180315"/>
                  <a:pt x="3853542" y="2156014"/>
                </a:cubicBezTo>
                <a:cubicBezTo>
                  <a:pt x="3795514" y="2137689"/>
                  <a:pt x="3733476" y="2135893"/>
                  <a:pt x="3673928" y="2123357"/>
                </a:cubicBezTo>
                <a:cubicBezTo>
                  <a:pt x="3424629" y="2070873"/>
                  <a:pt x="3667914" y="2103161"/>
                  <a:pt x="3380014" y="2074372"/>
                </a:cubicBezTo>
                <a:lnTo>
                  <a:pt x="3200400" y="2090700"/>
                </a:lnTo>
                <a:cubicBezTo>
                  <a:pt x="3180328" y="2100736"/>
                  <a:pt x="3210722" y="2134391"/>
                  <a:pt x="3216728" y="2156014"/>
                </a:cubicBezTo>
                <a:cubicBezTo>
                  <a:pt x="3237938" y="2232372"/>
                  <a:pt x="3282042" y="2384614"/>
                  <a:pt x="3282042" y="2384614"/>
                </a:cubicBezTo>
                <a:cubicBezTo>
                  <a:pt x="3276599" y="2090700"/>
                  <a:pt x="3278212" y="1796571"/>
                  <a:pt x="3265714" y="1502872"/>
                </a:cubicBezTo>
                <a:cubicBezTo>
                  <a:pt x="3264078" y="1464420"/>
                  <a:pt x="3252649" y="1578824"/>
                  <a:pt x="3249385" y="1617172"/>
                </a:cubicBezTo>
                <a:cubicBezTo>
                  <a:pt x="3230871" y="1834711"/>
                  <a:pt x="3220529" y="2052918"/>
                  <a:pt x="3200400" y="2270314"/>
                </a:cubicBezTo>
                <a:cubicBezTo>
                  <a:pt x="3193303" y="2346960"/>
                  <a:pt x="3177289" y="2422535"/>
                  <a:pt x="3167742" y="2498914"/>
                </a:cubicBezTo>
                <a:cubicBezTo>
                  <a:pt x="3160957" y="2553192"/>
                  <a:pt x="3121072" y="2616687"/>
                  <a:pt x="3151414" y="2662200"/>
                </a:cubicBezTo>
                <a:cubicBezTo>
                  <a:pt x="3170746" y="2691198"/>
                  <a:pt x="3207152" y="2620200"/>
                  <a:pt x="3233057" y="2596886"/>
                </a:cubicBezTo>
                <a:cubicBezTo>
                  <a:pt x="3261664" y="2571140"/>
                  <a:pt x="3285479" y="2540290"/>
                  <a:pt x="3314700" y="2515243"/>
                </a:cubicBezTo>
                <a:cubicBezTo>
                  <a:pt x="3571641" y="2295008"/>
                  <a:pt x="3383633" y="2478969"/>
                  <a:pt x="3510642" y="2351957"/>
                </a:cubicBezTo>
                <a:cubicBezTo>
                  <a:pt x="3505199" y="2477143"/>
                  <a:pt x="3504440" y="2602620"/>
                  <a:pt x="3494314" y="2727514"/>
                </a:cubicBezTo>
                <a:cubicBezTo>
                  <a:pt x="3473526" y="2983907"/>
                  <a:pt x="3401638" y="3036140"/>
                  <a:pt x="3559628" y="2825486"/>
                </a:cubicBezTo>
                <a:cubicBezTo>
                  <a:pt x="3575957" y="2771057"/>
                  <a:pt x="3593972" y="2717107"/>
                  <a:pt x="3608614" y="2662200"/>
                </a:cubicBezTo>
                <a:cubicBezTo>
                  <a:pt x="3615765" y="2635384"/>
                  <a:pt x="3617318" y="2607242"/>
                  <a:pt x="3624942" y="2580557"/>
                </a:cubicBezTo>
                <a:cubicBezTo>
                  <a:pt x="3658712" y="2462360"/>
                  <a:pt x="3673033" y="2418612"/>
                  <a:pt x="3739242" y="2319300"/>
                </a:cubicBezTo>
                <a:cubicBezTo>
                  <a:pt x="3747782" y="2306491"/>
                  <a:pt x="3761014" y="2297529"/>
                  <a:pt x="3771900" y="2286643"/>
                </a:cubicBezTo>
                <a:cubicBezTo>
                  <a:pt x="3788228" y="2297529"/>
                  <a:pt x="3813597" y="2301079"/>
                  <a:pt x="3820885" y="2319300"/>
                </a:cubicBezTo>
                <a:cubicBezTo>
                  <a:pt x="3901601" y="2521091"/>
                  <a:pt x="3659428" y="2957031"/>
                  <a:pt x="3820885" y="3037757"/>
                </a:cubicBezTo>
                <a:cubicBezTo>
                  <a:pt x="3991899" y="3123261"/>
                  <a:pt x="3798862" y="2643781"/>
                  <a:pt x="3869871" y="2466257"/>
                </a:cubicBezTo>
                <a:cubicBezTo>
                  <a:pt x="3880757" y="2439043"/>
                  <a:pt x="3889420" y="2410830"/>
                  <a:pt x="3902528" y="2384614"/>
                </a:cubicBezTo>
                <a:cubicBezTo>
                  <a:pt x="3917589" y="2354493"/>
                  <a:pt x="3957088" y="2304699"/>
                  <a:pt x="3984171" y="2286643"/>
                </a:cubicBezTo>
                <a:cubicBezTo>
                  <a:pt x="3998492" y="2277095"/>
                  <a:pt x="4016828" y="2275757"/>
                  <a:pt x="4033157" y="2270314"/>
                </a:cubicBezTo>
                <a:cubicBezTo>
                  <a:pt x="4071257" y="2292086"/>
                  <a:pt x="4111508" y="2310464"/>
                  <a:pt x="4147457" y="2335629"/>
                </a:cubicBezTo>
                <a:cubicBezTo>
                  <a:pt x="4166374" y="2348871"/>
                  <a:pt x="4176256" y="2373400"/>
                  <a:pt x="4196442" y="2384614"/>
                </a:cubicBezTo>
                <a:cubicBezTo>
                  <a:pt x="4226534" y="2401332"/>
                  <a:pt x="4261757" y="2406386"/>
                  <a:pt x="4294414" y="2417272"/>
                </a:cubicBezTo>
                <a:cubicBezTo>
                  <a:pt x="4316185" y="2433600"/>
                  <a:pt x="4334460" y="2476364"/>
                  <a:pt x="4359728" y="2466257"/>
                </a:cubicBezTo>
                <a:cubicBezTo>
                  <a:pt x="4385496" y="2455949"/>
                  <a:pt x="4369629" y="2411613"/>
                  <a:pt x="4376057" y="2384614"/>
                </a:cubicBezTo>
                <a:cubicBezTo>
                  <a:pt x="4396849" y="2297289"/>
                  <a:pt x="4411180" y="2207893"/>
                  <a:pt x="4441371" y="2123357"/>
                </a:cubicBezTo>
                <a:cubicBezTo>
                  <a:pt x="4502806" y="1951337"/>
                  <a:pt x="4532347" y="1935575"/>
                  <a:pt x="4637314" y="1813114"/>
                </a:cubicBezTo>
                <a:cubicBezTo>
                  <a:pt x="4631871" y="1872986"/>
                  <a:pt x="4625978" y="1932818"/>
                  <a:pt x="4620985" y="1992729"/>
                </a:cubicBezTo>
                <a:cubicBezTo>
                  <a:pt x="4615092" y="2063450"/>
                  <a:pt x="4615057" y="2134800"/>
                  <a:pt x="4604657" y="2205000"/>
                </a:cubicBezTo>
                <a:cubicBezTo>
                  <a:pt x="4593237" y="2282089"/>
                  <a:pt x="4572000" y="2357400"/>
                  <a:pt x="4555671" y="2433600"/>
                </a:cubicBezTo>
                <a:cubicBezTo>
                  <a:pt x="4588105" y="2060610"/>
                  <a:pt x="4558278" y="2127455"/>
                  <a:pt x="4653642" y="1829443"/>
                </a:cubicBezTo>
                <a:cubicBezTo>
                  <a:pt x="4673058" y="1768767"/>
                  <a:pt x="4690466" y="1706810"/>
                  <a:pt x="4718957" y="1649829"/>
                </a:cubicBezTo>
                <a:cubicBezTo>
                  <a:pt x="4739896" y="1607951"/>
                  <a:pt x="4776511" y="1575678"/>
                  <a:pt x="4800600" y="1535529"/>
                </a:cubicBezTo>
                <a:cubicBezTo>
                  <a:pt x="4825647" y="1493784"/>
                  <a:pt x="4844143" y="1448443"/>
                  <a:pt x="4865914" y="1404900"/>
                </a:cubicBezTo>
                <a:cubicBezTo>
                  <a:pt x="4871357" y="1317814"/>
                  <a:pt x="4873560" y="1230466"/>
                  <a:pt x="4882242" y="1143643"/>
                </a:cubicBezTo>
                <a:cubicBezTo>
                  <a:pt x="4884475" y="1121313"/>
                  <a:pt x="4882703" y="1062461"/>
                  <a:pt x="4898571" y="1078329"/>
                </a:cubicBezTo>
                <a:cubicBezTo>
                  <a:pt x="4926590" y="1106348"/>
                  <a:pt x="4920342" y="1154529"/>
                  <a:pt x="4931228" y="1192629"/>
                </a:cubicBezTo>
                <a:cubicBezTo>
                  <a:pt x="4953944" y="1385714"/>
                  <a:pt x="4985761" y="1602654"/>
                  <a:pt x="4980214" y="1796786"/>
                </a:cubicBezTo>
                <a:cubicBezTo>
                  <a:pt x="4972428" y="2069307"/>
                  <a:pt x="4947557" y="2341071"/>
                  <a:pt x="4931228" y="2613214"/>
                </a:cubicBezTo>
                <a:cubicBezTo>
                  <a:pt x="4914899" y="2542457"/>
                  <a:pt x="4893805" y="2472633"/>
                  <a:pt x="4882242" y="2400943"/>
                </a:cubicBezTo>
                <a:cubicBezTo>
                  <a:pt x="4850469" y="2203952"/>
                  <a:pt x="4844917" y="2027676"/>
                  <a:pt x="4833257" y="1829443"/>
                </a:cubicBezTo>
                <a:cubicBezTo>
                  <a:pt x="4872737" y="1553079"/>
                  <a:pt x="4807013" y="1523283"/>
                  <a:pt x="4980214" y="1388572"/>
                </a:cubicBezTo>
                <a:cubicBezTo>
                  <a:pt x="4993800" y="1378005"/>
                  <a:pt x="5012871" y="1377686"/>
                  <a:pt x="5029200" y="1372243"/>
                </a:cubicBezTo>
                <a:cubicBezTo>
                  <a:pt x="5034643" y="1649829"/>
                  <a:pt x="5027653" y="1927937"/>
                  <a:pt x="5045528" y="2205000"/>
                </a:cubicBezTo>
                <a:cubicBezTo>
                  <a:pt x="5052545" y="2313767"/>
                  <a:pt x="5055974" y="1987263"/>
                  <a:pt x="5061857" y="1878429"/>
                </a:cubicBezTo>
                <a:cubicBezTo>
                  <a:pt x="5066860" y="1785876"/>
                  <a:pt x="5066398" y="1692779"/>
                  <a:pt x="5078185" y="1600843"/>
                </a:cubicBezTo>
                <a:cubicBezTo>
                  <a:pt x="5112314" y="1334638"/>
                  <a:pt x="5142565" y="1185371"/>
                  <a:pt x="5257800" y="947700"/>
                </a:cubicBezTo>
                <a:cubicBezTo>
                  <a:pt x="5299338" y="862028"/>
                  <a:pt x="5358237" y="785844"/>
                  <a:pt x="5404757" y="702772"/>
                </a:cubicBezTo>
                <a:cubicBezTo>
                  <a:pt x="5434490" y="649677"/>
                  <a:pt x="5459186" y="593915"/>
                  <a:pt x="5486400" y="539486"/>
                </a:cubicBezTo>
                <a:cubicBezTo>
                  <a:pt x="5542381" y="1071307"/>
                  <a:pt x="5529473" y="749268"/>
                  <a:pt x="5453742" y="1519200"/>
                </a:cubicBezTo>
                <a:cubicBezTo>
                  <a:pt x="5443033" y="1628075"/>
                  <a:pt x="5432342" y="1736952"/>
                  <a:pt x="5421085" y="1845772"/>
                </a:cubicBezTo>
                <a:cubicBezTo>
                  <a:pt x="5416013" y="1894797"/>
                  <a:pt x="5404757" y="1992729"/>
                  <a:pt x="5404757" y="1992729"/>
                </a:cubicBezTo>
                <a:cubicBezTo>
                  <a:pt x="5399314" y="1921972"/>
                  <a:pt x="5413346" y="1846905"/>
                  <a:pt x="5388428" y="1780457"/>
                </a:cubicBezTo>
                <a:cubicBezTo>
                  <a:pt x="5378136" y="1753013"/>
                  <a:pt x="5363823" y="1833917"/>
                  <a:pt x="5355771" y="1862100"/>
                </a:cubicBezTo>
                <a:cubicBezTo>
                  <a:pt x="5341985" y="1910350"/>
                  <a:pt x="5334000" y="1960071"/>
                  <a:pt x="5323114" y="2009057"/>
                </a:cubicBezTo>
                <a:cubicBezTo>
                  <a:pt x="5317671" y="2063486"/>
                  <a:pt x="5313570" y="2118065"/>
                  <a:pt x="5306785" y="2172343"/>
                </a:cubicBezTo>
                <a:cubicBezTo>
                  <a:pt x="5302679" y="2205195"/>
                  <a:pt x="5294563" y="2237462"/>
                  <a:pt x="5290457" y="2270314"/>
                </a:cubicBezTo>
                <a:cubicBezTo>
                  <a:pt x="5283672" y="2324592"/>
                  <a:pt x="5279571" y="2379171"/>
                  <a:pt x="5274128" y="2433600"/>
                </a:cubicBezTo>
                <a:cubicBezTo>
                  <a:pt x="5252357" y="2417271"/>
                  <a:pt x="5224748" y="2406676"/>
                  <a:pt x="5208814" y="2384614"/>
                </a:cubicBezTo>
                <a:cubicBezTo>
                  <a:pt x="5144599" y="2295701"/>
                  <a:pt x="5084484" y="2145985"/>
                  <a:pt x="4996542" y="2058043"/>
                </a:cubicBezTo>
                <a:cubicBezTo>
                  <a:pt x="4982666" y="2044167"/>
                  <a:pt x="4963885" y="2036272"/>
                  <a:pt x="4947557" y="2025386"/>
                </a:cubicBezTo>
                <a:cubicBezTo>
                  <a:pt x="4887685" y="2041715"/>
                  <a:pt x="4821547" y="2043103"/>
                  <a:pt x="4767942" y="2074372"/>
                </a:cubicBezTo>
                <a:cubicBezTo>
                  <a:pt x="4552119" y="2200268"/>
                  <a:pt x="4532346" y="2292861"/>
                  <a:pt x="4408714" y="2498914"/>
                </a:cubicBezTo>
                <a:cubicBezTo>
                  <a:pt x="4392385" y="2575114"/>
                  <a:pt x="4414833" y="2672409"/>
                  <a:pt x="4359728" y="2727514"/>
                </a:cubicBezTo>
                <a:cubicBezTo>
                  <a:pt x="4204327" y="2882915"/>
                  <a:pt x="4475037" y="2105020"/>
                  <a:pt x="4343400" y="2368286"/>
                </a:cubicBezTo>
                <a:cubicBezTo>
                  <a:pt x="4306564" y="2441955"/>
                  <a:pt x="4331533" y="2533516"/>
                  <a:pt x="4310742" y="2613214"/>
                </a:cubicBezTo>
                <a:cubicBezTo>
                  <a:pt x="4298453" y="2660320"/>
                  <a:pt x="4267199" y="2700300"/>
                  <a:pt x="4245428" y="2743843"/>
                </a:cubicBezTo>
                <a:cubicBezTo>
                  <a:pt x="4239985" y="2765614"/>
                  <a:pt x="4249172" y="2799121"/>
                  <a:pt x="4229100" y="2809157"/>
                </a:cubicBezTo>
                <a:cubicBezTo>
                  <a:pt x="4213706" y="2816854"/>
                  <a:pt x="4212771" y="2777384"/>
                  <a:pt x="4212771" y="2760172"/>
                </a:cubicBezTo>
                <a:cubicBezTo>
                  <a:pt x="4212771" y="2553272"/>
                  <a:pt x="4223657" y="2346515"/>
                  <a:pt x="4229100" y="2139686"/>
                </a:cubicBezTo>
                <a:cubicBezTo>
                  <a:pt x="4242111" y="2243777"/>
                  <a:pt x="4266228" y="2458290"/>
                  <a:pt x="4294414" y="2531572"/>
                </a:cubicBezTo>
                <a:cubicBezTo>
                  <a:pt x="4318264" y="2593582"/>
                  <a:pt x="4371861" y="2639577"/>
                  <a:pt x="4408714" y="2694857"/>
                </a:cubicBezTo>
                <a:cubicBezTo>
                  <a:pt x="4509734" y="2846387"/>
                  <a:pt x="4437272" y="2812215"/>
                  <a:pt x="4555671" y="2841814"/>
                </a:cubicBezTo>
                <a:cubicBezTo>
                  <a:pt x="4604657" y="2836371"/>
                  <a:pt x="4660365" y="2850844"/>
                  <a:pt x="4702628" y="2825486"/>
                </a:cubicBezTo>
                <a:cubicBezTo>
                  <a:pt x="4726426" y="2811207"/>
                  <a:pt x="4709212" y="2769829"/>
                  <a:pt x="4718957" y="2743843"/>
                </a:cubicBezTo>
                <a:cubicBezTo>
                  <a:pt x="4733236" y="2705766"/>
                  <a:pt x="4796058" y="2660360"/>
                  <a:pt x="4784271" y="2613214"/>
                </a:cubicBezTo>
                <a:cubicBezTo>
                  <a:pt x="4780096" y="2596516"/>
                  <a:pt x="4751614" y="2624100"/>
                  <a:pt x="4735285" y="2629543"/>
                </a:cubicBezTo>
                <a:cubicBezTo>
                  <a:pt x="4740728" y="2602329"/>
                  <a:pt x="4738136" y="2572161"/>
                  <a:pt x="4751614" y="2547900"/>
                </a:cubicBezTo>
                <a:cubicBezTo>
                  <a:pt x="4793408" y="2472671"/>
                  <a:pt x="4837718" y="2396482"/>
                  <a:pt x="4898571" y="2335629"/>
                </a:cubicBezTo>
                <a:cubicBezTo>
                  <a:pt x="4931228" y="2302972"/>
                  <a:pt x="4952728" y="2252261"/>
                  <a:pt x="4996542" y="2237657"/>
                </a:cubicBezTo>
                <a:lnTo>
                  <a:pt x="5045528" y="2221329"/>
                </a:lnTo>
                <a:cubicBezTo>
                  <a:pt x="5111763" y="2243406"/>
                  <a:pt x="5105780" y="2225660"/>
                  <a:pt x="5110842" y="2319300"/>
                </a:cubicBezTo>
                <a:cubicBezTo>
                  <a:pt x="5120247" y="2493302"/>
                  <a:pt x="5121728" y="2667643"/>
                  <a:pt x="5127171" y="2841814"/>
                </a:cubicBezTo>
                <a:cubicBezTo>
                  <a:pt x="5355702" y="2537107"/>
                  <a:pt x="5072525" y="2925927"/>
                  <a:pt x="5355771" y="2482586"/>
                </a:cubicBezTo>
                <a:cubicBezTo>
                  <a:pt x="5634215" y="2046762"/>
                  <a:pt x="5561725" y="2246927"/>
                  <a:pt x="5731328" y="1829443"/>
                </a:cubicBezTo>
                <a:cubicBezTo>
                  <a:pt x="5761782" y="1754479"/>
                  <a:pt x="5787384" y="1677605"/>
                  <a:pt x="5812971" y="1600843"/>
                </a:cubicBezTo>
                <a:cubicBezTo>
                  <a:pt x="5836382" y="1530611"/>
                  <a:pt x="5878285" y="1388572"/>
                  <a:pt x="5878285" y="1388572"/>
                </a:cubicBezTo>
                <a:cubicBezTo>
                  <a:pt x="5853957" y="1741331"/>
                  <a:pt x="5862170" y="1965460"/>
                  <a:pt x="5747657" y="2302972"/>
                </a:cubicBezTo>
                <a:cubicBezTo>
                  <a:pt x="5692080" y="2466777"/>
                  <a:pt x="5535385" y="2776500"/>
                  <a:pt x="5535385" y="2776500"/>
                </a:cubicBezTo>
                <a:cubicBezTo>
                  <a:pt x="5524499" y="2607771"/>
                  <a:pt x="5540747" y="2435064"/>
                  <a:pt x="5502728" y="2270314"/>
                </a:cubicBezTo>
                <a:cubicBezTo>
                  <a:pt x="5494891" y="2236355"/>
                  <a:pt x="5460472" y="2325824"/>
                  <a:pt x="5437414" y="2351957"/>
                </a:cubicBezTo>
                <a:cubicBezTo>
                  <a:pt x="5378792" y="2418395"/>
                  <a:pt x="5312796" y="2478431"/>
                  <a:pt x="5257800" y="2547900"/>
                </a:cubicBezTo>
                <a:cubicBezTo>
                  <a:pt x="5209076" y="2609446"/>
                  <a:pt x="5172187" y="2679535"/>
                  <a:pt x="5127171" y="2743843"/>
                </a:cubicBezTo>
                <a:cubicBezTo>
                  <a:pt x="4870979" y="3109832"/>
                  <a:pt x="5112194" y="2749986"/>
                  <a:pt x="4996542" y="2923457"/>
                </a:cubicBezTo>
                <a:cubicBezTo>
                  <a:pt x="5018314" y="2683971"/>
                  <a:pt x="5020066" y="2441814"/>
                  <a:pt x="5061857" y="2205000"/>
                </a:cubicBezTo>
                <a:cubicBezTo>
                  <a:pt x="5085786" y="2069401"/>
                  <a:pt x="5254064" y="1689956"/>
                  <a:pt x="5192485" y="1813114"/>
                </a:cubicBezTo>
                <a:lnTo>
                  <a:pt x="5110842" y="1976400"/>
                </a:lnTo>
                <a:cubicBezTo>
                  <a:pt x="5101679" y="2031380"/>
                  <a:pt x="5045528" y="2358922"/>
                  <a:pt x="5045528" y="2400943"/>
                </a:cubicBezTo>
                <a:cubicBezTo>
                  <a:pt x="5045528" y="2477917"/>
                  <a:pt x="5045634" y="2559791"/>
                  <a:pt x="5078185" y="2629543"/>
                </a:cubicBezTo>
                <a:cubicBezTo>
                  <a:pt x="5089921" y="2654693"/>
                  <a:pt x="5132614" y="2640429"/>
                  <a:pt x="5159828" y="2645872"/>
                </a:cubicBezTo>
                <a:cubicBezTo>
                  <a:pt x="5337686" y="2601407"/>
                  <a:pt x="5250312" y="2633286"/>
                  <a:pt x="5421085" y="2547900"/>
                </a:cubicBezTo>
                <a:lnTo>
                  <a:pt x="5519057" y="2564229"/>
                </a:lnTo>
                <a:cubicBezTo>
                  <a:pt x="5533250" y="2592616"/>
                  <a:pt x="5492513" y="2668314"/>
                  <a:pt x="5470071" y="2645872"/>
                </a:cubicBezTo>
                <a:cubicBezTo>
                  <a:pt x="5435219" y="2611020"/>
                  <a:pt x="5459185" y="2547900"/>
                  <a:pt x="5453742" y="2498914"/>
                </a:cubicBezTo>
                <a:cubicBezTo>
                  <a:pt x="5502728" y="2417271"/>
                  <a:pt x="5543573" y="2330155"/>
                  <a:pt x="5600700" y="2253986"/>
                </a:cubicBezTo>
                <a:cubicBezTo>
                  <a:pt x="5719694" y="2095327"/>
                  <a:pt x="5829643" y="1993252"/>
                  <a:pt x="6008914" y="1911086"/>
                </a:cubicBezTo>
                <a:cubicBezTo>
                  <a:pt x="6065329" y="1885229"/>
                  <a:pt x="6128657" y="1878429"/>
                  <a:pt x="6188528" y="1862100"/>
                </a:cubicBezTo>
                <a:cubicBezTo>
                  <a:pt x="6219133" y="2076328"/>
                  <a:pt x="6210505" y="1913256"/>
                  <a:pt x="6139542" y="2237657"/>
                </a:cubicBezTo>
                <a:cubicBezTo>
                  <a:pt x="6013642" y="2813201"/>
                  <a:pt x="6189573" y="2144062"/>
                  <a:pt x="5992585" y="2858143"/>
                </a:cubicBezTo>
                <a:cubicBezTo>
                  <a:pt x="5956144" y="2990241"/>
                  <a:pt x="5992102" y="2950994"/>
                  <a:pt x="5910942" y="3005100"/>
                </a:cubicBezTo>
                <a:cubicBezTo>
                  <a:pt x="5749468" y="2682153"/>
                  <a:pt x="5952648" y="3131393"/>
                  <a:pt x="5829300" y="2596886"/>
                </a:cubicBezTo>
                <a:cubicBezTo>
                  <a:pt x="5823827" y="2573168"/>
                  <a:pt x="5809543" y="2641559"/>
                  <a:pt x="5796642" y="2662200"/>
                </a:cubicBezTo>
                <a:cubicBezTo>
                  <a:pt x="5764296" y="2713953"/>
                  <a:pt x="5752262" y="2722909"/>
                  <a:pt x="5715000" y="2760172"/>
                </a:cubicBezTo>
                <a:cubicBezTo>
                  <a:pt x="5709557" y="2743843"/>
                  <a:pt x="5697889" y="2728380"/>
                  <a:pt x="5698671" y="2711186"/>
                </a:cubicBezTo>
                <a:cubicBezTo>
                  <a:pt x="5710244" y="2456579"/>
                  <a:pt x="5704999" y="2403882"/>
                  <a:pt x="5829300" y="2205000"/>
                </a:cubicBezTo>
                <a:cubicBezTo>
                  <a:pt x="5845618" y="2178891"/>
                  <a:pt x="5872843" y="2161457"/>
                  <a:pt x="5894614" y="2139686"/>
                </a:cubicBezTo>
                <a:cubicBezTo>
                  <a:pt x="5900057" y="2406386"/>
                  <a:pt x="5899355" y="2673282"/>
                  <a:pt x="5910942" y="2939786"/>
                </a:cubicBezTo>
                <a:cubicBezTo>
                  <a:pt x="5911690" y="2956982"/>
                  <a:pt x="5927271" y="2908012"/>
                  <a:pt x="5927271" y="2890800"/>
                </a:cubicBezTo>
                <a:cubicBezTo>
                  <a:pt x="5927271" y="2798111"/>
                  <a:pt x="5888462" y="2703135"/>
                  <a:pt x="5910942" y="2613214"/>
                </a:cubicBezTo>
                <a:cubicBezTo>
                  <a:pt x="5917673" y="2586289"/>
                  <a:pt x="5966002" y="2621568"/>
                  <a:pt x="5992585" y="2629543"/>
                </a:cubicBezTo>
                <a:cubicBezTo>
                  <a:pt x="6065214" y="2651332"/>
                  <a:pt x="6068075" y="2658098"/>
                  <a:pt x="6123214" y="2694857"/>
                </a:cubicBezTo>
                <a:cubicBezTo>
                  <a:pt x="6210300" y="2689414"/>
                  <a:pt x="6297695" y="2687663"/>
                  <a:pt x="6384471" y="2678529"/>
                </a:cubicBezTo>
                <a:cubicBezTo>
                  <a:pt x="6401588" y="2676727"/>
                  <a:pt x="6429911" y="2645357"/>
                  <a:pt x="6433457" y="2662200"/>
                </a:cubicBezTo>
                <a:cubicBezTo>
                  <a:pt x="6455911" y="2768855"/>
                  <a:pt x="6444342" y="2879915"/>
                  <a:pt x="6449785" y="2988772"/>
                </a:cubicBezTo>
                <a:cubicBezTo>
                  <a:pt x="6471557" y="2977886"/>
                  <a:pt x="6498816" y="2974207"/>
                  <a:pt x="6515100" y="2956114"/>
                </a:cubicBezTo>
                <a:cubicBezTo>
                  <a:pt x="6708389" y="2741347"/>
                  <a:pt x="6515323" y="2879765"/>
                  <a:pt x="6645728" y="2792829"/>
                </a:cubicBezTo>
                <a:cubicBezTo>
                  <a:pt x="6656614" y="2809157"/>
                  <a:pt x="6680819" y="2822341"/>
                  <a:pt x="6678385" y="2841814"/>
                </a:cubicBezTo>
                <a:cubicBezTo>
                  <a:pt x="6674449" y="2873306"/>
                  <a:pt x="6643593" y="2895071"/>
                  <a:pt x="6629400" y="2923457"/>
                </a:cubicBezTo>
                <a:cubicBezTo>
                  <a:pt x="6616292" y="2949673"/>
                  <a:pt x="6607628" y="2977886"/>
                  <a:pt x="6596742" y="3005100"/>
                </a:cubicBezTo>
                <a:cubicBezTo>
                  <a:pt x="6574971" y="2972443"/>
                  <a:pt x="6551621" y="2940785"/>
                  <a:pt x="6531428" y="2907129"/>
                </a:cubicBezTo>
                <a:cubicBezTo>
                  <a:pt x="6515099" y="2879915"/>
                  <a:pt x="6506539" y="2846140"/>
                  <a:pt x="6482442" y="2825486"/>
                </a:cubicBezTo>
                <a:cubicBezTo>
                  <a:pt x="6465403" y="2810881"/>
                  <a:pt x="6438899" y="2814600"/>
                  <a:pt x="6417128" y="2809157"/>
                </a:cubicBezTo>
                <a:cubicBezTo>
                  <a:pt x="6346346" y="2815592"/>
                  <a:pt x="6118720" y="2775954"/>
                  <a:pt x="6253842" y="2956114"/>
                </a:cubicBezTo>
                <a:cubicBezTo>
                  <a:pt x="6268447" y="2975587"/>
                  <a:pt x="6277138" y="2913269"/>
                  <a:pt x="6286500" y="2890800"/>
                </a:cubicBezTo>
                <a:cubicBezTo>
                  <a:pt x="6304386" y="2847874"/>
                  <a:pt x="6323249" y="2805037"/>
                  <a:pt x="6335485" y="2760172"/>
                </a:cubicBezTo>
                <a:cubicBezTo>
                  <a:pt x="6355990" y="2684988"/>
                  <a:pt x="6370418" y="2608224"/>
                  <a:pt x="6384471" y="2531572"/>
                </a:cubicBezTo>
                <a:cubicBezTo>
                  <a:pt x="6430298" y="2281608"/>
                  <a:pt x="6471557" y="2030829"/>
                  <a:pt x="6515100" y="1780457"/>
                </a:cubicBezTo>
                <a:cubicBezTo>
                  <a:pt x="6556329" y="976479"/>
                  <a:pt x="6489575" y="0"/>
                  <a:pt x="6629400" y="719100"/>
                </a:cubicBezTo>
                <a:cubicBezTo>
                  <a:pt x="6653653" y="843829"/>
                  <a:pt x="6672943" y="969471"/>
                  <a:pt x="6694714" y="1094657"/>
                </a:cubicBezTo>
                <a:cubicBezTo>
                  <a:pt x="6683828" y="1606286"/>
                  <a:pt x="6686632" y="2118389"/>
                  <a:pt x="6662057" y="2629543"/>
                </a:cubicBezTo>
                <a:cubicBezTo>
                  <a:pt x="6659328" y="2686303"/>
                  <a:pt x="6653252" y="2752648"/>
                  <a:pt x="6613071" y="2792829"/>
                </a:cubicBezTo>
                <a:cubicBezTo>
                  <a:pt x="6593828" y="2812072"/>
                  <a:pt x="6574655" y="2747981"/>
                  <a:pt x="6547757" y="2743843"/>
                </a:cubicBezTo>
                <a:cubicBezTo>
                  <a:pt x="6429284" y="2725616"/>
                  <a:pt x="6308271" y="2732957"/>
                  <a:pt x="6188528" y="2727514"/>
                </a:cubicBezTo>
                <a:cubicBezTo>
                  <a:pt x="6260102" y="2655942"/>
                  <a:pt x="6255786" y="2667601"/>
                  <a:pt x="6319157" y="2547900"/>
                </a:cubicBezTo>
                <a:cubicBezTo>
                  <a:pt x="6344238" y="2500524"/>
                  <a:pt x="6352672" y="2444099"/>
                  <a:pt x="6384471" y="2400943"/>
                </a:cubicBezTo>
                <a:cubicBezTo>
                  <a:pt x="6430132" y="2338975"/>
                  <a:pt x="6493328" y="2292086"/>
                  <a:pt x="6547757" y="2237657"/>
                </a:cubicBezTo>
                <a:cubicBezTo>
                  <a:pt x="6580414" y="2253986"/>
                  <a:pt x="6621966" y="2258921"/>
                  <a:pt x="6645728" y="2286643"/>
                </a:cubicBezTo>
                <a:cubicBezTo>
                  <a:pt x="6734722" y="2390469"/>
                  <a:pt x="6760967" y="2519001"/>
                  <a:pt x="6792685" y="2645872"/>
                </a:cubicBezTo>
                <a:cubicBezTo>
                  <a:pt x="6799416" y="2672796"/>
                  <a:pt x="6809014" y="2699761"/>
                  <a:pt x="6809014" y="2727514"/>
                </a:cubicBezTo>
                <a:cubicBezTo>
                  <a:pt x="6809014" y="2749955"/>
                  <a:pt x="6799134" y="2683695"/>
                  <a:pt x="6792685" y="2662200"/>
                </a:cubicBezTo>
                <a:cubicBezTo>
                  <a:pt x="6782793" y="2629228"/>
                  <a:pt x="6770914" y="2596886"/>
                  <a:pt x="6760028" y="2564229"/>
                </a:cubicBezTo>
                <a:cubicBezTo>
                  <a:pt x="6746619" y="2436840"/>
                  <a:pt x="6748013" y="2236338"/>
                  <a:pt x="6678385" y="2107029"/>
                </a:cubicBezTo>
                <a:cubicBezTo>
                  <a:pt x="6663788" y="2079920"/>
                  <a:pt x="6634842" y="2063486"/>
                  <a:pt x="6613071" y="2041714"/>
                </a:cubicBezTo>
                <a:cubicBezTo>
                  <a:pt x="6591046" y="2317025"/>
                  <a:pt x="6586700" y="2542282"/>
                  <a:pt x="6515100" y="2809157"/>
                </a:cubicBezTo>
                <a:cubicBezTo>
                  <a:pt x="6486542" y="2915602"/>
                  <a:pt x="6438900" y="3015986"/>
                  <a:pt x="6400800" y="3119400"/>
                </a:cubicBezTo>
                <a:cubicBezTo>
                  <a:pt x="6367724" y="2744546"/>
                  <a:pt x="6420632" y="2685537"/>
                  <a:pt x="6302828" y="2449929"/>
                </a:cubicBezTo>
                <a:cubicBezTo>
                  <a:pt x="6294052" y="2432376"/>
                  <a:pt x="6281057" y="2417272"/>
                  <a:pt x="6270171" y="2400943"/>
                </a:cubicBezTo>
                <a:cubicBezTo>
                  <a:pt x="6253842" y="2433600"/>
                  <a:pt x="6231487" y="2463886"/>
                  <a:pt x="6221185" y="2498914"/>
                </a:cubicBezTo>
                <a:cubicBezTo>
                  <a:pt x="6204014" y="2557294"/>
                  <a:pt x="6200462" y="2618858"/>
                  <a:pt x="6188528" y="2678529"/>
                </a:cubicBezTo>
                <a:cubicBezTo>
                  <a:pt x="6173245" y="2754946"/>
                  <a:pt x="6153482" y="2830456"/>
                  <a:pt x="6139542" y="2907129"/>
                </a:cubicBezTo>
                <a:cubicBezTo>
                  <a:pt x="6136463" y="2924063"/>
                  <a:pt x="6151696" y="2874841"/>
                  <a:pt x="6155871" y="2858143"/>
                </a:cubicBezTo>
                <a:cubicBezTo>
                  <a:pt x="6168042" y="2809461"/>
                  <a:pt x="6176357" y="2759868"/>
                  <a:pt x="6188528" y="2711186"/>
                </a:cubicBezTo>
                <a:cubicBezTo>
                  <a:pt x="6198138" y="2672744"/>
                  <a:pt x="6210975" y="2635173"/>
                  <a:pt x="6221185" y="2596886"/>
                </a:cubicBezTo>
                <a:cubicBezTo>
                  <a:pt x="6232750" y="2553518"/>
                  <a:pt x="6242956" y="2509800"/>
                  <a:pt x="6253842" y="2466257"/>
                </a:cubicBezTo>
                <a:cubicBezTo>
                  <a:pt x="6462852" y="2591664"/>
                  <a:pt x="6169716" y="2399229"/>
                  <a:pt x="6449785" y="2694857"/>
                </a:cubicBezTo>
                <a:cubicBezTo>
                  <a:pt x="6500700" y="2748600"/>
                  <a:pt x="6574373" y="2775962"/>
                  <a:pt x="6629400" y="2825486"/>
                </a:cubicBezTo>
                <a:cubicBezTo>
                  <a:pt x="6846909" y="3021244"/>
                  <a:pt x="6693012" y="2960991"/>
                  <a:pt x="6825342" y="3005100"/>
                </a:cubicBezTo>
                <a:cubicBezTo>
                  <a:pt x="6830785" y="2983329"/>
                  <a:pt x="6840271" y="2962184"/>
                  <a:pt x="6841671" y="2939786"/>
                </a:cubicBezTo>
                <a:cubicBezTo>
                  <a:pt x="6851184" y="2787586"/>
                  <a:pt x="6837578" y="2633710"/>
                  <a:pt x="6858000" y="2482586"/>
                </a:cubicBezTo>
                <a:cubicBezTo>
                  <a:pt x="6865179" y="2429463"/>
                  <a:pt x="6901543" y="2384615"/>
                  <a:pt x="6923314" y="2335629"/>
                </a:cubicBezTo>
                <a:cubicBezTo>
                  <a:pt x="6933648" y="2542316"/>
                  <a:pt x="6916141" y="2660597"/>
                  <a:pt x="6988628" y="2841814"/>
                </a:cubicBezTo>
                <a:cubicBezTo>
                  <a:pt x="7049553" y="2994126"/>
                  <a:pt x="7026039" y="2974029"/>
                  <a:pt x="7119257" y="3005100"/>
                </a:cubicBezTo>
                <a:cubicBezTo>
                  <a:pt x="7249737" y="2744141"/>
                  <a:pt x="7147481" y="2971769"/>
                  <a:pt x="7168242" y="2286643"/>
                </a:cubicBezTo>
                <a:cubicBezTo>
                  <a:pt x="7172531" y="2145089"/>
                  <a:pt x="7179128" y="2003614"/>
                  <a:pt x="7184571" y="1862100"/>
                </a:cubicBezTo>
                <a:cubicBezTo>
                  <a:pt x="7218809" y="1999049"/>
                  <a:pt x="7201410" y="1913464"/>
                  <a:pt x="7217228" y="2156014"/>
                </a:cubicBezTo>
                <a:cubicBezTo>
                  <a:pt x="7228585" y="2330156"/>
                  <a:pt x="7225205" y="2505771"/>
                  <a:pt x="7249885" y="2678529"/>
                </a:cubicBezTo>
                <a:cubicBezTo>
                  <a:pt x="7258175" y="2736561"/>
                  <a:pt x="7295942" y="2786446"/>
                  <a:pt x="7315200" y="2841814"/>
                </a:cubicBezTo>
                <a:cubicBezTo>
                  <a:pt x="7390336" y="3057828"/>
                  <a:pt x="7362738" y="3084815"/>
                  <a:pt x="7511142" y="3282686"/>
                </a:cubicBezTo>
                <a:cubicBezTo>
                  <a:pt x="7525747" y="3302159"/>
                  <a:pt x="7554685" y="3304457"/>
                  <a:pt x="7576457" y="3315343"/>
                </a:cubicBezTo>
                <a:cubicBezTo>
                  <a:pt x="7609114" y="3255472"/>
                  <a:pt x="7647093" y="3198210"/>
                  <a:pt x="7674428" y="3135729"/>
                </a:cubicBezTo>
                <a:cubicBezTo>
                  <a:pt x="7685552" y="3110303"/>
                  <a:pt x="7688126" y="3081714"/>
                  <a:pt x="7690757" y="3054086"/>
                </a:cubicBezTo>
                <a:cubicBezTo>
                  <a:pt x="7692077" y="3040231"/>
                  <a:pt x="7718180" y="2596503"/>
                  <a:pt x="7723414" y="2564229"/>
                </a:cubicBezTo>
                <a:cubicBezTo>
                  <a:pt x="7782104" y="2202312"/>
                  <a:pt x="7780843" y="2245172"/>
                  <a:pt x="7903028" y="1960072"/>
                </a:cubicBezTo>
                <a:cubicBezTo>
                  <a:pt x="7908471" y="1927415"/>
                  <a:pt x="7891810" y="1843735"/>
                  <a:pt x="7919357" y="1862100"/>
                </a:cubicBezTo>
                <a:cubicBezTo>
                  <a:pt x="7956702" y="1886996"/>
                  <a:pt x="7946447" y="1948193"/>
                  <a:pt x="7952014" y="1992729"/>
                </a:cubicBezTo>
                <a:cubicBezTo>
                  <a:pt x="7962837" y="2079311"/>
                  <a:pt x="7961475" y="2167001"/>
                  <a:pt x="7968342" y="2253986"/>
                </a:cubicBezTo>
                <a:cubicBezTo>
                  <a:pt x="8025180" y="2973926"/>
                  <a:pt x="7981769" y="2286276"/>
                  <a:pt x="8017328" y="2890800"/>
                </a:cubicBezTo>
                <a:cubicBezTo>
                  <a:pt x="8023127" y="2757430"/>
                  <a:pt x="8003832" y="2170984"/>
                  <a:pt x="8115300" y="2760172"/>
                </a:cubicBezTo>
                <a:cubicBezTo>
                  <a:pt x="8137651" y="2878313"/>
                  <a:pt x="8136282" y="2999732"/>
                  <a:pt x="8147957" y="3119400"/>
                </a:cubicBezTo>
                <a:cubicBezTo>
                  <a:pt x="8178851" y="3436066"/>
                  <a:pt x="8148322" y="3332763"/>
                  <a:pt x="8196942" y="3478629"/>
                </a:cubicBezTo>
                <a:cubicBezTo>
                  <a:pt x="8207828" y="3309900"/>
                  <a:pt x="8211900" y="3140593"/>
                  <a:pt x="8229600" y="2972443"/>
                </a:cubicBezTo>
                <a:cubicBezTo>
                  <a:pt x="8233748" y="2933036"/>
                  <a:pt x="8224666" y="2870673"/>
                  <a:pt x="8262257" y="2858143"/>
                </a:cubicBezTo>
                <a:cubicBezTo>
                  <a:pt x="8295320" y="2847122"/>
                  <a:pt x="8305800" y="2912572"/>
                  <a:pt x="8327571" y="2939786"/>
                </a:cubicBezTo>
                <a:cubicBezTo>
                  <a:pt x="8333014" y="2994215"/>
                  <a:pt x="8326602" y="3154965"/>
                  <a:pt x="8343900" y="3103072"/>
                </a:cubicBezTo>
                <a:cubicBezTo>
                  <a:pt x="8371492" y="3020294"/>
                  <a:pt x="8354424" y="2928877"/>
                  <a:pt x="8360228" y="2841814"/>
                </a:cubicBezTo>
                <a:cubicBezTo>
                  <a:pt x="8365310" y="2765589"/>
                  <a:pt x="8372319" y="2689491"/>
                  <a:pt x="8376557" y="2613214"/>
                </a:cubicBezTo>
                <a:cubicBezTo>
                  <a:pt x="8402207" y="2151517"/>
                  <a:pt x="8375334" y="2394391"/>
                  <a:pt x="8409214" y="2123357"/>
                </a:cubicBezTo>
                <a:cubicBezTo>
                  <a:pt x="8425543" y="2172343"/>
                  <a:pt x="8447381" y="2219825"/>
                  <a:pt x="8458200" y="2270314"/>
                </a:cubicBezTo>
                <a:cubicBezTo>
                  <a:pt x="8514452" y="2532823"/>
                  <a:pt x="8508910" y="2611598"/>
                  <a:pt x="8523514" y="2874472"/>
                </a:cubicBezTo>
                <a:cubicBezTo>
                  <a:pt x="8528957" y="2667643"/>
                  <a:pt x="8510582" y="2458807"/>
                  <a:pt x="8539842" y="2253986"/>
                </a:cubicBezTo>
                <a:cubicBezTo>
                  <a:pt x="8547878" y="2197732"/>
                  <a:pt x="8573716" y="2362493"/>
                  <a:pt x="8588828" y="2417272"/>
                </a:cubicBezTo>
                <a:cubicBezTo>
                  <a:pt x="8692987" y="2794847"/>
                  <a:pt x="8618038" y="2622648"/>
                  <a:pt x="8735785" y="2858143"/>
                </a:cubicBezTo>
                <a:cubicBezTo>
                  <a:pt x="8880820" y="2640594"/>
                  <a:pt x="8714255" y="2905936"/>
                  <a:pt x="8882742" y="2547900"/>
                </a:cubicBezTo>
                <a:cubicBezTo>
                  <a:pt x="8894330" y="2523276"/>
                  <a:pt x="8917304" y="2505664"/>
                  <a:pt x="8931728" y="2482586"/>
                </a:cubicBezTo>
                <a:cubicBezTo>
                  <a:pt x="8944629" y="2461945"/>
                  <a:pt x="8953499" y="2439043"/>
                  <a:pt x="8964385" y="2417272"/>
                </a:cubicBezTo>
                <a:cubicBezTo>
                  <a:pt x="8998334" y="2587013"/>
                  <a:pt x="8944624" y="2430168"/>
                  <a:pt x="9046028" y="2531572"/>
                </a:cubicBezTo>
                <a:cubicBezTo>
                  <a:pt x="9068469" y="2554013"/>
                  <a:pt x="9076814" y="2587214"/>
                  <a:pt x="9095014" y="2613214"/>
                </a:cubicBezTo>
                <a:cubicBezTo>
                  <a:pt x="9200693" y="2764183"/>
                  <a:pt x="9127170" y="2628541"/>
                  <a:pt x="9192985" y="2760172"/>
                </a:cubicBezTo>
                <a:cubicBezTo>
                  <a:pt x="9193344" y="2758377"/>
                  <a:pt x="9219056" y="2623094"/>
                  <a:pt x="9225642" y="2613214"/>
                </a:cubicBezTo>
                <a:cubicBezTo>
                  <a:pt x="9237181" y="2595905"/>
                  <a:pt x="9328643" y="2553550"/>
                  <a:pt x="9339942" y="2547900"/>
                </a:cubicBezTo>
                <a:lnTo>
                  <a:pt x="9372600" y="2629543"/>
                </a:lnTo>
              </a:path>
            </a:pathLst>
          </a:custGeom>
          <a:ln>
            <a:solidFill>
              <a:schemeClr val="accent3">
                <a:lumMod val="75000"/>
                <a:alpha val="46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447800" y="4572000"/>
            <a:ext cx="3260271" cy="1306286"/>
          </a:xfrm>
          <a:custGeom>
            <a:avLst/>
            <a:gdLst>
              <a:gd name="connsiteX0" fmla="*/ 996042 w 9372600"/>
              <a:gd name="connsiteY0" fmla="*/ 2253986 h 3478629"/>
              <a:gd name="connsiteX1" fmla="*/ 3331028 w 9372600"/>
              <a:gd name="connsiteY1" fmla="*/ 1862100 h 3478629"/>
              <a:gd name="connsiteX2" fmla="*/ 3380014 w 9372600"/>
              <a:gd name="connsiteY2" fmla="*/ 1878429 h 3478629"/>
              <a:gd name="connsiteX3" fmla="*/ 3314700 w 9372600"/>
              <a:gd name="connsiteY3" fmla="*/ 1927414 h 3478629"/>
              <a:gd name="connsiteX4" fmla="*/ 2530928 w 9372600"/>
              <a:gd name="connsiteY4" fmla="*/ 2090700 h 3478629"/>
              <a:gd name="connsiteX5" fmla="*/ 1485900 w 9372600"/>
              <a:gd name="connsiteY5" fmla="*/ 2205000 h 3478629"/>
              <a:gd name="connsiteX6" fmla="*/ 767442 w 9372600"/>
              <a:gd name="connsiteY6" fmla="*/ 2319300 h 3478629"/>
              <a:gd name="connsiteX7" fmla="*/ 0 w 9372600"/>
              <a:gd name="connsiteY7" fmla="*/ 2302972 h 3478629"/>
              <a:gd name="connsiteX8" fmla="*/ 48985 w 9372600"/>
              <a:gd name="connsiteY8" fmla="*/ 2253986 h 3478629"/>
              <a:gd name="connsiteX9" fmla="*/ 163285 w 9372600"/>
              <a:gd name="connsiteY9" fmla="*/ 2221329 h 3478629"/>
              <a:gd name="connsiteX10" fmla="*/ 522514 w 9372600"/>
              <a:gd name="connsiteY10" fmla="*/ 2156014 h 3478629"/>
              <a:gd name="connsiteX11" fmla="*/ 1371600 w 9372600"/>
              <a:gd name="connsiteY11" fmla="*/ 2058043 h 3478629"/>
              <a:gd name="connsiteX12" fmla="*/ 1502228 w 9372600"/>
              <a:gd name="connsiteY12" fmla="*/ 2025386 h 3478629"/>
              <a:gd name="connsiteX13" fmla="*/ 1469571 w 9372600"/>
              <a:gd name="connsiteY13" fmla="*/ 2205000 h 3478629"/>
              <a:gd name="connsiteX14" fmla="*/ 1143000 w 9372600"/>
              <a:gd name="connsiteY14" fmla="*/ 2417272 h 3478629"/>
              <a:gd name="connsiteX15" fmla="*/ 1061357 w 9372600"/>
              <a:gd name="connsiteY15" fmla="*/ 2482586 h 3478629"/>
              <a:gd name="connsiteX16" fmla="*/ 1355271 w 9372600"/>
              <a:gd name="connsiteY16" fmla="*/ 2335629 h 3478629"/>
              <a:gd name="connsiteX17" fmla="*/ 1436914 w 9372600"/>
              <a:gd name="connsiteY17" fmla="*/ 2270314 h 3478629"/>
              <a:gd name="connsiteX18" fmla="*/ 1534885 w 9372600"/>
              <a:gd name="connsiteY18" fmla="*/ 2253986 h 3478629"/>
              <a:gd name="connsiteX19" fmla="*/ 2008414 w 9372600"/>
              <a:gd name="connsiteY19" fmla="*/ 2107029 h 3478629"/>
              <a:gd name="connsiteX20" fmla="*/ 2106385 w 9372600"/>
              <a:gd name="connsiteY20" fmla="*/ 2139686 h 3478629"/>
              <a:gd name="connsiteX21" fmla="*/ 2073728 w 9372600"/>
              <a:gd name="connsiteY21" fmla="*/ 2449929 h 3478629"/>
              <a:gd name="connsiteX22" fmla="*/ 2057400 w 9372600"/>
              <a:gd name="connsiteY22" fmla="*/ 2515243 h 3478629"/>
              <a:gd name="connsiteX23" fmla="*/ 2008414 w 9372600"/>
              <a:gd name="connsiteY23" fmla="*/ 2564229 h 3478629"/>
              <a:gd name="connsiteX24" fmla="*/ 1959428 w 9372600"/>
              <a:gd name="connsiteY24" fmla="*/ 2596886 h 3478629"/>
              <a:gd name="connsiteX25" fmla="*/ 1681842 w 9372600"/>
              <a:gd name="connsiteY25" fmla="*/ 2629543 h 3478629"/>
              <a:gd name="connsiteX26" fmla="*/ 1502228 w 9372600"/>
              <a:gd name="connsiteY26" fmla="*/ 2711186 h 3478629"/>
              <a:gd name="connsiteX27" fmla="*/ 1469571 w 9372600"/>
              <a:gd name="connsiteY27" fmla="*/ 2776500 h 3478629"/>
              <a:gd name="connsiteX28" fmla="*/ 1453242 w 9372600"/>
              <a:gd name="connsiteY28" fmla="*/ 2825486 h 3478629"/>
              <a:gd name="connsiteX29" fmla="*/ 1404257 w 9372600"/>
              <a:gd name="connsiteY29" fmla="*/ 2841814 h 3478629"/>
              <a:gd name="connsiteX30" fmla="*/ 881742 w 9372600"/>
              <a:gd name="connsiteY30" fmla="*/ 2776500 h 3478629"/>
              <a:gd name="connsiteX31" fmla="*/ 849085 w 9372600"/>
              <a:gd name="connsiteY31" fmla="*/ 2662200 h 3478629"/>
              <a:gd name="connsiteX32" fmla="*/ 914400 w 9372600"/>
              <a:gd name="connsiteY32" fmla="*/ 2400943 h 3478629"/>
              <a:gd name="connsiteX33" fmla="*/ 1175657 w 9372600"/>
              <a:gd name="connsiteY33" fmla="*/ 2286643 h 3478629"/>
              <a:gd name="connsiteX34" fmla="*/ 1240971 w 9372600"/>
              <a:gd name="connsiteY34" fmla="*/ 2319300 h 3478629"/>
              <a:gd name="connsiteX35" fmla="*/ 1175657 w 9372600"/>
              <a:gd name="connsiteY35" fmla="*/ 2694857 h 3478629"/>
              <a:gd name="connsiteX36" fmla="*/ 1159328 w 9372600"/>
              <a:gd name="connsiteY36" fmla="*/ 2923457 h 3478629"/>
              <a:gd name="connsiteX37" fmla="*/ 1143000 w 9372600"/>
              <a:gd name="connsiteY37" fmla="*/ 3119400 h 3478629"/>
              <a:gd name="connsiteX38" fmla="*/ 979714 w 9372600"/>
              <a:gd name="connsiteY38" fmla="*/ 2760172 h 3478629"/>
              <a:gd name="connsiteX39" fmla="*/ 751114 w 9372600"/>
              <a:gd name="connsiteY39" fmla="*/ 2335629 h 3478629"/>
              <a:gd name="connsiteX40" fmla="*/ 636814 w 9372600"/>
              <a:gd name="connsiteY40" fmla="*/ 2107029 h 3478629"/>
              <a:gd name="connsiteX41" fmla="*/ 669471 w 9372600"/>
              <a:gd name="connsiteY41" fmla="*/ 1551857 h 3478629"/>
              <a:gd name="connsiteX42" fmla="*/ 751114 w 9372600"/>
              <a:gd name="connsiteY42" fmla="*/ 1502872 h 3478629"/>
              <a:gd name="connsiteX43" fmla="*/ 783771 w 9372600"/>
              <a:gd name="connsiteY43" fmla="*/ 1666157 h 3478629"/>
              <a:gd name="connsiteX44" fmla="*/ 604157 w 9372600"/>
              <a:gd name="connsiteY44" fmla="*/ 2302972 h 3478629"/>
              <a:gd name="connsiteX45" fmla="*/ 424542 w 9372600"/>
              <a:gd name="connsiteY45" fmla="*/ 2547900 h 3478629"/>
              <a:gd name="connsiteX46" fmla="*/ 440871 w 9372600"/>
              <a:gd name="connsiteY46" fmla="*/ 2041714 h 3478629"/>
              <a:gd name="connsiteX47" fmla="*/ 473528 w 9372600"/>
              <a:gd name="connsiteY47" fmla="*/ 2107029 h 3478629"/>
              <a:gd name="connsiteX48" fmla="*/ 489857 w 9372600"/>
              <a:gd name="connsiteY48" fmla="*/ 2466257 h 3478629"/>
              <a:gd name="connsiteX49" fmla="*/ 636814 w 9372600"/>
              <a:gd name="connsiteY49" fmla="*/ 2449929 h 3478629"/>
              <a:gd name="connsiteX50" fmla="*/ 653142 w 9372600"/>
              <a:gd name="connsiteY50" fmla="*/ 2384614 h 3478629"/>
              <a:gd name="connsiteX51" fmla="*/ 767442 w 9372600"/>
              <a:gd name="connsiteY51" fmla="*/ 2221329 h 3478629"/>
              <a:gd name="connsiteX52" fmla="*/ 800100 w 9372600"/>
              <a:gd name="connsiteY52" fmla="*/ 2482586 h 3478629"/>
              <a:gd name="connsiteX53" fmla="*/ 832757 w 9372600"/>
              <a:gd name="connsiteY53" fmla="*/ 2564229 h 3478629"/>
              <a:gd name="connsiteX54" fmla="*/ 881742 w 9372600"/>
              <a:gd name="connsiteY54" fmla="*/ 2531572 h 3478629"/>
              <a:gd name="connsiteX55" fmla="*/ 914400 w 9372600"/>
              <a:gd name="connsiteY55" fmla="*/ 1437557 h 3478629"/>
              <a:gd name="connsiteX56" fmla="*/ 1028700 w 9372600"/>
              <a:gd name="connsiteY56" fmla="*/ 1176300 h 3478629"/>
              <a:gd name="connsiteX57" fmla="*/ 1077685 w 9372600"/>
              <a:gd name="connsiteY57" fmla="*/ 1062000 h 3478629"/>
              <a:gd name="connsiteX58" fmla="*/ 1012371 w 9372600"/>
              <a:gd name="connsiteY58" fmla="*/ 1649829 h 3478629"/>
              <a:gd name="connsiteX59" fmla="*/ 930728 w 9372600"/>
              <a:gd name="connsiteY59" fmla="*/ 2253986 h 3478629"/>
              <a:gd name="connsiteX60" fmla="*/ 979714 w 9372600"/>
              <a:gd name="connsiteY60" fmla="*/ 2449929 h 3478629"/>
              <a:gd name="connsiteX61" fmla="*/ 1191985 w 9372600"/>
              <a:gd name="connsiteY61" fmla="*/ 2335629 h 3478629"/>
              <a:gd name="connsiteX62" fmla="*/ 1355271 w 9372600"/>
              <a:gd name="connsiteY62" fmla="*/ 2090700 h 3478629"/>
              <a:gd name="connsiteX63" fmla="*/ 1469571 w 9372600"/>
              <a:gd name="connsiteY63" fmla="*/ 1551857 h 3478629"/>
              <a:gd name="connsiteX64" fmla="*/ 1420585 w 9372600"/>
              <a:gd name="connsiteY64" fmla="*/ 1617172 h 3478629"/>
              <a:gd name="connsiteX65" fmla="*/ 1306285 w 9372600"/>
              <a:gd name="connsiteY65" fmla="*/ 2139686 h 3478629"/>
              <a:gd name="connsiteX66" fmla="*/ 1306285 w 9372600"/>
              <a:gd name="connsiteY66" fmla="*/ 2711186 h 3478629"/>
              <a:gd name="connsiteX67" fmla="*/ 1371600 w 9372600"/>
              <a:gd name="connsiteY67" fmla="*/ 2678529 h 3478629"/>
              <a:gd name="connsiteX68" fmla="*/ 1436914 w 9372600"/>
              <a:gd name="connsiteY68" fmla="*/ 2596886 h 3478629"/>
              <a:gd name="connsiteX69" fmla="*/ 1551214 w 9372600"/>
              <a:gd name="connsiteY69" fmla="*/ 2270314 h 3478629"/>
              <a:gd name="connsiteX70" fmla="*/ 1534885 w 9372600"/>
              <a:gd name="connsiteY70" fmla="*/ 2025386 h 3478629"/>
              <a:gd name="connsiteX71" fmla="*/ 1502228 w 9372600"/>
              <a:gd name="connsiteY71" fmla="*/ 2074372 h 3478629"/>
              <a:gd name="connsiteX72" fmla="*/ 1322614 w 9372600"/>
              <a:gd name="connsiteY72" fmla="*/ 2596886 h 3478629"/>
              <a:gd name="connsiteX73" fmla="*/ 1355271 w 9372600"/>
              <a:gd name="connsiteY73" fmla="*/ 2498914 h 3478629"/>
              <a:gd name="connsiteX74" fmla="*/ 1469571 w 9372600"/>
              <a:gd name="connsiteY74" fmla="*/ 2335629 h 3478629"/>
              <a:gd name="connsiteX75" fmla="*/ 1502228 w 9372600"/>
              <a:gd name="connsiteY75" fmla="*/ 2466257 h 3478629"/>
              <a:gd name="connsiteX76" fmla="*/ 1551214 w 9372600"/>
              <a:gd name="connsiteY76" fmla="*/ 2613214 h 3478629"/>
              <a:gd name="connsiteX77" fmla="*/ 1600200 w 9372600"/>
              <a:gd name="connsiteY77" fmla="*/ 2645872 h 3478629"/>
              <a:gd name="connsiteX78" fmla="*/ 1763485 w 9372600"/>
              <a:gd name="connsiteY78" fmla="*/ 2449929 h 3478629"/>
              <a:gd name="connsiteX79" fmla="*/ 1943100 w 9372600"/>
              <a:gd name="connsiteY79" fmla="*/ 2270314 h 3478629"/>
              <a:gd name="connsiteX80" fmla="*/ 2024742 w 9372600"/>
              <a:gd name="connsiteY80" fmla="*/ 2123357 h 3478629"/>
              <a:gd name="connsiteX81" fmla="*/ 2057400 w 9372600"/>
              <a:gd name="connsiteY81" fmla="*/ 2074372 h 3478629"/>
              <a:gd name="connsiteX82" fmla="*/ 1992085 w 9372600"/>
              <a:gd name="connsiteY82" fmla="*/ 2107029 h 3478629"/>
              <a:gd name="connsiteX83" fmla="*/ 1992085 w 9372600"/>
              <a:gd name="connsiteY83" fmla="*/ 2466257 h 3478629"/>
              <a:gd name="connsiteX84" fmla="*/ 2024742 w 9372600"/>
              <a:gd name="connsiteY84" fmla="*/ 2515243 h 3478629"/>
              <a:gd name="connsiteX85" fmla="*/ 2122714 w 9372600"/>
              <a:gd name="connsiteY85" fmla="*/ 2466257 h 3478629"/>
              <a:gd name="connsiteX86" fmla="*/ 2188028 w 9372600"/>
              <a:gd name="connsiteY86" fmla="*/ 2417272 h 3478629"/>
              <a:gd name="connsiteX87" fmla="*/ 2383971 w 9372600"/>
              <a:gd name="connsiteY87" fmla="*/ 2253986 h 3478629"/>
              <a:gd name="connsiteX88" fmla="*/ 2596242 w 9372600"/>
              <a:gd name="connsiteY88" fmla="*/ 2123357 h 3478629"/>
              <a:gd name="connsiteX89" fmla="*/ 2710542 w 9372600"/>
              <a:gd name="connsiteY89" fmla="*/ 2058043 h 3478629"/>
              <a:gd name="connsiteX90" fmla="*/ 2841171 w 9372600"/>
              <a:gd name="connsiteY90" fmla="*/ 2090700 h 3478629"/>
              <a:gd name="connsiteX91" fmla="*/ 2857500 w 9372600"/>
              <a:gd name="connsiteY91" fmla="*/ 2156014 h 3478629"/>
              <a:gd name="connsiteX92" fmla="*/ 2792185 w 9372600"/>
              <a:gd name="connsiteY92" fmla="*/ 2498914 h 3478629"/>
              <a:gd name="connsiteX93" fmla="*/ 2694214 w 9372600"/>
              <a:gd name="connsiteY93" fmla="*/ 2596886 h 3478629"/>
              <a:gd name="connsiteX94" fmla="*/ 2514600 w 9372600"/>
              <a:gd name="connsiteY94" fmla="*/ 2645872 h 3478629"/>
              <a:gd name="connsiteX95" fmla="*/ 2008414 w 9372600"/>
              <a:gd name="connsiteY95" fmla="*/ 2662200 h 3478629"/>
              <a:gd name="connsiteX96" fmla="*/ 1551214 w 9372600"/>
              <a:gd name="connsiteY96" fmla="*/ 2678529 h 3478629"/>
              <a:gd name="connsiteX97" fmla="*/ 2596242 w 9372600"/>
              <a:gd name="connsiteY97" fmla="*/ 2645872 h 3478629"/>
              <a:gd name="connsiteX98" fmla="*/ 2906485 w 9372600"/>
              <a:gd name="connsiteY98" fmla="*/ 2613214 h 3478629"/>
              <a:gd name="connsiteX99" fmla="*/ 3314700 w 9372600"/>
              <a:gd name="connsiteY99" fmla="*/ 2580557 h 3478629"/>
              <a:gd name="connsiteX100" fmla="*/ 3526971 w 9372600"/>
              <a:gd name="connsiteY100" fmla="*/ 2498914 h 3478629"/>
              <a:gd name="connsiteX101" fmla="*/ 3657600 w 9372600"/>
              <a:gd name="connsiteY101" fmla="*/ 2205000 h 3478629"/>
              <a:gd name="connsiteX102" fmla="*/ 3902528 w 9372600"/>
              <a:gd name="connsiteY102" fmla="*/ 1339586 h 3478629"/>
              <a:gd name="connsiteX103" fmla="*/ 4016828 w 9372600"/>
              <a:gd name="connsiteY103" fmla="*/ 996686 h 3478629"/>
              <a:gd name="connsiteX104" fmla="*/ 4082142 w 9372600"/>
              <a:gd name="connsiteY104" fmla="*/ 670114 h 3478629"/>
              <a:gd name="connsiteX105" fmla="*/ 4033157 w 9372600"/>
              <a:gd name="connsiteY105" fmla="*/ 735429 h 3478629"/>
              <a:gd name="connsiteX106" fmla="*/ 3967842 w 9372600"/>
              <a:gd name="connsiteY106" fmla="*/ 1176300 h 3478629"/>
              <a:gd name="connsiteX107" fmla="*/ 3771900 w 9372600"/>
              <a:gd name="connsiteY107" fmla="*/ 1927414 h 3478629"/>
              <a:gd name="connsiteX108" fmla="*/ 3429000 w 9372600"/>
              <a:gd name="connsiteY108" fmla="*/ 2743843 h 3478629"/>
              <a:gd name="connsiteX109" fmla="*/ 3429000 w 9372600"/>
              <a:gd name="connsiteY109" fmla="*/ 2433600 h 3478629"/>
              <a:gd name="connsiteX110" fmla="*/ 3363685 w 9372600"/>
              <a:gd name="connsiteY110" fmla="*/ 2041714 h 3478629"/>
              <a:gd name="connsiteX111" fmla="*/ 3249385 w 9372600"/>
              <a:gd name="connsiteY111" fmla="*/ 2156014 h 3478629"/>
              <a:gd name="connsiteX112" fmla="*/ 3151414 w 9372600"/>
              <a:gd name="connsiteY112" fmla="*/ 2351957 h 3478629"/>
              <a:gd name="connsiteX113" fmla="*/ 3020785 w 9372600"/>
              <a:gd name="connsiteY113" fmla="*/ 2515243 h 3478629"/>
              <a:gd name="connsiteX114" fmla="*/ 2824842 w 9372600"/>
              <a:gd name="connsiteY114" fmla="*/ 2678529 h 3478629"/>
              <a:gd name="connsiteX115" fmla="*/ 2808514 w 9372600"/>
              <a:gd name="connsiteY115" fmla="*/ 2547900 h 3478629"/>
              <a:gd name="connsiteX116" fmla="*/ 2890157 w 9372600"/>
              <a:gd name="connsiteY116" fmla="*/ 1943743 h 3478629"/>
              <a:gd name="connsiteX117" fmla="*/ 2857500 w 9372600"/>
              <a:gd name="connsiteY117" fmla="*/ 2613214 h 3478629"/>
              <a:gd name="connsiteX118" fmla="*/ 2906485 w 9372600"/>
              <a:gd name="connsiteY118" fmla="*/ 2302972 h 3478629"/>
              <a:gd name="connsiteX119" fmla="*/ 3053442 w 9372600"/>
              <a:gd name="connsiteY119" fmla="*/ 2319300 h 3478629"/>
              <a:gd name="connsiteX120" fmla="*/ 3265714 w 9372600"/>
              <a:gd name="connsiteY120" fmla="*/ 2433600 h 3478629"/>
              <a:gd name="connsiteX121" fmla="*/ 3429000 w 9372600"/>
              <a:gd name="connsiteY121" fmla="*/ 2564229 h 3478629"/>
              <a:gd name="connsiteX122" fmla="*/ 3657600 w 9372600"/>
              <a:gd name="connsiteY122" fmla="*/ 2678529 h 3478629"/>
              <a:gd name="connsiteX123" fmla="*/ 3771900 w 9372600"/>
              <a:gd name="connsiteY123" fmla="*/ 2596886 h 3478629"/>
              <a:gd name="connsiteX124" fmla="*/ 3820885 w 9372600"/>
              <a:gd name="connsiteY124" fmla="*/ 2531572 h 3478629"/>
              <a:gd name="connsiteX125" fmla="*/ 3869871 w 9372600"/>
              <a:gd name="connsiteY125" fmla="*/ 2760172 h 3478629"/>
              <a:gd name="connsiteX126" fmla="*/ 4016828 w 9372600"/>
              <a:gd name="connsiteY126" fmla="*/ 2596886 h 3478629"/>
              <a:gd name="connsiteX127" fmla="*/ 4114800 w 9372600"/>
              <a:gd name="connsiteY127" fmla="*/ 2368286 h 3478629"/>
              <a:gd name="connsiteX128" fmla="*/ 4131128 w 9372600"/>
              <a:gd name="connsiteY128" fmla="*/ 2580557 h 3478629"/>
              <a:gd name="connsiteX129" fmla="*/ 4098471 w 9372600"/>
              <a:gd name="connsiteY129" fmla="*/ 2694857 h 3478629"/>
              <a:gd name="connsiteX130" fmla="*/ 4049485 w 9372600"/>
              <a:gd name="connsiteY130" fmla="*/ 2776500 h 3478629"/>
              <a:gd name="connsiteX131" fmla="*/ 3984171 w 9372600"/>
              <a:gd name="connsiteY131" fmla="*/ 2596886 h 3478629"/>
              <a:gd name="connsiteX132" fmla="*/ 3951514 w 9372600"/>
              <a:gd name="connsiteY132" fmla="*/ 2564229 h 3478629"/>
              <a:gd name="connsiteX133" fmla="*/ 3837214 w 9372600"/>
              <a:gd name="connsiteY133" fmla="*/ 2580557 h 3478629"/>
              <a:gd name="connsiteX134" fmla="*/ 3788228 w 9372600"/>
              <a:gd name="connsiteY134" fmla="*/ 2629543 h 3478629"/>
              <a:gd name="connsiteX135" fmla="*/ 3755571 w 9372600"/>
              <a:gd name="connsiteY135" fmla="*/ 2564229 h 3478629"/>
              <a:gd name="connsiteX136" fmla="*/ 3739242 w 9372600"/>
              <a:gd name="connsiteY136" fmla="*/ 2417272 h 3478629"/>
              <a:gd name="connsiteX137" fmla="*/ 3673928 w 9372600"/>
              <a:gd name="connsiteY137" fmla="*/ 2743843 h 3478629"/>
              <a:gd name="connsiteX138" fmla="*/ 3657600 w 9372600"/>
              <a:gd name="connsiteY138" fmla="*/ 2858143 h 3478629"/>
              <a:gd name="connsiteX139" fmla="*/ 3755571 w 9372600"/>
              <a:gd name="connsiteY139" fmla="*/ 2335629 h 3478629"/>
              <a:gd name="connsiteX140" fmla="*/ 3869871 w 9372600"/>
              <a:gd name="connsiteY140" fmla="*/ 2433600 h 3478629"/>
              <a:gd name="connsiteX141" fmla="*/ 3935185 w 9372600"/>
              <a:gd name="connsiteY141" fmla="*/ 2547900 h 3478629"/>
              <a:gd name="connsiteX142" fmla="*/ 4016828 w 9372600"/>
              <a:gd name="connsiteY142" fmla="*/ 2613214 h 3478629"/>
              <a:gd name="connsiteX143" fmla="*/ 4049485 w 9372600"/>
              <a:gd name="connsiteY143" fmla="*/ 2645872 h 3478629"/>
              <a:gd name="connsiteX144" fmla="*/ 4049485 w 9372600"/>
              <a:gd name="connsiteY144" fmla="*/ 2319300 h 3478629"/>
              <a:gd name="connsiteX145" fmla="*/ 3853542 w 9372600"/>
              <a:gd name="connsiteY145" fmla="*/ 2156014 h 3478629"/>
              <a:gd name="connsiteX146" fmla="*/ 3673928 w 9372600"/>
              <a:gd name="connsiteY146" fmla="*/ 2123357 h 3478629"/>
              <a:gd name="connsiteX147" fmla="*/ 3380014 w 9372600"/>
              <a:gd name="connsiteY147" fmla="*/ 2074372 h 3478629"/>
              <a:gd name="connsiteX148" fmla="*/ 3200400 w 9372600"/>
              <a:gd name="connsiteY148" fmla="*/ 2090700 h 3478629"/>
              <a:gd name="connsiteX149" fmla="*/ 3216728 w 9372600"/>
              <a:gd name="connsiteY149" fmla="*/ 2156014 h 3478629"/>
              <a:gd name="connsiteX150" fmla="*/ 3282042 w 9372600"/>
              <a:gd name="connsiteY150" fmla="*/ 2384614 h 3478629"/>
              <a:gd name="connsiteX151" fmla="*/ 3265714 w 9372600"/>
              <a:gd name="connsiteY151" fmla="*/ 1502872 h 3478629"/>
              <a:gd name="connsiteX152" fmla="*/ 3249385 w 9372600"/>
              <a:gd name="connsiteY152" fmla="*/ 1617172 h 3478629"/>
              <a:gd name="connsiteX153" fmla="*/ 3200400 w 9372600"/>
              <a:gd name="connsiteY153" fmla="*/ 2270314 h 3478629"/>
              <a:gd name="connsiteX154" fmla="*/ 3167742 w 9372600"/>
              <a:gd name="connsiteY154" fmla="*/ 2498914 h 3478629"/>
              <a:gd name="connsiteX155" fmla="*/ 3151414 w 9372600"/>
              <a:gd name="connsiteY155" fmla="*/ 2662200 h 3478629"/>
              <a:gd name="connsiteX156" fmla="*/ 3233057 w 9372600"/>
              <a:gd name="connsiteY156" fmla="*/ 2596886 h 3478629"/>
              <a:gd name="connsiteX157" fmla="*/ 3314700 w 9372600"/>
              <a:gd name="connsiteY157" fmla="*/ 2515243 h 3478629"/>
              <a:gd name="connsiteX158" fmla="*/ 3510642 w 9372600"/>
              <a:gd name="connsiteY158" fmla="*/ 2351957 h 3478629"/>
              <a:gd name="connsiteX159" fmla="*/ 3494314 w 9372600"/>
              <a:gd name="connsiteY159" fmla="*/ 2727514 h 3478629"/>
              <a:gd name="connsiteX160" fmla="*/ 3559628 w 9372600"/>
              <a:gd name="connsiteY160" fmla="*/ 2825486 h 3478629"/>
              <a:gd name="connsiteX161" fmla="*/ 3608614 w 9372600"/>
              <a:gd name="connsiteY161" fmla="*/ 2662200 h 3478629"/>
              <a:gd name="connsiteX162" fmla="*/ 3624942 w 9372600"/>
              <a:gd name="connsiteY162" fmla="*/ 2580557 h 3478629"/>
              <a:gd name="connsiteX163" fmla="*/ 3739242 w 9372600"/>
              <a:gd name="connsiteY163" fmla="*/ 2319300 h 3478629"/>
              <a:gd name="connsiteX164" fmla="*/ 3771900 w 9372600"/>
              <a:gd name="connsiteY164" fmla="*/ 2286643 h 3478629"/>
              <a:gd name="connsiteX165" fmla="*/ 3820885 w 9372600"/>
              <a:gd name="connsiteY165" fmla="*/ 2319300 h 3478629"/>
              <a:gd name="connsiteX166" fmla="*/ 3820885 w 9372600"/>
              <a:gd name="connsiteY166" fmla="*/ 3037757 h 3478629"/>
              <a:gd name="connsiteX167" fmla="*/ 3869871 w 9372600"/>
              <a:gd name="connsiteY167" fmla="*/ 2466257 h 3478629"/>
              <a:gd name="connsiteX168" fmla="*/ 3902528 w 9372600"/>
              <a:gd name="connsiteY168" fmla="*/ 2384614 h 3478629"/>
              <a:gd name="connsiteX169" fmla="*/ 3984171 w 9372600"/>
              <a:gd name="connsiteY169" fmla="*/ 2286643 h 3478629"/>
              <a:gd name="connsiteX170" fmla="*/ 4033157 w 9372600"/>
              <a:gd name="connsiteY170" fmla="*/ 2270314 h 3478629"/>
              <a:gd name="connsiteX171" fmla="*/ 4147457 w 9372600"/>
              <a:gd name="connsiteY171" fmla="*/ 2335629 h 3478629"/>
              <a:gd name="connsiteX172" fmla="*/ 4196442 w 9372600"/>
              <a:gd name="connsiteY172" fmla="*/ 2384614 h 3478629"/>
              <a:gd name="connsiteX173" fmla="*/ 4294414 w 9372600"/>
              <a:gd name="connsiteY173" fmla="*/ 2417272 h 3478629"/>
              <a:gd name="connsiteX174" fmla="*/ 4359728 w 9372600"/>
              <a:gd name="connsiteY174" fmla="*/ 2466257 h 3478629"/>
              <a:gd name="connsiteX175" fmla="*/ 4376057 w 9372600"/>
              <a:gd name="connsiteY175" fmla="*/ 2384614 h 3478629"/>
              <a:gd name="connsiteX176" fmla="*/ 4441371 w 9372600"/>
              <a:gd name="connsiteY176" fmla="*/ 2123357 h 3478629"/>
              <a:gd name="connsiteX177" fmla="*/ 4637314 w 9372600"/>
              <a:gd name="connsiteY177" fmla="*/ 1813114 h 3478629"/>
              <a:gd name="connsiteX178" fmla="*/ 4620985 w 9372600"/>
              <a:gd name="connsiteY178" fmla="*/ 1992729 h 3478629"/>
              <a:gd name="connsiteX179" fmla="*/ 4604657 w 9372600"/>
              <a:gd name="connsiteY179" fmla="*/ 2205000 h 3478629"/>
              <a:gd name="connsiteX180" fmla="*/ 4555671 w 9372600"/>
              <a:gd name="connsiteY180" fmla="*/ 2433600 h 3478629"/>
              <a:gd name="connsiteX181" fmla="*/ 4653642 w 9372600"/>
              <a:gd name="connsiteY181" fmla="*/ 1829443 h 3478629"/>
              <a:gd name="connsiteX182" fmla="*/ 4718957 w 9372600"/>
              <a:gd name="connsiteY182" fmla="*/ 1649829 h 3478629"/>
              <a:gd name="connsiteX183" fmla="*/ 4800600 w 9372600"/>
              <a:gd name="connsiteY183" fmla="*/ 1535529 h 3478629"/>
              <a:gd name="connsiteX184" fmla="*/ 4865914 w 9372600"/>
              <a:gd name="connsiteY184" fmla="*/ 1404900 h 3478629"/>
              <a:gd name="connsiteX185" fmla="*/ 4882242 w 9372600"/>
              <a:gd name="connsiteY185" fmla="*/ 1143643 h 3478629"/>
              <a:gd name="connsiteX186" fmla="*/ 4898571 w 9372600"/>
              <a:gd name="connsiteY186" fmla="*/ 1078329 h 3478629"/>
              <a:gd name="connsiteX187" fmla="*/ 4931228 w 9372600"/>
              <a:gd name="connsiteY187" fmla="*/ 1192629 h 3478629"/>
              <a:gd name="connsiteX188" fmla="*/ 4980214 w 9372600"/>
              <a:gd name="connsiteY188" fmla="*/ 1796786 h 3478629"/>
              <a:gd name="connsiteX189" fmla="*/ 4931228 w 9372600"/>
              <a:gd name="connsiteY189" fmla="*/ 2613214 h 3478629"/>
              <a:gd name="connsiteX190" fmla="*/ 4882242 w 9372600"/>
              <a:gd name="connsiteY190" fmla="*/ 2400943 h 3478629"/>
              <a:gd name="connsiteX191" fmla="*/ 4833257 w 9372600"/>
              <a:gd name="connsiteY191" fmla="*/ 1829443 h 3478629"/>
              <a:gd name="connsiteX192" fmla="*/ 4980214 w 9372600"/>
              <a:gd name="connsiteY192" fmla="*/ 1388572 h 3478629"/>
              <a:gd name="connsiteX193" fmla="*/ 5029200 w 9372600"/>
              <a:gd name="connsiteY193" fmla="*/ 1372243 h 3478629"/>
              <a:gd name="connsiteX194" fmla="*/ 5045528 w 9372600"/>
              <a:gd name="connsiteY194" fmla="*/ 2205000 h 3478629"/>
              <a:gd name="connsiteX195" fmla="*/ 5061857 w 9372600"/>
              <a:gd name="connsiteY195" fmla="*/ 1878429 h 3478629"/>
              <a:gd name="connsiteX196" fmla="*/ 5078185 w 9372600"/>
              <a:gd name="connsiteY196" fmla="*/ 1600843 h 3478629"/>
              <a:gd name="connsiteX197" fmla="*/ 5257800 w 9372600"/>
              <a:gd name="connsiteY197" fmla="*/ 947700 h 3478629"/>
              <a:gd name="connsiteX198" fmla="*/ 5404757 w 9372600"/>
              <a:gd name="connsiteY198" fmla="*/ 702772 h 3478629"/>
              <a:gd name="connsiteX199" fmla="*/ 5486400 w 9372600"/>
              <a:gd name="connsiteY199" fmla="*/ 539486 h 3478629"/>
              <a:gd name="connsiteX200" fmla="*/ 5453742 w 9372600"/>
              <a:gd name="connsiteY200" fmla="*/ 1519200 h 3478629"/>
              <a:gd name="connsiteX201" fmla="*/ 5421085 w 9372600"/>
              <a:gd name="connsiteY201" fmla="*/ 1845772 h 3478629"/>
              <a:gd name="connsiteX202" fmla="*/ 5404757 w 9372600"/>
              <a:gd name="connsiteY202" fmla="*/ 1992729 h 3478629"/>
              <a:gd name="connsiteX203" fmla="*/ 5388428 w 9372600"/>
              <a:gd name="connsiteY203" fmla="*/ 1780457 h 3478629"/>
              <a:gd name="connsiteX204" fmla="*/ 5355771 w 9372600"/>
              <a:gd name="connsiteY204" fmla="*/ 1862100 h 3478629"/>
              <a:gd name="connsiteX205" fmla="*/ 5323114 w 9372600"/>
              <a:gd name="connsiteY205" fmla="*/ 2009057 h 3478629"/>
              <a:gd name="connsiteX206" fmla="*/ 5306785 w 9372600"/>
              <a:gd name="connsiteY206" fmla="*/ 2172343 h 3478629"/>
              <a:gd name="connsiteX207" fmla="*/ 5290457 w 9372600"/>
              <a:gd name="connsiteY207" fmla="*/ 2270314 h 3478629"/>
              <a:gd name="connsiteX208" fmla="*/ 5274128 w 9372600"/>
              <a:gd name="connsiteY208" fmla="*/ 2433600 h 3478629"/>
              <a:gd name="connsiteX209" fmla="*/ 5208814 w 9372600"/>
              <a:gd name="connsiteY209" fmla="*/ 2384614 h 3478629"/>
              <a:gd name="connsiteX210" fmla="*/ 4996542 w 9372600"/>
              <a:gd name="connsiteY210" fmla="*/ 2058043 h 3478629"/>
              <a:gd name="connsiteX211" fmla="*/ 4947557 w 9372600"/>
              <a:gd name="connsiteY211" fmla="*/ 2025386 h 3478629"/>
              <a:gd name="connsiteX212" fmla="*/ 4767942 w 9372600"/>
              <a:gd name="connsiteY212" fmla="*/ 2074372 h 3478629"/>
              <a:gd name="connsiteX213" fmla="*/ 4408714 w 9372600"/>
              <a:gd name="connsiteY213" fmla="*/ 2498914 h 3478629"/>
              <a:gd name="connsiteX214" fmla="*/ 4359728 w 9372600"/>
              <a:gd name="connsiteY214" fmla="*/ 2727514 h 3478629"/>
              <a:gd name="connsiteX215" fmla="*/ 4343400 w 9372600"/>
              <a:gd name="connsiteY215" fmla="*/ 2368286 h 3478629"/>
              <a:gd name="connsiteX216" fmla="*/ 4310742 w 9372600"/>
              <a:gd name="connsiteY216" fmla="*/ 2613214 h 3478629"/>
              <a:gd name="connsiteX217" fmla="*/ 4245428 w 9372600"/>
              <a:gd name="connsiteY217" fmla="*/ 2743843 h 3478629"/>
              <a:gd name="connsiteX218" fmla="*/ 4229100 w 9372600"/>
              <a:gd name="connsiteY218" fmla="*/ 2809157 h 3478629"/>
              <a:gd name="connsiteX219" fmla="*/ 4212771 w 9372600"/>
              <a:gd name="connsiteY219" fmla="*/ 2760172 h 3478629"/>
              <a:gd name="connsiteX220" fmla="*/ 4229100 w 9372600"/>
              <a:gd name="connsiteY220" fmla="*/ 2139686 h 3478629"/>
              <a:gd name="connsiteX221" fmla="*/ 4294414 w 9372600"/>
              <a:gd name="connsiteY221" fmla="*/ 2531572 h 3478629"/>
              <a:gd name="connsiteX222" fmla="*/ 4408714 w 9372600"/>
              <a:gd name="connsiteY222" fmla="*/ 2694857 h 3478629"/>
              <a:gd name="connsiteX223" fmla="*/ 4555671 w 9372600"/>
              <a:gd name="connsiteY223" fmla="*/ 2841814 h 3478629"/>
              <a:gd name="connsiteX224" fmla="*/ 4702628 w 9372600"/>
              <a:gd name="connsiteY224" fmla="*/ 2825486 h 3478629"/>
              <a:gd name="connsiteX225" fmla="*/ 4718957 w 9372600"/>
              <a:gd name="connsiteY225" fmla="*/ 2743843 h 3478629"/>
              <a:gd name="connsiteX226" fmla="*/ 4784271 w 9372600"/>
              <a:gd name="connsiteY226" fmla="*/ 2613214 h 3478629"/>
              <a:gd name="connsiteX227" fmla="*/ 4735285 w 9372600"/>
              <a:gd name="connsiteY227" fmla="*/ 2629543 h 3478629"/>
              <a:gd name="connsiteX228" fmla="*/ 4751614 w 9372600"/>
              <a:gd name="connsiteY228" fmla="*/ 2547900 h 3478629"/>
              <a:gd name="connsiteX229" fmla="*/ 4898571 w 9372600"/>
              <a:gd name="connsiteY229" fmla="*/ 2335629 h 3478629"/>
              <a:gd name="connsiteX230" fmla="*/ 4996542 w 9372600"/>
              <a:gd name="connsiteY230" fmla="*/ 2237657 h 3478629"/>
              <a:gd name="connsiteX231" fmla="*/ 5045528 w 9372600"/>
              <a:gd name="connsiteY231" fmla="*/ 2221329 h 3478629"/>
              <a:gd name="connsiteX232" fmla="*/ 5110842 w 9372600"/>
              <a:gd name="connsiteY232" fmla="*/ 2319300 h 3478629"/>
              <a:gd name="connsiteX233" fmla="*/ 5127171 w 9372600"/>
              <a:gd name="connsiteY233" fmla="*/ 2841814 h 3478629"/>
              <a:gd name="connsiteX234" fmla="*/ 5355771 w 9372600"/>
              <a:gd name="connsiteY234" fmla="*/ 2482586 h 3478629"/>
              <a:gd name="connsiteX235" fmla="*/ 5731328 w 9372600"/>
              <a:gd name="connsiteY235" fmla="*/ 1829443 h 3478629"/>
              <a:gd name="connsiteX236" fmla="*/ 5812971 w 9372600"/>
              <a:gd name="connsiteY236" fmla="*/ 1600843 h 3478629"/>
              <a:gd name="connsiteX237" fmla="*/ 5878285 w 9372600"/>
              <a:gd name="connsiteY237" fmla="*/ 1388572 h 3478629"/>
              <a:gd name="connsiteX238" fmla="*/ 5747657 w 9372600"/>
              <a:gd name="connsiteY238" fmla="*/ 2302972 h 3478629"/>
              <a:gd name="connsiteX239" fmla="*/ 5535385 w 9372600"/>
              <a:gd name="connsiteY239" fmla="*/ 2776500 h 3478629"/>
              <a:gd name="connsiteX240" fmla="*/ 5502728 w 9372600"/>
              <a:gd name="connsiteY240" fmla="*/ 2270314 h 3478629"/>
              <a:gd name="connsiteX241" fmla="*/ 5437414 w 9372600"/>
              <a:gd name="connsiteY241" fmla="*/ 2351957 h 3478629"/>
              <a:gd name="connsiteX242" fmla="*/ 5257800 w 9372600"/>
              <a:gd name="connsiteY242" fmla="*/ 2547900 h 3478629"/>
              <a:gd name="connsiteX243" fmla="*/ 5127171 w 9372600"/>
              <a:gd name="connsiteY243" fmla="*/ 2743843 h 3478629"/>
              <a:gd name="connsiteX244" fmla="*/ 4996542 w 9372600"/>
              <a:gd name="connsiteY244" fmla="*/ 2923457 h 3478629"/>
              <a:gd name="connsiteX245" fmla="*/ 5061857 w 9372600"/>
              <a:gd name="connsiteY245" fmla="*/ 2205000 h 3478629"/>
              <a:gd name="connsiteX246" fmla="*/ 5192485 w 9372600"/>
              <a:gd name="connsiteY246" fmla="*/ 1813114 h 3478629"/>
              <a:gd name="connsiteX247" fmla="*/ 5110842 w 9372600"/>
              <a:gd name="connsiteY247" fmla="*/ 1976400 h 3478629"/>
              <a:gd name="connsiteX248" fmla="*/ 5045528 w 9372600"/>
              <a:gd name="connsiteY248" fmla="*/ 2400943 h 3478629"/>
              <a:gd name="connsiteX249" fmla="*/ 5078185 w 9372600"/>
              <a:gd name="connsiteY249" fmla="*/ 2629543 h 3478629"/>
              <a:gd name="connsiteX250" fmla="*/ 5159828 w 9372600"/>
              <a:gd name="connsiteY250" fmla="*/ 2645872 h 3478629"/>
              <a:gd name="connsiteX251" fmla="*/ 5421085 w 9372600"/>
              <a:gd name="connsiteY251" fmla="*/ 2547900 h 3478629"/>
              <a:gd name="connsiteX252" fmla="*/ 5519057 w 9372600"/>
              <a:gd name="connsiteY252" fmla="*/ 2564229 h 3478629"/>
              <a:gd name="connsiteX253" fmla="*/ 5470071 w 9372600"/>
              <a:gd name="connsiteY253" fmla="*/ 2645872 h 3478629"/>
              <a:gd name="connsiteX254" fmla="*/ 5453742 w 9372600"/>
              <a:gd name="connsiteY254" fmla="*/ 2498914 h 3478629"/>
              <a:gd name="connsiteX255" fmla="*/ 5600700 w 9372600"/>
              <a:gd name="connsiteY255" fmla="*/ 2253986 h 3478629"/>
              <a:gd name="connsiteX256" fmla="*/ 6008914 w 9372600"/>
              <a:gd name="connsiteY256" fmla="*/ 1911086 h 3478629"/>
              <a:gd name="connsiteX257" fmla="*/ 6188528 w 9372600"/>
              <a:gd name="connsiteY257" fmla="*/ 1862100 h 3478629"/>
              <a:gd name="connsiteX258" fmla="*/ 6139542 w 9372600"/>
              <a:gd name="connsiteY258" fmla="*/ 2237657 h 3478629"/>
              <a:gd name="connsiteX259" fmla="*/ 5992585 w 9372600"/>
              <a:gd name="connsiteY259" fmla="*/ 2858143 h 3478629"/>
              <a:gd name="connsiteX260" fmla="*/ 5910942 w 9372600"/>
              <a:gd name="connsiteY260" fmla="*/ 3005100 h 3478629"/>
              <a:gd name="connsiteX261" fmla="*/ 5829300 w 9372600"/>
              <a:gd name="connsiteY261" fmla="*/ 2596886 h 3478629"/>
              <a:gd name="connsiteX262" fmla="*/ 5796642 w 9372600"/>
              <a:gd name="connsiteY262" fmla="*/ 2662200 h 3478629"/>
              <a:gd name="connsiteX263" fmla="*/ 5715000 w 9372600"/>
              <a:gd name="connsiteY263" fmla="*/ 2760172 h 3478629"/>
              <a:gd name="connsiteX264" fmla="*/ 5698671 w 9372600"/>
              <a:gd name="connsiteY264" fmla="*/ 2711186 h 3478629"/>
              <a:gd name="connsiteX265" fmla="*/ 5829300 w 9372600"/>
              <a:gd name="connsiteY265" fmla="*/ 2205000 h 3478629"/>
              <a:gd name="connsiteX266" fmla="*/ 5894614 w 9372600"/>
              <a:gd name="connsiteY266" fmla="*/ 2139686 h 3478629"/>
              <a:gd name="connsiteX267" fmla="*/ 5910942 w 9372600"/>
              <a:gd name="connsiteY267" fmla="*/ 2939786 h 3478629"/>
              <a:gd name="connsiteX268" fmla="*/ 5927271 w 9372600"/>
              <a:gd name="connsiteY268" fmla="*/ 2890800 h 3478629"/>
              <a:gd name="connsiteX269" fmla="*/ 5910942 w 9372600"/>
              <a:gd name="connsiteY269" fmla="*/ 2613214 h 3478629"/>
              <a:gd name="connsiteX270" fmla="*/ 5992585 w 9372600"/>
              <a:gd name="connsiteY270" fmla="*/ 2629543 h 3478629"/>
              <a:gd name="connsiteX271" fmla="*/ 6123214 w 9372600"/>
              <a:gd name="connsiteY271" fmla="*/ 2694857 h 3478629"/>
              <a:gd name="connsiteX272" fmla="*/ 6384471 w 9372600"/>
              <a:gd name="connsiteY272" fmla="*/ 2678529 h 3478629"/>
              <a:gd name="connsiteX273" fmla="*/ 6433457 w 9372600"/>
              <a:gd name="connsiteY273" fmla="*/ 2662200 h 3478629"/>
              <a:gd name="connsiteX274" fmla="*/ 6449785 w 9372600"/>
              <a:gd name="connsiteY274" fmla="*/ 2988772 h 3478629"/>
              <a:gd name="connsiteX275" fmla="*/ 6515100 w 9372600"/>
              <a:gd name="connsiteY275" fmla="*/ 2956114 h 3478629"/>
              <a:gd name="connsiteX276" fmla="*/ 6645728 w 9372600"/>
              <a:gd name="connsiteY276" fmla="*/ 2792829 h 3478629"/>
              <a:gd name="connsiteX277" fmla="*/ 6678385 w 9372600"/>
              <a:gd name="connsiteY277" fmla="*/ 2841814 h 3478629"/>
              <a:gd name="connsiteX278" fmla="*/ 6629400 w 9372600"/>
              <a:gd name="connsiteY278" fmla="*/ 2923457 h 3478629"/>
              <a:gd name="connsiteX279" fmla="*/ 6596742 w 9372600"/>
              <a:gd name="connsiteY279" fmla="*/ 3005100 h 3478629"/>
              <a:gd name="connsiteX280" fmla="*/ 6531428 w 9372600"/>
              <a:gd name="connsiteY280" fmla="*/ 2907129 h 3478629"/>
              <a:gd name="connsiteX281" fmla="*/ 6482442 w 9372600"/>
              <a:gd name="connsiteY281" fmla="*/ 2825486 h 3478629"/>
              <a:gd name="connsiteX282" fmla="*/ 6417128 w 9372600"/>
              <a:gd name="connsiteY282" fmla="*/ 2809157 h 3478629"/>
              <a:gd name="connsiteX283" fmla="*/ 6253842 w 9372600"/>
              <a:gd name="connsiteY283" fmla="*/ 2956114 h 3478629"/>
              <a:gd name="connsiteX284" fmla="*/ 6286500 w 9372600"/>
              <a:gd name="connsiteY284" fmla="*/ 2890800 h 3478629"/>
              <a:gd name="connsiteX285" fmla="*/ 6335485 w 9372600"/>
              <a:gd name="connsiteY285" fmla="*/ 2760172 h 3478629"/>
              <a:gd name="connsiteX286" fmla="*/ 6384471 w 9372600"/>
              <a:gd name="connsiteY286" fmla="*/ 2531572 h 3478629"/>
              <a:gd name="connsiteX287" fmla="*/ 6515100 w 9372600"/>
              <a:gd name="connsiteY287" fmla="*/ 1780457 h 3478629"/>
              <a:gd name="connsiteX288" fmla="*/ 6629400 w 9372600"/>
              <a:gd name="connsiteY288" fmla="*/ 719100 h 3478629"/>
              <a:gd name="connsiteX289" fmla="*/ 6694714 w 9372600"/>
              <a:gd name="connsiteY289" fmla="*/ 1094657 h 3478629"/>
              <a:gd name="connsiteX290" fmla="*/ 6662057 w 9372600"/>
              <a:gd name="connsiteY290" fmla="*/ 2629543 h 3478629"/>
              <a:gd name="connsiteX291" fmla="*/ 6613071 w 9372600"/>
              <a:gd name="connsiteY291" fmla="*/ 2792829 h 3478629"/>
              <a:gd name="connsiteX292" fmla="*/ 6547757 w 9372600"/>
              <a:gd name="connsiteY292" fmla="*/ 2743843 h 3478629"/>
              <a:gd name="connsiteX293" fmla="*/ 6188528 w 9372600"/>
              <a:gd name="connsiteY293" fmla="*/ 2727514 h 3478629"/>
              <a:gd name="connsiteX294" fmla="*/ 6319157 w 9372600"/>
              <a:gd name="connsiteY294" fmla="*/ 2547900 h 3478629"/>
              <a:gd name="connsiteX295" fmla="*/ 6384471 w 9372600"/>
              <a:gd name="connsiteY295" fmla="*/ 2400943 h 3478629"/>
              <a:gd name="connsiteX296" fmla="*/ 6547757 w 9372600"/>
              <a:gd name="connsiteY296" fmla="*/ 2237657 h 3478629"/>
              <a:gd name="connsiteX297" fmla="*/ 6645728 w 9372600"/>
              <a:gd name="connsiteY297" fmla="*/ 2286643 h 3478629"/>
              <a:gd name="connsiteX298" fmla="*/ 6792685 w 9372600"/>
              <a:gd name="connsiteY298" fmla="*/ 2645872 h 3478629"/>
              <a:gd name="connsiteX299" fmla="*/ 6809014 w 9372600"/>
              <a:gd name="connsiteY299" fmla="*/ 2727514 h 3478629"/>
              <a:gd name="connsiteX300" fmla="*/ 6792685 w 9372600"/>
              <a:gd name="connsiteY300" fmla="*/ 2662200 h 3478629"/>
              <a:gd name="connsiteX301" fmla="*/ 6760028 w 9372600"/>
              <a:gd name="connsiteY301" fmla="*/ 2564229 h 3478629"/>
              <a:gd name="connsiteX302" fmla="*/ 6678385 w 9372600"/>
              <a:gd name="connsiteY302" fmla="*/ 2107029 h 3478629"/>
              <a:gd name="connsiteX303" fmla="*/ 6613071 w 9372600"/>
              <a:gd name="connsiteY303" fmla="*/ 2041714 h 3478629"/>
              <a:gd name="connsiteX304" fmla="*/ 6515100 w 9372600"/>
              <a:gd name="connsiteY304" fmla="*/ 2809157 h 3478629"/>
              <a:gd name="connsiteX305" fmla="*/ 6400800 w 9372600"/>
              <a:gd name="connsiteY305" fmla="*/ 3119400 h 3478629"/>
              <a:gd name="connsiteX306" fmla="*/ 6302828 w 9372600"/>
              <a:gd name="connsiteY306" fmla="*/ 2449929 h 3478629"/>
              <a:gd name="connsiteX307" fmla="*/ 6270171 w 9372600"/>
              <a:gd name="connsiteY307" fmla="*/ 2400943 h 3478629"/>
              <a:gd name="connsiteX308" fmla="*/ 6221185 w 9372600"/>
              <a:gd name="connsiteY308" fmla="*/ 2498914 h 3478629"/>
              <a:gd name="connsiteX309" fmla="*/ 6188528 w 9372600"/>
              <a:gd name="connsiteY309" fmla="*/ 2678529 h 3478629"/>
              <a:gd name="connsiteX310" fmla="*/ 6139542 w 9372600"/>
              <a:gd name="connsiteY310" fmla="*/ 2907129 h 3478629"/>
              <a:gd name="connsiteX311" fmla="*/ 6155871 w 9372600"/>
              <a:gd name="connsiteY311" fmla="*/ 2858143 h 3478629"/>
              <a:gd name="connsiteX312" fmla="*/ 6188528 w 9372600"/>
              <a:gd name="connsiteY312" fmla="*/ 2711186 h 3478629"/>
              <a:gd name="connsiteX313" fmla="*/ 6221185 w 9372600"/>
              <a:gd name="connsiteY313" fmla="*/ 2596886 h 3478629"/>
              <a:gd name="connsiteX314" fmla="*/ 6253842 w 9372600"/>
              <a:gd name="connsiteY314" fmla="*/ 2466257 h 3478629"/>
              <a:gd name="connsiteX315" fmla="*/ 6449785 w 9372600"/>
              <a:gd name="connsiteY315" fmla="*/ 2694857 h 3478629"/>
              <a:gd name="connsiteX316" fmla="*/ 6629400 w 9372600"/>
              <a:gd name="connsiteY316" fmla="*/ 2825486 h 3478629"/>
              <a:gd name="connsiteX317" fmla="*/ 6825342 w 9372600"/>
              <a:gd name="connsiteY317" fmla="*/ 3005100 h 3478629"/>
              <a:gd name="connsiteX318" fmla="*/ 6841671 w 9372600"/>
              <a:gd name="connsiteY318" fmla="*/ 2939786 h 3478629"/>
              <a:gd name="connsiteX319" fmla="*/ 6858000 w 9372600"/>
              <a:gd name="connsiteY319" fmla="*/ 2482586 h 3478629"/>
              <a:gd name="connsiteX320" fmla="*/ 6923314 w 9372600"/>
              <a:gd name="connsiteY320" fmla="*/ 2335629 h 3478629"/>
              <a:gd name="connsiteX321" fmla="*/ 6988628 w 9372600"/>
              <a:gd name="connsiteY321" fmla="*/ 2841814 h 3478629"/>
              <a:gd name="connsiteX322" fmla="*/ 7119257 w 9372600"/>
              <a:gd name="connsiteY322" fmla="*/ 3005100 h 3478629"/>
              <a:gd name="connsiteX323" fmla="*/ 7168242 w 9372600"/>
              <a:gd name="connsiteY323" fmla="*/ 2286643 h 3478629"/>
              <a:gd name="connsiteX324" fmla="*/ 7184571 w 9372600"/>
              <a:gd name="connsiteY324" fmla="*/ 1862100 h 3478629"/>
              <a:gd name="connsiteX325" fmla="*/ 7217228 w 9372600"/>
              <a:gd name="connsiteY325" fmla="*/ 2156014 h 3478629"/>
              <a:gd name="connsiteX326" fmla="*/ 7249885 w 9372600"/>
              <a:gd name="connsiteY326" fmla="*/ 2678529 h 3478629"/>
              <a:gd name="connsiteX327" fmla="*/ 7315200 w 9372600"/>
              <a:gd name="connsiteY327" fmla="*/ 2841814 h 3478629"/>
              <a:gd name="connsiteX328" fmla="*/ 7511142 w 9372600"/>
              <a:gd name="connsiteY328" fmla="*/ 3282686 h 3478629"/>
              <a:gd name="connsiteX329" fmla="*/ 7576457 w 9372600"/>
              <a:gd name="connsiteY329" fmla="*/ 3315343 h 3478629"/>
              <a:gd name="connsiteX330" fmla="*/ 7674428 w 9372600"/>
              <a:gd name="connsiteY330" fmla="*/ 3135729 h 3478629"/>
              <a:gd name="connsiteX331" fmla="*/ 7690757 w 9372600"/>
              <a:gd name="connsiteY331" fmla="*/ 3054086 h 3478629"/>
              <a:gd name="connsiteX332" fmla="*/ 7723414 w 9372600"/>
              <a:gd name="connsiteY332" fmla="*/ 2564229 h 3478629"/>
              <a:gd name="connsiteX333" fmla="*/ 7903028 w 9372600"/>
              <a:gd name="connsiteY333" fmla="*/ 1960072 h 3478629"/>
              <a:gd name="connsiteX334" fmla="*/ 7919357 w 9372600"/>
              <a:gd name="connsiteY334" fmla="*/ 1862100 h 3478629"/>
              <a:gd name="connsiteX335" fmla="*/ 7952014 w 9372600"/>
              <a:gd name="connsiteY335" fmla="*/ 1992729 h 3478629"/>
              <a:gd name="connsiteX336" fmla="*/ 7968342 w 9372600"/>
              <a:gd name="connsiteY336" fmla="*/ 2253986 h 3478629"/>
              <a:gd name="connsiteX337" fmla="*/ 8017328 w 9372600"/>
              <a:gd name="connsiteY337" fmla="*/ 2890800 h 3478629"/>
              <a:gd name="connsiteX338" fmla="*/ 8115300 w 9372600"/>
              <a:gd name="connsiteY338" fmla="*/ 2760172 h 3478629"/>
              <a:gd name="connsiteX339" fmla="*/ 8147957 w 9372600"/>
              <a:gd name="connsiteY339" fmla="*/ 3119400 h 3478629"/>
              <a:gd name="connsiteX340" fmla="*/ 8196942 w 9372600"/>
              <a:gd name="connsiteY340" fmla="*/ 3478629 h 3478629"/>
              <a:gd name="connsiteX341" fmla="*/ 8229600 w 9372600"/>
              <a:gd name="connsiteY341" fmla="*/ 2972443 h 3478629"/>
              <a:gd name="connsiteX342" fmla="*/ 8262257 w 9372600"/>
              <a:gd name="connsiteY342" fmla="*/ 2858143 h 3478629"/>
              <a:gd name="connsiteX343" fmla="*/ 8327571 w 9372600"/>
              <a:gd name="connsiteY343" fmla="*/ 2939786 h 3478629"/>
              <a:gd name="connsiteX344" fmla="*/ 8343900 w 9372600"/>
              <a:gd name="connsiteY344" fmla="*/ 3103072 h 3478629"/>
              <a:gd name="connsiteX345" fmla="*/ 8360228 w 9372600"/>
              <a:gd name="connsiteY345" fmla="*/ 2841814 h 3478629"/>
              <a:gd name="connsiteX346" fmla="*/ 8376557 w 9372600"/>
              <a:gd name="connsiteY346" fmla="*/ 2613214 h 3478629"/>
              <a:gd name="connsiteX347" fmla="*/ 8409214 w 9372600"/>
              <a:gd name="connsiteY347" fmla="*/ 2123357 h 3478629"/>
              <a:gd name="connsiteX348" fmla="*/ 8458200 w 9372600"/>
              <a:gd name="connsiteY348" fmla="*/ 2270314 h 3478629"/>
              <a:gd name="connsiteX349" fmla="*/ 8523514 w 9372600"/>
              <a:gd name="connsiteY349" fmla="*/ 2874472 h 3478629"/>
              <a:gd name="connsiteX350" fmla="*/ 8539842 w 9372600"/>
              <a:gd name="connsiteY350" fmla="*/ 2253986 h 3478629"/>
              <a:gd name="connsiteX351" fmla="*/ 8588828 w 9372600"/>
              <a:gd name="connsiteY351" fmla="*/ 2417272 h 3478629"/>
              <a:gd name="connsiteX352" fmla="*/ 8735785 w 9372600"/>
              <a:gd name="connsiteY352" fmla="*/ 2858143 h 3478629"/>
              <a:gd name="connsiteX353" fmla="*/ 8882742 w 9372600"/>
              <a:gd name="connsiteY353" fmla="*/ 2547900 h 3478629"/>
              <a:gd name="connsiteX354" fmla="*/ 8931728 w 9372600"/>
              <a:gd name="connsiteY354" fmla="*/ 2482586 h 3478629"/>
              <a:gd name="connsiteX355" fmla="*/ 8964385 w 9372600"/>
              <a:gd name="connsiteY355" fmla="*/ 2417272 h 3478629"/>
              <a:gd name="connsiteX356" fmla="*/ 9046028 w 9372600"/>
              <a:gd name="connsiteY356" fmla="*/ 2531572 h 3478629"/>
              <a:gd name="connsiteX357" fmla="*/ 9095014 w 9372600"/>
              <a:gd name="connsiteY357" fmla="*/ 2613214 h 3478629"/>
              <a:gd name="connsiteX358" fmla="*/ 9192985 w 9372600"/>
              <a:gd name="connsiteY358" fmla="*/ 2760172 h 3478629"/>
              <a:gd name="connsiteX359" fmla="*/ 9225642 w 9372600"/>
              <a:gd name="connsiteY359" fmla="*/ 2613214 h 3478629"/>
              <a:gd name="connsiteX360" fmla="*/ 9339942 w 9372600"/>
              <a:gd name="connsiteY360" fmla="*/ 2547900 h 3478629"/>
              <a:gd name="connsiteX361" fmla="*/ 9372600 w 9372600"/>
              <a:gd name="connsiteY361" fmla="*/ 2629543 h 34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9372600" h="3478629">
                <a:moveTo>
                  <a:pt x="996042" y="2253986"/>
                </a:moveTo>
                <a:cubicBezTo>
                  <a:pt x="1744755" y="2004410"/>
                  <a:pt x="2550991" y="1982106"/>
                  <a:pt x="3331028" y="1862100"/>
                </a:cubicBezTo>
                <a:cubicBezTo>
                  <a:pt x="3348040" y="1859483"/>
                  <a:pt x="3363685" y="1872986"/>
                  <a:pt x="3380014" y="1878429"/>
                </a:cubicBezTo>
                <a:cubicBezTo>
                  <a:pt x="3358243" y="1894757"/>
                  <a:pt x="3339864" y="1917052"/>
                  <a:pt x="3314700" y="1927414"/>
                </a:cubicBezTo>
                <a:cubicBezTo>
                  <a:pt x="3093600" y="2018455"/>
                  <a:pt x="2716149" y="2061455"/>
                  <a:pt x="2530928" y="2090700"/>
                </a:cubicBezTo>
                <a:cubicBezTo>
                  <a:pt x="1817587" y="2203333"/>
                  <a:pt x="2042268" y="2180811"/>
                  <a:pt x="1485900" y="2205000"/>
                </a:cubicBezTo>
                <a:cubicBezTo>
                  <a:pt x="1246414" y="2243100"/>
                  <a:pt x="1008279" y="2290966"/>
                  <a:pt x="767442" y="2319300"/>
                </a:cubicBezTo>
                <a:cubicBezTo>
                  <a:pt x="442157" y="2357569"/>
                  <a:pt x="321129" y="2330896"/>
                  <a:pt x="0" y="2302972"/>
                </a:cubicBezTo>
                <a:cubicBezTo>
                  <a:pt x="16328" y="2286643"/>
                  <a:pt x="28331" y="2264313"/>
                  <a:pt x="48985" y="2253986"/>
                </a:cubicBezTo>
                <a:cubicBezTo>
                  <a:pt x="84426" y="2236265"/>
                  <a:pt x="124482" y="2229357"/>
                  <a:pt x="163285" y="2221329"/>
                </a:cubicBezTo>
                <a:cubicBezTo>
                  <a:pt x="282467" y="2196671"/>
                  <a:pt x="401938" y="2172564"/>
                  <a:pt x="522514" y="2156014"/>
                </a:cubicBezTo>
                <a:cubicBezTo>
                  <a:pt x="1104413" y="2076145"/>
                  <a:pt x="852378" y="2141789"/>
                  <a:pt x="1371600" y="2058043"/>
                </a:cubicBezTo>
                <a:cubicBezTo>
                  <a:pt x="1415910" y="2050896"/>
                  <a:pt x="1458685" y="2036272"/>
                  <a:pt x="1502228" y="2025386"/>
                </a:cubicBezTo>
                <a:cubicBezTo>
                  <a:pt x="1619195" y="2048779"/>
                  <a:pt x="1671182" y="2033256"/>
                  <a:pt x="1469571" y="2205000"/>
                </a:cubicBezTo>
                <a:cubicBezTo>
                  <a:pt x="1370737" y="2289192"/>
                  <a:pt x="1244382" y="2336167"/>
                  <a:pt x="1143000" y="2417272"/>
                </a:cubicBezTo>
                <a:cubicBezTo>
                  <a:pt x="1115786" y="2439043"/>
                  <a:pt x="1026506" y="2482586"/>
                  <a:pt x="1061357" y="2482586"/>
                </a:cubicBezTo>
                <a:cubicBezTo>
                  <a:pt x="1130412" y="2482586"/>
                  <a:pt x="1299230" y="2374427"/>
                  <a:pt x="1355271" y="2335629"/>
                </a:cubicBezTo>
                <a:cubicBezTo>
                  <a:pt x="1383926" y="2315791"/>
                  <a:pt x="1405186" y="2284736"/>
                  <a:pt x="1436914" y="2270314"/>
                </a:cubicBezTo>
                <a:cubicBezTo>
                  <a:pt x="1467054" y="2256614"/>
                  <a:pt x="1502228" y="2259429"/>
                  <a:pt x="1534885" y="2253986"/>
                </a:cubicBezTo>
                <a:cubicBezTo>
                  <a:pt x="1710085" y="2178900"/>
                  <a:pt x="1812678" y="2116349"/>
                  <a:pt x="2008414" y="2107029"/>
                </a:cubicBezTo>
                <a:cubicBezTo>
                  <a:pt x="2042799" y="2105392"/>
                  <a:pt x="2073728" y="2128800"/>
                  <a:pt x="2106385" y="2139686"/>
                </a:cubicBezTo>
                <a:cubicBezTo>
                  <a:pt x="2095499" y="2243100"/>
                  <a:pt x="2087177" y="2346817"/>
                  <a:pt x="2073728" y="2449929"/>
                </a:cubicBezTo>
                <a:cubicBezTo>
                  <a:pt x="2070825" y="2472182"/>
                  <a:pt x="2068534" y="2495758"/>
                  <a:pt x="2057400" y="2515243"/>
                </a:cubicBezTo>
                <a:cubicBezTo>
                  <a:pt x="2045943" y="2535293"/>
                  <a:pt x="2026154" y="2549446"/>
                  <a:pt x="2008414" y="2564229"/>
                </a:cubicBezTo>
                <a:cubicBezTo>
                  <a:pt x="1993338" y="2576792"/>
                  <a:pt x="1978671" y="2593037"/>
                  <a:pt x="1959428" y="2596886"/>
                </a:cubicBezTo>
                <a:cubicBezTo>
                  <a:pt x="1868070" y="2615157"/>
                  <a:pt x="1774371" y="2618657"/>
                  <a:pt x="1681842" y="2629543"/>
                </a:cubicBezTo>
                <a:cubicBezTo>
                  <a:pt x="1535819" y="2702554"/>
                  <a:pt x="1597398" y="2679462"/>
                  <a:pt x="1502228" y="2711186"/>
                </a:cubicBezTo>
                <a:cubicBezTo>
                  <a:pt x="1491342" y="2732957"/>
                  <a:pt x="1479159" y="2754127"/>
                  <a:pt x="1469571" y="2776500"/>
                </a:cubicBezTo>
                <a:cubicBezTo>
                  <a:pt x="1462791" y="2792320"/>
                  <a:pt x="1465413" y="2813315"/>
                  <a:pt x="1453242" y="2825486"/>
                </a:cubicBezTo>
                <a:cubicBezTo>
                  <a:pt x="1441072" y="2837656"/>
                  <a:pt x="1420585" y="2836371"/>
                  <a:pt x="1404257" y="2841814"/>
                </a:cubicBezTo>
                <a:cubicBezTo>
                  <a:pt x="1230085" y="2820043"/>
                  <a:pt x="1048746" y="2830531"/>
                  <a:pt x="881742" y="2776500"/>
                </a:cubicBezTo>
                <a:cubicBezTo>
                  <a:pt x="844041" y="2764303"/>
                  <a:pt x="845652" y="2701676"/>
                  <a:pt x="849085" y="2662200"/>
                </a:cubicBezTo>
                <a:cubicBezTo>
                  <a:pt x="856862" y="2572772"/>
                  <a:pt x="874255" y="2481232"/>
                  <a:pt x="914400" y="2400943"/>
                </a:cubicBezTo>
                <a:cubicBezTo>
                  <a:pt x="945729" y="2338285"/>
                  <a:pt x="1139718" y="2297425"/>
                  <a:pt x="1175657" y="2286643"/>
                </a:cubicBezTo>
                <a:cubicBezTo>
                  <a:pt x="1197428" y="2297529"/>
                  <a:pt x="1240971" y="2294959"/>
                  <a:pt x="1240971" y="2319300"/>
                </a:cubicBezTo>
                <a:cubicBezTo>
                  <a:pt x="1240971" y="2446365"/>
                  <a:pt x="1192673" y="2568937"/>
                  <a:pt x="1175657" y="2694857"/>
                </a:cubicBezTo>
                <a:cubicBezTo>
                  <a:pt x="1165426" y="2770563"/>
                  <a:pt x="1165187" y="2847288"/>
                  <a:pt x="1159328" y="2923457"/>
                </a:cubicBezTo>
                <a:cubicBezTo>
                  <a:pt x="1154301" y="2988805"/>
                  <a:pt x="1148443" y="3054086"/>
                  <a:pt x="1143000" y="3119400"/>
                </a:cubicBezTo>
                <a:cubicBezTo>
                  <a:pt x="1075923" y="2784025"/>
                  <a:pt x="1168035" y="3136812"/>
                  <a:pt x="979714" y="2760172"/>
                </a:cubicBezTo>
                <a:cubicBezTo>
                  <a:pt x="721003" y="2242752"/>
                  <a:pt x="1063984" y="2919655"/>
                  <a:pt x="751114" y="2335629"/>
                </a:cubicBezTo>
                <a:cubicBezTo>
                  <a:pt x="710884" y="2260532"/>
                  <a:pt x="636814" y="2107029"/>
                  <a:pt x="636814" y="2107029"/>
                </a:cubicBezTo>
                <a:cubicBezTo>
                  <a:pt x="647700" y="1921972"/>
                  <a:pt x="635011" y="1734003"/>
                  <a:pt x="669471" y="1551857"/>
                </a:cubicBezTo>
                <a:cubicBezTo>
                  <a:pt x="675371" y="1520673"/>
                  <a:pt x="728673" y="1480431"/>
                  <a:pt x="751114" y="1502872"/>
                </a:cubicBezTo>
                <a:cubicBezTo>
                  <a:pt x="790363" y="1542121"/>
                  <a:pt x="772885" y="1611729"/>
                  <a:pt x="783771" y="1666157"/>
                </a:cubicBezTo>
                <a:cubicBezTo>
                  <a:pt x="738673" y="1951774"/>
                  <a:pt x="748836" y="2036458"/>
                  <a:pt x="604157" y="2302972"/>
                </a:cubicBezTo>
                <a:cubicBezTo>
                  <a:pt x="555855" y="2391950"/>
                  <a:pt x="424542" y="2547900"/>
                  <a:pt x="424542" y="2547900"/>
                </a:cubicBezTo>
                <a:cubicBezTo>
                  <a:pt x="429985" y="2379171"/>
                  <a:pt x="422228" y="2209498"/>
                  <a:pt x="440871" y="2041714"/>
                </a:cubicBezTo>
                <a:cubicBezTo>
                  <a:pt x="443559" y="2017521"/>
                  <a:pt x="470738" y="2082848"/>
                  <a:pt x="473528" y="2107029"/>
                </a:cubicBezTo>
                <a:cubicBezTo>
                  <a:pt x="487268" y="2226105"/>
                  <a:pt x="484414" y="2346514"/>
                  <a:pt x="489857" y="2466257"/>
                </a:cubicBezTo>
                <a:cubicBezTo>
                  <a:pt x="538843" y="2460814"/>
                  <a:pt x="592730" y="2471971"/>
                  <a:pt x="636814" y="2449929"/>
                </a:cubicBezTo>
                <a:cubicBezTo>
                  <a:pt x="656886" y="2439893"/>
                  <a:pt x="643106" y="2404686"/>
                  <a:pt x="653142" y="2384614"/>
                </a:cubicBezTo>
                <a:cubicBezTo>
                  <a:pt x="673241" y="2344417"/>
                  <a:pt x="736726" y="2262284"/>
                  <a:pt x="767442" y="2221329"/>
                </a:cubicBezTo>
                <a:cubicBezTo>
                  <a:pt x="778328" y="2308415"/>
                  <a:pt x="783678" y="2396373"/>
                  <a:pt x="800100" y="2482586"/>
                </a:cubicBezTo>
                <a:cubicBezTo>
                  <a:pt x="805584" y="2511379"/>
                  <a:pt x="807623" y="2549149"/>
                  <a:pt x="832757" y="2564229"/>
                </a:cubicBezTo>
                <a:cubicBezTo>
                  <a:pt x="849585" y="2574326"/>
                  <a:pt x="865414" y="2542458"/>
                  <a:pt x="881742" y="2531572"/>
                </a:cubicBezTo>
                <a:cubicBezTo>
                  <a:pt x="892628" y="2166900"/>
                  <a:pt x="886418" y="1801316"/>
                  <a:pt x="914400" y="1437557"/>
                </a:cubicBezTo>
                <a:cubicBezTo>
                  <a:pt x="924567" y="1305393"/>
                  <a:pt x="979813" y="1274074"/>
                  <a:pt x="1028700" y="1176300"/>
                </a:cubicBezTo>
                <a:cubicBezTo>
                  <a:pt x="1047238" y="1139225"/>
                  <a:pt x="1061357" y="1100100"/>
                  <a:pt x="1077685" y="1062000"/>
                </a:cubicBezTo>
                <a:cubicBezTo>
                  <a:pt x="1055914" y="1257943"/>
                  <a:pt x="1038861" y="1454468"/>
                  <a:pt x="1012371" y="1649829"/>
                </a:cubicBezTo>
                <a:cubicBezTo>
                  <a:pt x="914735" y="2369896"/>
                  <a:pt x="967673" y="1736768"/>
                  <a:pt x="930728" y="2253986"/>
                </a:cubicBezTo>
                <a:cubicBezTo>
                  <a:pt x="947057" y="2319300"/>
                  <a:pt x="934427" y="2400113"/>
                  <a:pt x="979714" y="2449929"/>
                </a:cubicBezTo>
                <a:cubicBezTo>
                  <a:pt x="1043782" y="2520404"/>
                  <a:pt x="1181941" y="2348812"/>
                  <a:pt x="1191985" y="2335629"/>
                </a:cubicBezTo>
                <a:cubicBezTo>
                  <a:pt x="1251452" y="2257579"/>
                  <a:pt x="1300842" y="2172343"/>
                  <a:pt x="1355271" y="2090700"/>
                </a:cubicBezTo>
                <a:cubicBezTo>
                  <a:pt x="1495306" y="1618085"/>
                  <a:pt x="1511098" y="1801016"/>
                  <a:pt x="1469571" y="1551857"/>
                </a:cubicBezTo>
                <a:cubicBezTo>
                  <a:pt x="1453242" y="1573629"/>
                  <a:pt x="1427869" y="1590950"/>
                  <a:pt x="1420585" y="1617172"/>
                </a:cubicBezTo>
                <a:cubicBezTo>
                  <a:pt x="1372867" y="1788957"/>
                  <a:pt x="1306285" y="2139686"/>
                  <a:pt x="1306285" y="2139686"/>
                </a:cubicBezTo>
                <a:cubicBezTo>
                  <a:pt x="1292865" y="2273887"/>
                  <a:pt x="1238516" y="2564353"/>
                  <a:pt x="1306285" y="2711186"/>
                </a:cubicBezTo>
                <a:cubicBezTo>
                  <a:pt x="1316485" y="2733287"/>
                  <a:pt x="1349828" y="2689415"/>
                  <a:pt x="1371600" y="2678529"/>
                </a:cubicBezTo>
                <a:cubicBezTo>
                  <a:pt x="1393371" y="2651315"/>
                  <a:pt x="1419828" y="2627262"/>
                  <a:pt x="1436914" y="2596886"/>
                </a:cubicBezTo>
                <a:cubicBezTo>
                  <a:pt x="1523439" y="2443064"/>
                  <a:pt x="1516410" y="2426935"/>
                  <a:pt x="1551214" y="2270314"/>
                </a:cubicBezTo>
                <a:cubicBezTo>
                  <a:pt x="1545771" y="2188671"/>
                  <a:pt x="1554730" y="2104767"/>
                  <a:pt x="1534885" y="2025386"/>
                </a:cubicBezTo>
                <a:cubicBezTo>
                  <a:pt x="1530125" y="2006347"/>
                  <a:pt x="1509273" y="2056055"/>
                  <a:pt x="1502228" y="2074372"/>
                </a:cubicBezTo>
                <a:cubicBezTo>
                  <a:pt x="1456080" y="2194357"/>
                  <a:pt x="1373994" y="2442753"/>
                  <a:pt x="1322614" y="2596886"/>
                </a:cubicBezTo>
                <a:cubicBezTo>
                  <a:pt x="1311728" y="2629543"/>
                  <a:pt x="1337560" y="2528432"/>
                  <a:pt x="1355271" y="2498914"/>
                </a:cubicBezTo>
                <a:cubicBezTo>
                  <a:pt x="1422188" y="2387387"/>
                  <a:pt x="1384431" y="2442054"/>
                  <a:pt x="1469571" y="2335629"/>
                </a:cubicBezTo>
                <a:cubicBezTo>
                  <a:pt x="1480457" y="2379172"/>
                  <a:pt x="1492824" y="2422371"/>
                  <a:pt x="1502228" y="2466257"/>
                </a:cubicBezTo>
                <a:cubicBezTo>
                  <a:pt x="1517156" y="2535921"/>
                  <a:pt x="1502935" y="2564935"/>
                  <a:pt x="1551214" y="2613214"/>
                </a:cubicBezTo>
                <a:cubicBezTo>
                  <a:pt x="1565091" y="2627091"/>
                  <a:pt x="1583871" y="2634986"/>
                  <a:pt x="1600200" y="2645872"/>
                </a:cubicBezTo>
                <a:cubicBezTo>
                  <a:pt x="1664357" y="2560328"/>
                  <a:pt x="1672813" y="2545639"/>
                  <a:pt x="1763485" y="2449929"/>
                </a:cubicBezTo>
                <a:cubicBezTo>
                  <a:pt x="1821717" y="2388462"/>
                  <a:pt x="1890206" y="2336431"/>
                  <a:pt x="1943100" y="2270314"/>
                </a:cubicBezTo>
                <a:cubicBezTo>
                  <a:pt x="1978106" y="2226556"/>
                  <a:pt x="1996506" y="2171761"/>
                  <a:pt x="2024742" y="2123357"/>
                </a:cubicBezTo>
                <a:cubicBezTo>
                  <a:pt x="2034630" y="2106406"/>
                  <a:pt x="2074953" y="2083148"/>
                  <a:pt x="2057400" y="2074372"/>
                </a:cubicBezTo>
                <a:lnTo>
                  <a:pt x="1992085" y="2107029"/>
                </a:lnTo>
                <a:cubicBezTo>
                  <a:pt x="1980713" y="2243496"/>
                  <a:pt x="1961308" y="2332889"/>
                  <a:pt x="1992085" y="2466257"/>
                </a:cubicBezTo>
                <a:cubicBezTo>
                  <a:pt x="1996498" y="2485379"/>
                  <a:pt x="2013856" y="2498914"/>
                  <a:pt x="2024742" y="2515243"/>
                </a:cubicBezTo>
                <a:cubicBezTo>
                  <a:pt x="2057399" y="2498914"/>
                  <a:pt x="2091405" y="2485042"/>
                  <a:pt x="2122714" y="2466257"/>
                </a:cubicBezTo>
                <a:cubicBezTo>
                  <a:pt x="2146050" y="2452256"/>
                  <a:pt x="2166907" y="2434433"/>
                  <a:pt x="2188028" y="2417272"/>
                </a:cubicBezTo>
                <a:cubicBezTo>
                  <a:pt x="2254013" y="2363659"/>
                  <a:pt x="2314974" y="2303664"/>
                  <a:pt x="2383971" y="2253986"/>
                </a:cubicBezTo>
                <a:cubicBezTo>
                  <a:pt x="2451394" y="2205441"/>
                  <a:pt x="2526489" y="2168491"/>
                  <a:pt x="2596242" y="2123357"/>
                </a:cubicBezTo>
                <a:cubicBezTo>
                  <a:pt x="2701273" y="2055396"/>
                  <a:pt x="2619330" y="2088448"/>
                  <a:pt x="2710542" y="2058043"/>
                </a:cubicBezTo>
                <a:cubicBezTo>
                  <a:pt x="2754085" y="2068929"/>
                  <a:pt x="2803826" y="2065804"/>
                  <a:pt x="2841171" y="2090700"/>
                </a:cubicBezTo>
                <a:cubicBezTo>
                  <a:pt x="2859843" y="2103148"/>
                  <a:pt x="2858567" y="2133598"/>
                  <a:pt x="2857500" y="2156014"/>
                </a:cubicBezTo>
                <a:cubicBezTo>
                  <a:pt x="2855271" y="2202830"/>
                  <a:pt x="2857815" y="2416877"/>
                  <a:pt x="2792185" y="2498914"/>
                </a:cubicBezTo>
                <a:cubicBezTo>
                  <a:pt x="2763334" y="2534978"/>
                  <a:pt x="2735031" y="2575277"/>
                  <a:pt x="2694214" y="2596886"/>
                </a:cubicBezTo>
                <a:cubicBezTo>
                  <a:pt x="2639368" y="2625922"/>
                  <a:pt x="2576379" y="2639988"/>
                  <a:pt x="2514600" y="2645872"/>
                </a:cubicBezTo>
                <a:cubicBezTo>
                  <a:pt x="2346544" y="2661877"/>
                  <a:pt x="2177134" y="2656481"/>
                  <a:pt x="2008414" y="2662200"/>
                </a:cubicBezTo>
                <a:lnTo>
                  <a:pt x="1551214" y="2678529"/>
                </a:lnTo>
                <a:lnTo>
                  <a:pt x="2596242" y="2645872"/>
                </a:lnTo>
                <a:lnTo>
                  <a:pt x="2906485" y="2613214"/>
                </a:lnTo>
                <a:cubicBezTo>
                  <a:pt x="3042431" y="2600855"/>
                  <a:pt x="3180452" y="2605287"/>
                  <a:pt x="3314700" y="2580557"/>
                </a:cubicBezTo>
                <a:cubicBezTo>
                  <a:pt x="3389256" y="2566823"/>
                  <a:pt x="3456214" y="2526128"/>
                  <a:pt x="3526971" y="2498914"/>
                </a:cubicBezTo>
                <a:cubicBezTo>
                  <a:pt x="3577563" y="2397729"/>
                  <a:pt x="3615229" y="2325594"/>
                  <a:pt x="3657600" y="2205000"/>
                </a:cubicBezTo>
                <a:cubicBezTo>
                  <a:pt x="3771759" y="1880087"/>
                  <a:pt x="3801910" y="1681690"/>
                  <a:pt x="3902528" y="1339586"/>
                </a:cubicBezTo>
                <a:cubicBezTo>
                  <a:pt x="3936524" y="1223999"/>
                  <a:pt x="3983729" y="1112533"/>
                  <a:pt x="4016828" y="996686"/>
                </a:cubicBezTo>
                <a:cubicBezTo>
                  <a:pt x="4046657" y="892286"/>
                  <a:pt x="4064089" y="778437"/>
                  <a:pt x="4082142" y="670114"/>
                </a:cubicBezTo>
                <a:cubicBezTo>
                  <a:pt x="4058480" y="575463"/>
                  <a:pt x="4064154" y="554616"/>
                  <a:pt x="4033157" y="735429"/>
                </a:cubicBezTo>
                <a:cubicBezTo>
                  <a:pt x="4008055" y="881854"/>
                  <a:pt x="3999648" y="1031184"/>
                  <a:pt x="3967842" y="1176300"/>
                </a:cubicBezTo>
                <a:cubicBezTo>
                  <a:pt x="3912445" y="1429051"/>
                  <a:pt x="3856014" y="1682717"/>
                  <a:pt x="3771900" y="1927414"/>
                </a:cubicBezTo>
                <a:cubicBezTo>
                  <a:pt x="3675946" y="2206554"/>
                  <a:pt x="3429000" y="2743843"/>
                  <a:pt x="3429000" y="2743843"/>
                </a:cubicBezTo>
                <a:cubicBezTo>
                  <a:pt x="3392201" y="2523058"/>
                  <a:pt x="3429000" y="2792088"/>
                  <a:pt x="3429000" y="2433600"/>
                </a:cubicBezTo>
                <a:cubicBezTo>
                  <a:pt x="3429000" y="2046540"/>
                  <a:pt x="3529199" y="2096886"/>
                  <a:pt x="3363685" y="2041714"/>
                </a:cubicBezTo>
                <a:cubicBezTo>
                  <a:pt x="3325585" y="2079814"/>
                  <a:pt x="3279811" y="2111545"/>
                  <a:pt x="3249385" y="2156014"/>
                </a:cubicBezTo>
                <a:cubicBezTo>
                  <a:pt x="3208150" y="2216281"/>
                  <a:pt x="3190619" y="2290350"/>
                  <a:pt x="3151414" y="2351957"/>
                </a:cubicBezTo>
                <a:cubicBezTo>
                  <a:pt x="3113992" y="2410763"/>
                  <a:pt x="3067262" y="2463298"/>
                  <a:pt x="3020785" y="2515243"/>
                </a:cubicBezTo>
                <a:cubicBezTo>
                  <a:pt x="2885527" y="2666414"/>
                  <a:pt x="2933619" y="2642269"/>
                  <a:pt x="2824842" y="2678529"/>
                </a:cubicBezTo>
                <a:cubicBezTo>
                  <a:pt x="2819399" y="2634986"/>
                  <a:pt x="2806145" y="2591718"/>
                  <a:pt x="2808514" y="2547900"/>
                </a:cubicBezTo>
                <a:cubicBezTo>
                  <a:pt x="2829463" y="2160349"/>
                  <a:pt x="2828250" y="2191374"/>
                  <a:pt x="2890157" y="1943743"/>
                </a:cubicBezTo>
                <a:cubicBezTo>
                  <a:pt x="2879271" y="2166900"/>
                  <a:pt x="2847355" y="2390022"/>
                  <a:pt x="2857500" y="2613214"/>
                </a:cubicBezTo>
                <a:cubicBezTo>
                  <a:pt x="2862254" y="2717801"/>
                  <a:pt x="2848411" y="2390084"/>
                  <a:pt x="2906485" y="2302972"/>
                </a:cubicBezTo>
                <a:cubicBezTo>
                  <a:pt x="2933824" y="2261963"/>
                  <a:pt x="3004456" y="2313857"/>
                  <a:pt x="3053442" y="2319300"/>
                </a:cubicBezTo>
                <a:cubicBezTo>
                  <a:pt x="3124199" y="2357400"/>
                  <a:pt x="3198401" y="2389700"/>
                  <a:pt x="3265714" y="2433600"/>
                </a:cubicBezTo>
                <a:cubicBezTo>
                  <a:pt x="3324098" y="2471676"/>
                  <a:pt x="3369892" y="2527287"/>
                  <a:pt x="3429000" y="2564229"/>
                </a:cubicBezTo>
                <a:cubicBezTo>
                  <a:pt x="3501245" y="2609382"/>
                  <a:pt x="3657600" y="2678529"/>
                  <a:pt x="3657600" y="2678529"/>
                </a:cubicBezTo>
                <a:cubicBezTo>
                  <a:pt x="3737718" y="2558351"/>
                  <a:pt x="3625433" y="2706736"/>
                  <a:pt x="3771900" y="2596886"/>
                </a:cubicBezTo>
                <a:cubicBezTo>
                  <a:pt x="3793671" y="2580558"/>
                  <a:pt x="3804557" y="2553343"/>
                  <a:pt x="3820885" y="2531572"/>
                </a:cubicBezTo>
                <a:cubicBezTo>
                  <a:pt x="3824290" y="2552001"/>
                  <a:pt x="3856709" y="2762565"/>
                  <a:pt x="3869871" y="2760172"/>
                </a:cubicBezTo>
                <a:cubicBezTo>
                  <a:pt x="3941916" y="2747073"/>
                  <a:pt x="3967842" y="2651315"/>
                  <a:pt x="4016828" y="2596886"/>
                </a:cubicBezTo>
                <a:cubicBezTo>
                  <a:pt x="4022077" y="2581138"/>
                  <a:pt x="4094621" y="2348107"/>
                  <a:pt x="4114800" y="2368286"/>
                </a:cubicBezTo>
                <a:cubicBezTo>
                  <a:pt x="4164981" y="2418467"/>
                  <a:pt x="4125685" y="2509800"/>
                  <a:pt x="4131128" y="2580557"/>
                </a:cubicBezTo>
                <a:cubicBezTo>
                  <a:pt x="4120242" y="2618657"/>
                  <a:pt x="4113711" y="2658280"/>
                  <a:pt x="4098471" y="2694857"/>
                </a:cubicBezTo>
                <a:cubicBezTo>
                  <a:pt x="4086264" y="2724153"/>
                  <a:pt x="4079593" y="2786536"/>
                  <a:pt x="4049485" y="2776500"/>
                </a:cubicBezTo>
                <a:cubicBezTo>
                  <a:pt x="4023203" y="2767739"/>
                  <a:pt x="3993477" y="2634109"/>
                  <a:pt x="3984171" y="2596886"/>
                </a:cubicBezTo>
                <a:cubicBezTo>
                  <a:pt x="3944042" y="2757395"/>
                  <a:pt x="3994796" y="2591280"/>
                  <a:pt x="3951514" y="2564229"/>
                </a:cubicBezTo>
                <a:cubicBezTo>
                  <a:pt x="3918877" y="2543831"/>
                  <a:pt x="3875314" y="2575114"/>
                  <a:pt x="3837214" y="2580557"/>
                </a:cubicBezTo>
                <a:cubicBezTo>
                  <a:pt x="3820885" y="2596886"/>
                  <a:pt x="3810872" y="2634072"/>
                  <a:pt x="3788228" y="2629543"/>
                </a:cubicBezTo>
                <a:cubicBezTo>
                  <a:pt x="3764360" y="2624769"/>
                  <a:pt x="3761044" y="2587947"/>
                  <a:pt x="3755571" y="2564229"/>
                </a:cubicBezTo>
                <a:cubicBezTo>
                  <a:pt x="3744488" y="2516204"/>
                  <a:pt x="3744685" y="2466258"/>
                  <a:pt x="3739242" y="2417272"/>
                </a:cubicBezTo>
                <a:cubicBezTo>
                  <a:pt x="3674208" y="2677412"/>
                  <a:pt x="3702132" y="2532313"/>
                  <a:pt x="3673928" y="2743843"/>
                </a:cubicBezTo>
                <a:cubicBezTo>
                  <a:pt x="3668841" y="2781992"/>
                  <a:pt x="3654266" y="2896485"/>
                  <a:pt x="3657600" y="2858143"/>
                </a:cubicBezTo>
                <a:cubicBezTo>
                  <a:pt x="3701485" y="2353460"/>
                  <a:pt x="3570888" y="2458749"/>
                  <a:pt x="3755571" y="2335629"/>
                </a:cubicBezTo>
                <a:cubicBezTo>
                  <a:pt x="3803454" y="2367550"/>
                  <a:pt x="3832605" y="2382359"/>
                  <a:pt x="3869871" y="2433600"/>
                </a:cubicBezTo>
                <a:cubicBezTo>
                  <a:pt x="3895681" y="2469089"/>
                  <a:pt x="3907397" y="2513937"/>
                  <a:pt x="3935185" y="2547900"/>
                </a:cubicBezTo>
                <a:cubicBezTo>
                  <a:pt x="3957254" y="2574873"/>
                  <a:pt x="3990367" y="2590533"/>
                  <a:pt x="4016828" y="2613214"/>
                </a:cubicBezTo>
                <a:cubicBezTo>
                  <a:pt x="4028517" y="2623233"/>
                  <a:pt x="4038599" y="2634986"/>
                  <a:pt x="4049485" y="2645872"/>
                </a:cubicBezTo>
                <a:cubicBezTo>
                  <a:pt x="4080680" y="2521093"/>
                  <a:pt x="4091696" y="2505028"/>
                  <a:pt x="4049485" y="2319300"/>
                </a:cubicBezTo>
                <a:cubicBezTo>
                  <a:pt x="4028744" y="2228040"/>
                  <a:pt x="3930495" y="2180315"/>
                  <a:pt x="3853542" y="2156014"/>
                </a:cubicBezTo>
                <a:cubicBezTo>
                  <a:pt x="3795514" y="2137689"/>
                  <a:pt x="3733476" y="2135893"/>
                  <a:pt x="3673928" y="2123357"/>
                </a:cubicBezTo>
                <a:cubicBezTo>
                  <a:pt x="3424629" y="2070873"/>
                  <a:pt x="3667914" y="2103161"/>
                  <a:pt x="3380014" y="2074372"/>
                </a:cubicBezTo>
                <a:lnTo>
                  <a:pt x="3200400" y="2090700"/>
                </a:lnTo>
                <a:cubicBezTo>
                  <a:pt x="3180328" y="2100736"/>
                  <a:pt x="3210722" y="2134391"/>
                  <a:pt x="3216728" y="2156014"/>
                </a:cubicBezTo>
                <a:cubicBezTo>
                  <a:pt x="3237938" y="2232372"/>
                  <a:pt x="3282042" y="2384614"/>
                  <a:pt x="3282042" y="2384614"/>
                </a:cubicBezTo>
                <a:cubicBezTo>
                  <a:pt x="3276599" y="2090700"/>
                  <a:pt x="3278212" y="1796571"/>
                  <a:pt x="3265714" y="1502872"/>
                </a:cubicBezTo>
                <a:cubicBezTo>
                  <a:pt x="3264078" y="1464420"/>
                  <a:pt x="3252649" y="1578824"/>
                  <a:pt x="3249385" y="1617172"/>
                </a:cubicBezTo>
                <a:cubicBezTo>
                  <a:pt x="3230871" y="1834711"/>
                  <a:pt x="3220529" y="2052918"/>
                  <a:pt x="3200400" y="2270314"/>
                </a:cubicBezTo>
                <a:cubicBezTo>
                  <a:pt x="3193303" y="2346960"/>
                  <a:pt x="3177289" y="2422535"/>
                  <a:pt x="3167742" y="2498914"/>
                </a:cubicBezTo>
                <a:cubicBezTo>
                  <a:pt x="3160957" y="2553192"/>
                  <a:pt x="3121072" y="2616687"/>
                  <a:pt x="3151414" y="2662200"/>
                </a:cubicBezTo>
                <a:cubicBezTo>
                  <a:pt x="3170746" y="2691198"/>
                  <a:pt x="3207152" y="2620200"/>
                  <a:pt x="3233057" y="2596886"/>
                </a:cubicBezTo>
                <a:cubicBezTo>
                  <a:pt x="3261664" y="2571140"/>
                  <a:pt x="3285479" y="2540290"/>
                  <a:pt x="3314700" y="2515243"/>
                </a:cubicBezTo>
                <a:cubicBezTo>
                  <a:pt x="3571641" y="2295008"/>
                  <a:pt x="3383633" y="2478969"/>
                  <a:pt x="3510642" y="2351957"/>
                </a:cubicBezTo>
                <a:cubicBezTo>
                  <a:pt x="3505199" y="2477143"/>
                  <a:pt x="3504440" y="2602620"/>
                  <a:pt x="3494314" y="2727514"/>
                </a:cubicBezTo>
                <a:cubicBezTo>
                  <a:pt x="3473526" y="2983907"/>
                  <a:pt x="3401638" y="3036140"/>
                  <a:pt x="3559628" y="2825486"/>
                </a:cubicBezTo>
                <a:cubicBezTo>
                  <a:pt x="3575957" y="2771057"/>
                  <a:pt x="3593972" y="2717107"/>
                  <a:pt x="3608614" y="2662200"/>
                </a:cubicBezTo>
                <a:cubicBezTo>
                  <a:pt x="3615765" y="2635384"/>
                  <a:pt x="3617318" y="2607242"/>
                  <a:pt x="3624942" y="2580557"/>
                </a:cubicBezTo>
                <a:cubicBezTo>
                  <a:pt x="3658712" y="2462360"/>
                  <a:pt x="3673033" y="2418612"/>
                  <a:pt x="3739242" y="2319300"/>
                </a:cubicBezTo>
                <a:cubicBezTo>
                  <a:pt x="3747782" y="2306491"/>
                  <a:pt x="3761014" y="2297529"/>
                  <a:pt x="3771900" y="2286643"/>
                </a:cubicBezTo>
                <a:cubicBezTo>
                  <a:pt x="3788228" y="2297529"/>
                  <a:pt x="3813597" y="2301079"/>
                  <a:pt x="3820885" y="2319300"/>
                </a:cubicBezTo>
                <a:cubicBezTo>
                  <a:pt x="3901601" y="2521091"/>
                  <a:pt x="3659428" y="2957031"/>
                  <a:pt x="3820885" y="3037757"/>
                </a:cubicBezTo>
                <a:cubicBezTo>
                  <a:pt x="3991899" y="3123261"/>
                  <a:pt x="3798862" y="2643781"/>
                  <a:pt x="3869871" y="2466257"/>
                </a:cubicBezTo>
                <a:cubicBezTo>
                  <a:pt x="3880757" y="2439043"/>
                  <a:pt x="3889420" y="2410830"/>
                  <a:pt x="3902528" y="2384614"/>
                </a:cubicBezTo>
                <a:cubicBezTo>
                  <a:pt x="3917589" y="2354493"/>
                  <a:pt x="3957088" y="2304699"/>
                  <a:pt x="3984171" y="2286643"/>
                </a:cubicBezTo>
                <a:cubicBezTo>
                  <a:pt x="3998492" y="2277095"/>
                  <a:pt x="4016828" y="2275757"/>
                  <a:pt x="4033157" y="2270314"/>
                </a:cubicBezTo>
                <a:cubicBezTo>
                  <a:pt x="4071257" y="2292086"/>
                  <a:pt x="4111508" y="2310464"/>
                  <a:pt x="4147457" y="2335629"/>
                </a:cubicBezTo>
                <a:cubicBezTo>
                  <a:pt x="4166374" y="2348871"/>
                  <a:pt x="4176256" y="2373400"/>
                  <a:pt x="4196442" y="2384614"/>
                </a:cubicBezTo>
                <a:cubicBezTo>
                  <a:pt x="4226534" y="2401332"/>
                  <a:pt x="4261757" y="2406386"/>
                  <a:pt x="4294414" y="2417272"/>
                </a:cubicBezTo>
                <a:cubicBezTo>
                  <a:pt x="4316185" y="2433600"/>
                  <a:pt x="4334460" y="2476364"/>
                  <a:pt x="4359728" y="2466257"/>
                </a:cubicBezTo>
                <a:cubicBezTo>
                  <a:pt x="4385496" y="2455949"/>
                  <a:pt x="4369629" y="2411613"/>
                  <a:pt x="4376057" y="2384614"/>
                </a:cubicBezTo>
                <a:cubicBezTo>
                  <a:pt x="4396849" y="2297289"/>
                  <a:pt x="4411180" y="2207893"/>
                  <a:pt x="4441371" y="2123357"/>
                </a:cubicBezTo>
                <a:cubicBezTo>
                  <a:pt x="4502806" y="1951337"/>
                  <a:pt x="4532347" y="1935575"/>
                  <a:pt x="4637314" y="1813114"/>
                </a:cubicBezTo>
                <a:cubicBezTo>
                  <a:pt x="4631871" y="1872986"/>
                  <a:pt x="4625978" y="1932818"/>
                  <a:pt x="4620985" y="1992729"/>
                </a:cubicBezTo>
                <a:cubicBezTo>
                  <a:pt x="4615092" y="2063450"/>
                  <a:pt x="4615057" y="2134800"/>
                  <a:pt x="4604657" y="2205000"/>
                </a:cubicBezTo>
                <a:cubicBezTo>
                  <a:pt x="4593237" y="2282089"/>
                  <a:pt x="4572000" y="2357400"/>
                  <a:pt x="4555671" y="2433600"/>
                </a:cubicBezTo>
                <a:cubicBezTo>
                  <a:pt x="4588105" y="2060610"/>
                  <a:pt x="4558278" y="2127455"/>
                  <a:pt x="4653642" y="1829443"/>
                </a:cubicBezTo>
                <a:cubicBezTo>
                  <a:pt x="4673058" y="1768767"/>
                  <a:pt x="4690466" y="1706810"/>
                  <a:pt x="4718957" y="1649829"/>
                </a:cubicBezTo>
                <a:cubicBezTo>
                  <a:pt x="4739896" y="1607951"/>
                  <a:pt x="4776511" y="1575678"/>
                  <a:pt x="4800600" y="1535529"/>
                </a:cubicBezTo>
                <a:cubicBezTo>
                  <a:pt x="4825647" y="1493784"/>
                  <a:pt x="4844143" y="1448443"/>
                  <a:pt x="4865914" y="1404900"/>
                </a:cubicBezTo>
                <a:cubicBezTo>
                  <a:pt x="4871357" y="1317814"/>
                  <a:pt x="4873560" y="1230466"/>
                  <a:pt x="4882242" y="1143643"/>
                </a:cubicBezTo>
                <a:cubicBezTo>
                  <a:pt x="4884475" y="1121313"/>
                  <a:pt x="4882703" y="1062461"/>
                  <a:pt x="4898571" y="1078329"/>
                </a:cubicBezTo>
                <a:cubicBezTo>
                  <a:pt x="4926590" y="1106348"/>
                  <a:pt x="4920342" y="1154529"/>
                  <a:pt x="4931228" y="1192629"/>
                </a:cubicBezTo>
                <a:cubicBezTo>
                  <a:pt x="4953944" y="1385714"/>
                  <a:pt x="4985761" y="1602654"/>
                  <a:pt x="4980214" y="1796786"/>
                </a:cubicBezTo>
                <a:cubicBezTo>
                  <a:pt x="4972428" y="2069307"/>
                  <a:pt x="4947557" y="2341071"/>
                  <a:pt x="4931228" y="2613214"/>
                </a:cubicBezTo>
                <a:cubicBezTo>
                  <a:pt x="4914899" y="2542457"/>
                  <a:pt x="4893805" y="2472633"/>
                  <a:pt x="4882242" y="2400943"/>
                </a:cubicBezTo>
                <a:cubicBezTo>
                  <a:pt x="4850469" y="2203952"/>
                  <a:pt x="4844917" y="2027676"/>
                  <a:pt x="4833257" y="1829443"/>
                </a:cubicBezTo>
                <a:cubicBezTo>
                  <a:pt x="4872737" y="1553079"/>
                  <a:pt x="4807013" y="1523283"/>
                  <a:pt x="4980214" y="1388572"/>
                </a:cubicBezTo>
                <a:cubicBezTo>
                  <a:pt x="4993800" y="1378005"/>
                  <a:pt x="5012871" y="1377686"/>
                  <a:pt x="5029200" y="1372243"/>
                </a:cubicBezTo>
                <a:cubicBezTo>
                  <a:pt x="5034643" y="1649829"/>
                  <a:pt x="5027653" y="1927937"/>
                  <a:pt x="5045528" y="2205000"/>
                </a:cubicBezTo>
                <a:cubicBezTo>
                  <a:pt x="5052545" y="2313767"/>
                  <a:pt x="5055974" y="1987263"/>
                  <a:pt x="5061857" y="1878429"/>
                </a:cubicBezTo>
                <a:cubicBezTo>
                  <a:pt x="5066860" y="1785876"/>
                  <a:pt x="5066398" y="1692779"/>
                  <a:pt x="5078185" y="1600843"/>
                </a:cubicBezTo>
                <a:cubicBezTo>
                  <a:pt x="5112314" y="1334638"/>
                  <a:pt x="5142565" y="1185371"/>
                  <a:pt x="5257800" y="947700"/>
                </a:cubicBezTo>
                <a:cubicBezTo>
                  <a:pt x="5299338" y="862028"/>
                  <a:pt x="5358237" y="785844"/>
                  <a:pt x="5404757" y="702772"/>
                </a:cubicBezTo>
                <a:cubicBezTo>
                  <a:pt x="5434490" y="649677"/>
                  <a:pt x="5459186" y="593915"/>
                  <a:pt x="5486400" y="539486"/>
                </a:cubicBezTo>
                <a:cubicBezTo>
                  <a:pt x="5542381" y="1071307"/>
                  <a:pt x="5529473" y="749268"/>
                  <a:pt x="5453742" y="1519200"/>
                </a:cubicBezTo>
                <a:cubicBezTo>
                  <a:pt x="5443033" y="1628075"/>
                  <a:pt x="5432342" y="1736952"/>
                  <a:pt x="5421085" y="1845772"/>
                </a:cubicBezTo>
                <a:cubicBezTo>
                  <a:pt x="5416013" y="1894797"/>
                  <a:pt x="5404757" y="1992729"/>
                  <a:pt x="5404757" y="1992729"/>
                </a:cubicBezTo>
                <a:cubicBezTo>
                  <a:pt x="5399314" y="1921972"/>
                  <a:pt x="5413346" y="1846905"/>
                  <a:pt x="5388428" y="1780457"/>
                </a:cubicBezTo>
                <a:cubicBezTo>
                  <a:pt x="5378136" y="1753013"/>
                  <a:pt x="5363823" y="1833917"/>
                  <a:pt x="5355771" y="1862100"/>
                </a:cubicBezTo>
                <a:cubicBezTo>
                  <a:pt x="5341985" y="1910350"/>
                  <a:pt x="5334000" y="1960071"/>
                  <a:pt x="5323114" y="2009057"/>
                </a:cubicBezTo>
                <a:cubicBezTo>
                  <a:pt x="5317671" y="2063486"/>
                  <a:pt x="5313570" y="2118065"/>
                  <a:pt x="5306785" y="2172343"/>
                </a:cubicBezTo>
                <a:cubicBezTo>
                  <a:pt x="5302679" y="2205195"/>
                  <a:pt x="5294563" y="2237462"/>
                  <a:pt x="5290457" y="2270314"/>
                </a:cubicBezTo>
                <a:cubicBezTo>
                  <a:pt x="5283672" y="2324592"/>
                  <a:pt x="5279571" y="2379171"/>
                  <a:pt x="5274128" y="2433600"/>
                </a:cubicBezTo>
                <a:cubicBezTo>
                  <a:pt x="5252357" y="2417271"/>
                  <a:pt x="5224748" y="2406676"/>
                  <a:pt x="5208814" y="2384614"/>
                </a:cubicBezTo>
                <a:cubicBezTo>
                  <a:pt x="5144599" y="2295701"/>
                  <a:pt x="5084484" y="2145985"/>
                  <a:pt x="4996542" y="2058043"/>
                </a:cubicBezTo>
                <a:cubicBezTo>
                  <a:pt x="4982666" y="2044167"/>
                  <a:pt x="4963885" y="2036272"/>
                  <a:pt x="4947557" y="2025386"/>
                </a:cubicBezTo>
                <a:cubicBezTo>
                  <a:pt x="4887685" y="2041715"/>
                  <a:pt x="4821547" y="2043103"/>
                  <a:pt x="4767942" y="2074372"/>
                </a:cubicBezTo>
                <a:cubicBezTo>
                  <a:pt x="4552119" y="2200268"/>
                  <a:pt x="4532346" y="2292861"/>
                  <a:pt x="4408714" y="2498914"/>
                </a:cubicBezTo>
                <a:cubicBezTo>
                  <a:pt x="4392385" y="2575114"/>
                  <a:pt x="4414833" y="2672409"/>
                  <a:pt x="4359728" y="2727514"/>
                </a:cubicBezTo>
                <a:cubicBezTo>
                  <a:pt x="4204327" y="2882915"/>
                  <a:pt x="4475037" y="2105020"/>
                  <a:pt x="4343400" y="2368286"/>
                </a:cubicBezTo>
                <a:cubicBezTo>
                  <a:pt x="4306564" y="2441955"/>
                  <a:pt x="4331533" y="2533516"/>
                  <a:pt x="4310742" y="2613214"/>
                </a:cubicBezTo>
                <a:cubicBezTo>
                  <a:pt x="4298453" y="2660320"/>
                  <a:pt x="4267199" y="2700300"/>
                  <a:pt x="4245428" y="2743843"/>
                </a:cubicBezTo>
                <a:cubicBezTo>
                  <a:pt x="4239985" y="2765614"/>
                  <a:pt x="4249172" y="2799121"/>
                  <a:pt x="4229100" y="2809157"/>
                </a:cubicBezTo>
                <a:cubicBezTo>
                  <a:pt x="4213706" y="2816854"/>
                  <a:pt x="4212771" y="2777384"/>
                  <a:pt x="4212771" y="2760172"/>
                </a:cubicBezTo>
                <a:cubicBezTo>
                  <a:pt x="4212771" y="2553272"/>
                  <a:pt x="4223657" y="2346515"/>
                  <a:pt x="4229100" y="2139686"/>
                </a:cubicBezTo>
                <a:cubicBezTo>
                  <a:pt x="4242111" y="2243777"/>
                  <a:pt x="4266228" y="2458290"/>
                  <a:pt x="4294414" y="2531572"/>
                </a:cubicBezTo>
                <a:cubicBezTo>
                  <a:pt x="4318264" y="2593582"/>
                  <a:pt x="4371861" y="2639577"/>
                  <a:pt x="4408714" y="2694857"/>
                </a:cubicBezTo>
                <a:cubicBezTo>
                  <a:pt x="4509734" y="2846387"/>
                  <a:pt x="4437272" y="2812215"/>
                  <a:pt x="4555671" y="2841814"/>
                </a:cubicBezTo>
                <a:cubicBezTo>
                  <a:pt x="4604657" y="2836371"/>
                  <a:pt x="4660365" y="2850844"/>
                  <a:pt x="4702628" y="2825486"/>
                </a:cubicBezTo>
                <a:cubicBezTo>
                  <a:pt x="4726426" y="2811207"/>
                  <a:pt x="4709212" y="2769829"/>
                  <a:pt x="4718957" y="2743843"/>
                </a:cubicBezTo>
                <a:cubicBezTo>
                  <a:pt x="4733236" y="2705766"/>
                  <a:pt x="4796058" y="2660360"/>
                  <a:pt x="4784271" y="2613214"/>
                </a:cubicBezTo>
                <a:cubicBezTo>
                  <a:pt x="4780096" y="2596516"/>
                  <a:pt x="4751614" y="2624100"/>
                  <a:pt x="4735285" y="2629543"/>
                </a:cubicBezTo>
                <a:cubicBezTo>
                  <a:pt x="4740728" y="2602329"/>
                  <a:pt x="4738136" y="2572161"/>
                  <a:pt x="4751614" y="2547900"/>
                </a:cubicBezTo>
                <a:cubicBezTo>
                  <a:pt x="4793408" y="2472671"/>
                  <a:pt x="4837718" y="2396482"/>
                  <a:pt x="4898571" y="2335629"/>
                </a:cubicBezTo>
                <a:cubicBezTo>
                  <a:pt x="4931228" y="2302972"/>
                  <a:pt x="4952728" y="2252261"/>
                  <a:pt x="4996542" y="2237657"/>
                </a:cubicBezTo>
                <a:lnTo>
                  <a:pt x="5045528" y="2221329"/>
                </a:lnTo>
                <a:cubicBezTo>
                  <a:pt x="5111763" y="2243406"/>
                  <a:pt x="5105780" y="2225660"/>
                  <a:pt x="5110842" y="2319300"/>
                </a:cubicBezTo>
                <a:cubicBezTo>
                  <a:pt x="5120247" y="2493302"/>
                  <a:pt x="5121728" y="2667643"/>
                  <a:pt x="5127171" y="2841814"/>
                </a:cubicBezTo>
                <a:cubicBezTo>
                  <a:pt x="5355702" y="2537107"/>
                  <a:pt x="5072525" y="2925927"/>
                  <a:pt x="5355771" y="2482586"/>
                </a:cubicBezTo>
                <a:cubicBezTo>
                  <a:pt x="5634215" y="2046762"/>
                  <a:pt x="5561725" y="2246927"/>
                  <a:pt x="5731328" y="1829443"/>
                </a:cubicBezTo>
                <a:cubicBezTo>
                  <a:pt x="5761782" y="1754479"/>
                  <a:pt x="5787384" y="1677605"/>
                  <a:pt x="5812971" y="1600843"/>
                </a:cubicBezTo>
                <a:cubicBezTo>
                  <a:pt x="5836382" y="1530611"/>
                  <a:pt x="5878285" y="1388572"/>
                  <a:pt x="5878285" y="1388572"/>
                </a:cubicBezTo>
                <a:cubicBezTo>
                  <a:pt x="5853957" y="1741331"/>
                  <a:pt x="5862170" y="1965460"/>
                  <a:pt x="5747657" y="2302972"/>
                </a:cubicBezTo>
                <a:cubicBezTo>
                  <a:pt x="5692080" y="2466777"/>
                  <a:pt x="5535385" y="2776500"/>
                  <a:pt x="5535385" y="2776500"/>
                </a:cubicBezTo>
                <a:cubicBezTo>
                  <a:pt x="5524499" y="2607771"/>
                  <a:pt x="5540747" y="2435064"/>
                  <a:pt x="5502728" y="2270314"/>
                </a:cubicBezTo>
                <a:cubicBezTo>
                  <a:pt x="5494891" y="2236355"/>
                  <a:pt x="5460472" y="2325824"/>
                  <a:pt x="5437414" y="2351957"/>
                </a:cubicBezTo>
                <a:cubicBezTo>
                  <a:pt x="5378792" y="2418395"/>
                  <a:pt x="5312796" y="2478431"/>
                  <a:pt x="5257800" y="2547900"/>
                </a:cubicBezTo>
                <a:cubicBezTo>
                  <a:pt x="5209076" y="2609446"/>
                  <a:pt x="5172187" y="2679535"/>
                  <a:pt x="5127171" y="2743843"/>
                </a:cubicBezTo>
                <a:cubicBezTo>
                  <a:pt x="4870979" y="3109832"/>
                  <a:pt x="5112194" y="2749986"/>
                  <a:pt x="4996542" y="2923457"/>
                </a:cubicBezTo>
                <a:cubicBezTo>
                  <a:pt x="5018314" y="2683971"/>
                  <a:pt x="5020066" y="2441814"/>
                  <a:pt x="5061857" y="2205000"/>
                </a:cubicBezTo>
                <a:cubicBezTo>
                  <a:pt x="5085786" y="2069401"/>
                  <a:pt x="5254064" y="1689956"/>
                  <a:pt x="5192485" y="1813114"/>
                </a:cubicBezTo>
                <a:lnTo>
                  <a:pt x="5110842" y="1976400"/>
                </a:lnTo>
                <a:cubicBezTo>
                  <a:pt x="5101679" y="2031380"/>
                  <a:pt x="5045528" y="2358922"/>
                  <a:pt x="5045528" y="2400943"/>
                </a:cubicBezTo>
                <a:cubicBezTo>
                  <a:pt x="5045528" y="2477917"/>
                  <a:pt x="5045634" y="2559791"/>
                  <a:pt x="5078185" y="2629543"/>
                </a:cubicBezTo>
                <a:cubicBezTo>
                  <a:pt x="5089921" y="2654693"/>
                  <a:pt x="5132614" y="2640429"/>
                  <a:pt x="5159828" y="2645872"/>
                </a:cubicBezTo>
                <a:cubicBezTo>
                  <a:pt x="5337686" y="2601407"/>
                  <a:pt x="5250312" y="2633286"/>
                  <a:pt x="5421085" y="2547900"/>
                </a:cubicBezTo>
                <a:lnTo>
                  <a:pt x="5519057" y="2564229"/>
                </a:lnTo>
                <a:cubicBezTo>
                  <a:pt x="5533250" y="2592616"/>
                  <a:pt x="5492513" y="2668314"/>
                  <a:pt x="5470071" y="2645872"/>
                </a:cubicBezTo>
                <a:cubicBezTo>
                  <a:pt x="5435219" y="2611020"/>
                  <a:pt x="5459185" y="2547900"/>
                  <a:pt x="5453742" y="2498914"/>
                </a:cubicBezTo>
                <a:cubicBezTo>
                  <a:pt x="5502728" y="2417271"/>
                  <a:pt x="5543573" y="2330155"/>
                  <a:pt x="5600700" y="2253986"/>
                </a:cubicBezTo>
                <a:cubicBezTo>
                  <a:pt x="5719694" y="2095327"/>
                  <a:pt x="5829643" y="1993252"/>
                  <a:pt x="6008914" y="1911086"/>
                </a:cubicBezTo>
                <a:cubicBezTo>
                  <a:pt x="6065329" y="1885229"/>
                  <a:pt x="6128657" y="1878429"/>
                  <a:pt x="6188528" y="1862100"/>
                </a:cubicBezTo>
                <a:cubicBezTo>
                  <a:pt x="6219133" y="2076328"/>
                  <a:pt x="6210505" y="1913256"/>
                  <a:pt x="6139542" y="2237657"/>
                </a:cubicBezTo>
                <a:cubicBezTo>
                  <a:pt x="6013642" y="2813201"/>
                  <a:pt x="6189573" y="2144062"/>
                  <a:pt x="5992585" y="2858143"/>
                </a:cubicBezTo>
                <a:cubicBezTo>
                  <a:pt x="5956144" y="2990241"/>
                  <a:pt x="5992102" y="2950994"/>
                  <a:pt x="5910942" y="3005100"/>
                </a:cubicBezTo>
                <a:cubicBezTo>
                  <a:pt x="5749468" y="2682153"/>
                  <a:pt x="5952648" y="3131393"/>
                  <a:pt x="5829300" y="2596886"/>
                </a:cubicBezTo>
                <a:cubicBezTo>
                  <a:pt x="5823827" y="2573168"/>
                  <a:pt x="5809543" y="2641559"/>
                  <a:pt x="5796642" y="2662200"/>
                </a:cubicBezTo>
                <a:cubicBezTo>
                  <a:pt x="5764296" y="2713953"/>
                  <a:pt x="5752262" y="2722909"/>
                  <a:pt x="5715000" y="2760172"/>
                </a:cubicBezTo>
                <a:cubicBezTo>
                  <a:pt x="5709557" y="2743843"/>
                  <a:pt x="5697889" y="2728380"/>
                  <a:pt x="5698671" y="2711186"/>
                </a:cubicBezTo>
                <a:cubicBezTo>
                  <a:pt x="5710244" y="2456579"/>
                  <a:pt x="5704999" y="2403882"/>
                  <a:pt x="5829300" y="2205000"/>
                </a:cubicBezTo>
                <a:cubicBezTo>
                  <a:pt x="5845618" y="2178891"/>
                  <a:pt x="5872843" y="2161457"/>
                  <a:pt x="5894614" y="2139686"/>
                </a:cubicBezTo>
                <a:cubicBezTo>
                  <a:pt x="5900057" y="2406386"/>
                  <a:pt x="5899355" y="2673282"/>
                  <a:pt x="5910942" y="2939786"/>
                </a:cubicBezTo>
                <a:cubicBezTo>
                  <a:pt x="5911690" y="2956982"/>
                  <a:pt x="5927271" y="2908012"/>
                  <a:pt x="5927271" y="2890800"/>
                </a:cubicBezTo>
                <a:cubicBezTo>
                  <a:pt x="5927271" y="2798111"/>
                  <a:pt x="5888462" y="2703135"/>
                  <a:pt x="5910942" y="2613214"/>
                </a:cubicBezTo>
                <a:cubicBezTo>
                  <a:pt x="5917673" y="2586289"/>
                  <a:pt x="5966002" y="2621568"/>
                  <a:pt x="5992585" y="2629543"/>
                </a:cubicBezTo>
                <a:cubicBezTo>
                  <a:pt x="6065214" y="2651332"/>
                  <a:pt x="6068075" y="2658098"/>
                  <a:pt x="6123214" y="2694857"/>
                </a:cubicBezTo>
                <a:cubicBezTo>
                  <a:pt x="6210300" y="2689414"/>
                  <a:pt x="6297695" y="2687663"/>
                  <a:pt x="6384471" y="2678529"/>
                </a:cubicBezTo>
                <a:cubicBezTo>
                  <a:pt x="6401588" y="2676727"/>
                  <a:pt x="6429911" y="2645357"/>
                  <a:pt x="6433457" y="2662200"/>
                </a:cubicBezTo>
                <a:cubicBezTo>
                  <a:pt x="6455911" y="2768855"/>
                  <a:pt x="6444342" y="2879915"/>
                  <a:pt x="6449785" y="2988772"/>
                </a:cubicBezTo>
                <a:cubicBezTo>
                  <a:pt x="6471557" y="2977886"/>
                  <a:pt x="6498816" y="2974207"/>
                  <a:pt x="6515100" y="2956114"/>
                </a:cubicBezTo>
                <a:cubicBezTo>
                  <a:pt x="6708389" y="2741347"/>
                  <a:pt x="6515323" y="2879765"/>
                  <a:pt x="6645728" y="2792829"/>
                </a:cubicBezTo>
                <a:cubicBezTo>
                  <a:pt x="6656614" y="2809157"/>
                  <a:pt x="6680819" y="2822341"/>
                  <a:pt x="6678385" y="2841814"/>
                </a:cubicBezTo>
                <a:cubicBezTo>
                  <a:pt x="6674449" y="2873306"/>
                  <a:pt x="6643593" y="2895071"/>
                  <a:pt x="6629400" y="2923457"/>
                </a:cubicBezTo>
                <a:cubicBezTo>
                  <a:pt x="6616292" y="2949673"/>
                  <a:pt x="6607628" y="2977886"/>
                  <a:pt x="6596742" y="3005100"/>
                </a:cubicBezTo>
                <a:cubicBezTo>
                  <a:pt x="6574971" y="2972443"/>
                  <a:pt x="6551621" y="2940785"/>
                  <a:pt x="6531428" y="2907129"/>
                </a:cubicBezTo>
                <a:cubicBezTo>
                  <a:pt x="6515099" y="2879915"/>
                  <a:pt x="6506539" y="2846140"/>
                  <a:pt x="6482442" y="2825486"/>
                </a:cubicBezTo>
                <a:cubicBezTo>
                  <a:pt x="6465403" y="2810881"/>
                  <a:pt x="6438899" y="2814600"/>
                  <a:pt x="6417128" y="2809157"/>
                </a:cubicBezTo>
                <a:cubicBezTo>
                  <a:pt x="6346346" y="2815592"/>
                  <a:pt x="6118720" y="2775954"/>
                  <a:pt x="6253842" y="2956114"/>
                </a:cubicBezTo>
                <a:cubicBezTo>
                  <a:pt x="6268447" y="2975587"/>
                  <a:pt x="6277138" y="2913269"/>
                  <a:pt x="6286500" y="2890800"/>
                </a:cubicBezTo>
                <a:cubicBezTo>
                  <a:pt x="6304386" y="2847874"/>
                  <a:pt x="6323249" y="2805037"/>
                  <a:pt x="6335485" y="2760172"/>
                </a:cubicBezTo>
                <a:cubicBezTo>
                  <a:pt x="6355990" y="2684988"/>
                  <a:pt x="6370418" y="2608224"/>
                  <a:pt x="6384471" y="2531572"/>
                </a:cubicBezTo>
                <a:cubicBezTo>
                  <a:pt x="6430298" y="2281608"/>
                  <a:pt x="6471557" y="2030829"/>
                  <a:pt x="6515100" y="1780457"/>
                </a:cubicBezTo>
                <a:cubicBezTo>
                  <a:pt x="6556329" y="976479"/>
                  <a:pt x="6489575" y="0"/>
                  <a:pt x="6629400" y="719100"/>
                </a:cubicBezTo>
                <a:cubicBezTo>
                  <a:pt x="6653653" y="843829"/>
                  <a:pt x="6672943" y="969471"/>
                  <a:pt x="6694714" y="1094657"/>
                </a:cubicBezTo>
                <a:cubicBezTo>
                  <a:pt x="6683828" y="1606286"/>
                  <a:pt x="6686632" y="2118389"/>
                  <a:pt x="6662057" y="2629543"/>
                </a:cubicBezTo>
                <a:cubicBezTo>
                  <a:pt x="6659328" y="2686303"/>
                  <a:pt x="6653252" y="2752648"/>
                  <a:pt x="6613071" y="2792829"/>
                </a:cubicBezTo>
                <a:cubicBezTo>
                  <a:pt x="6593828" y="2812072"/>
                  <a:pt x="6574655" y="2747981"/>
                  <a:pt x="6547757" y="2743843"/>
                </a:cubicBezTo>
                <a:cubicBezTo>
                  <a:pt x="6429284" y="2725616"/>
                  <a:pt x="6308271" y="2732957"/>
                  <a:pt x="6188528" y="2727514"/>
                </a:cubicBezTo>
                <a:cubicBezTo>
                  <a:pt x="6260102" y="2655942"/>
                  <a:pt x="6255786" y="2667601"/>
                  <a:pt x="6319157" y="2547900"/>
                </a:cubicBezTo>
                <a:cubicBezTo>
                  <a:pt x="6344238" y="2500524"/>
                  <a:pt x="6352672" y="2444099"/>
                  <a:pt x="6384471" y="2400943"/>
                </a:cubicBezTo>
                <a:cubicBezTo>
                  <a:pt x="6430132" y="2338975"/>
                  <a:pt x="6493328" y="2292086"/>
                  <a:pt x="6547757" y="2237657"/>
                </a:cubicBezTo>
                <a:cubicBezTo>
                  <a:pt x="6580414" y="2253986"/>
                  <a:pt x="6621966" y="2258921"/>
                  <a:pt x="6645728" y="2286643"/>
                </a:cubicBezTo>
                <a:cubicBezTo>
                  <a:pt x="6734722" y="2390469"/>
                  <a:pt x="6760967" y="2519001"/>
                  <a:pt x="6792685" y="2645872"/>
                </a:cubicBezTo>
                <a:cubicBezTo>
                  <a:pt x="6799416" y="2672796"/>
                  <a:pt x="6809014" y="2699761"/>
                  <a:pt x="6809014" y="2727514"/>
                </a:cubicBezTo>
                <a:cubicBezTo>
                  <a:pt x="6809014" y="2749955"/>
                  <a:pt x="6799134" y="2683695"/>
                  <a:pt x="6792685" y="2662200"/>
                </a:cubicBezTo>
                <a:cubicBezTo>
                  <a:pt x="6782793" y="2629228"/>
                  <a:pt x="6770914" y="2596886"/>
                  <a:pt x="6760028" y="2564229"/>
                </a:cubicBezTo>
                <a:cubicBezTo>
                  <a:pt x="6746619" y="2436840"/>
                  <a:pt x="6748013" y="2236338"/>
                  <a:pt x="6678385" y="2107029"/>
                </a:cubicBezTo>
                <a:cubicBezTo>
                  <a:pt x="6663788" y="2079920"/>
                  <a:pt x="6634842" y="2063486"/>
                  <a:pt x="6613071" y="2041714"/>
                </a:cubicBezTo>
                <a:cubicBezTo>
                  <a:pt x="6591046" y="2317025"/>
                  <a:pt x="6586700" y="2542282"/>
                  <a:pt x="6515100" y="2809157"/>
                </a:cubicBezTo>
                <a:cubicBezTo>
                  <a:pt x="6486542" y="2915602"/>
                  <a:pt x="6438900" y="3015986"/>
                  <a:pt x="6400800" y="3119400"/>
                </a:cubicBezTo>
                <a:cubicBezTo>
                  <a:pt x="6367724" y="2744546"/>
                  <a:pt x="6420632" y="2685537"/>
                  <a:pt x="6302828" y="2449929"/>
                </a:cubicBezTo>
                <a:cubicBezTo>
                  <a:pt x="6294052" y="2432376"/>
                  <a:pt x="6281057" y="2417272"/>
                  <a:pt x="6270171" y="2400943"/>
                </a:cubicBezTo>
                <a:cubicBezTo>
                  <a:pt x="6253842" y="2433600"/>
                  <a:pt x="6231487" y="2463886"/>
                  <a:pt x="6221185" y="2498914"/>
                </a:cubicBezTo>
                <a:cubicBezTo>
                  <a:pt x="6204014" y="2557294"/>
                  <a:pt x="6200462" y="2618858"/>
                  <a:pt x="6188528" y="2678529"/>
                </a:cubicBezTo>
                <a:cubicBezTo>
                  <a:pt x="6173245" y="2754946"/>
                  <a:pt x="6153482" y="2830456"/>
                  <a:pt x="6139542" y="2907129"/>
                </a:cubicBezTo>
                <a:cubicBezTo>
                  <a:pt x="6136463" y="2924063"/>
                  <a:pt x="6151696" y="2874841"/>
                  <a:pt x="6155871" y="2858143"/>
                </a:cubicBezTo>
                <a:cubicBezTo>
                  <a:pt x="6168042" y="2809461"/>
                  <a:pt x="6176357" y="2759868"/>
                  <a:pt x="6188528" y="2711186"/>
                </a:cubicBezTo>
                <a:cubicBezTo>
                  <a:pt x="6198138" y="2672744"/>
                  <a:pt x="6210975" y="2635173"/>
                  <a:pt x="6221185" y="2596886"/>
                </a:cubicBezTo>
                <a:cubicBezTo>
                  <a:pt x="6232750" y="2553518"/>
                  <a:pt x="6242956" y="2509800"/>
                  <a:pt x="6253842" y="2466257"/>
                </a:cubicBezTo>
                <a:cubicBezTo>
                  <a:pt x="6462852" y="2591664"/>
                  <a:pt x="6169716" y="2399229"/>
                  <a:pt x="6449785" y="2694857"/>
                </a:cubicBezTo>
                <a:cubicBezTo>
                  <a:pt x="6500700" y="2748600"/>
                  <a:pt x="6574373" y="2775962"/>
                  <a:pt x="6629400" y="2825486"/>
                </a:cubicBezTo>
                <a:cubicBezTo>
                  <a:pt x="6846909" y="3021244"/>
                  <a:pt x="6693012" y="2960991"/>
                  <a:pt x="6825342" y="3005100"/>
                </a:cubicBezTo>
                <a:cubicBezTo>
                  <a:pt x="6830785" y="2983329"/>
                  <a:pt x="6840271" y="2962184"/>
                  <a:pt x="6841671" y="2939786"/>
                </a:cubicBezTo>
                <a:cubicBezTo>
                  <a:pt x="6851184" y="2787586"/>
                  <a:pt x="6837578" y="2633710"/>
                  <a:pt x="6858000" y="2482586"/>
                </a:cubicBezTo>
                <a:cubicBezTo>
                  <a:pt x="6865179" y="2429463"/>
                  <a:pt x="6901543" y="2384615"/>
                  <a:pt x="6923314" y="2335629"/>
                </a:cubicBezTo>
                <a:cubicBezTo>
                  <a:pt x="6933648" y="2542316"/>
                  <a:pt x="6916141" y="2660597"/>
                  <a:pt x="6988628" y="2841814"/>
                </a:cubicBezTo>
                <a:cubicBezTo>
                  <a:pt x="7049553" y="2994126"/>
                  <a:pt x="7026039" y="2974029"/>
                  <a:pt x="7119257" y="3005100"/>
                </a:cubicBezTo>
                <a:cubicBezTo>
                  <a:pt x="7249737" y="2744141"/>
                  <a:pt x="7147481" y="2971769"/>
                  <a:pt x="7168242" y="2286643"/>
                </a:cubicBezTo>
                <a:cubicBezTo>
                  <a:pt x="7172531" y="2145089"/>
                  <a:pt x="7179128" y="2003614"/>
                  <a:pt x="7184571" y="1862100"/>
                </a:cubicBezTo>
                <a:cubicBezTo>
                  <a:pt x="7218809" y="1999049"/>
                  <a:pt x="7201410" y="1913464"/>
                  <a:pt x="7217228" y="2156014"/>
                </a:cubicBezTo>
                <a:cubicBezTo>
                  <a:pt x="7228585" y="2330156"/>
                  <a:pt x="7225205" y="2505771"/>
                  <a:pt x="7249885" y="2678529"/>
                </a:cubicBezTo>
                <a:cubicBezTo>
                  <a:pt x="7258175" y="2736561"/>
                  <a:pt x="7295942" y="2786446"/>
                  <a:pt x="7315200" y="2841814"/>
                </a:cubicBezTo>
                <a:cubicBezTo>
                  <a:pt x="7390336" y="3057828"/>
                  <a:pt x="7362738" y="3084815"/>
                  <a:pt x="7511142" y="3282686"/>
                </a:cubicBezTo>
                <a:cubicBezTo>
                  <a:pt x="7525747" y="3302159"/>
                  <a:pt x="7554685" y="3304457"/>
                  <a:pt x="7576457" y="3315343"/>
                </a:cubicBezTo>
                <a:cubicBezTo>
                  <a:pt x="7609114" y="3255472"/>
                  <a:pt x="7647093" y="3198210"/>
                  <a:pt x="7674428" y="3135729"/>
                </a:cubicBezTo>
                <a:cubicBezTo>
                  <a:pt x="7685552" y="3110303"/>
                  <a:pt x="7688126" y="3081714"/>
                  <a:pt x="7690757" y="3054086"/>
                </a:cubicBezTo>
                <a:cubicBezTo>
                  <a:pt x="7692077" y="3040231"/>
                  <a:pt x="7718180" y="2596503"/>
                  <a:pt x="7723414" y="2564229"/>
                </a:cubicBezTo>
                <a:cubicBezTo>
                  <a:pt x="7782104" y="2202312"/>
                  <a:pt x="7780843" y="2245172"/>
                  <a:pt x="7903028" y="1960072"/>
                </a:cubicBezTo>
                <a:cubicBezTo>
                  <a:pt x="7908471" y="1927415"/>
                  <a:pt x="7891810" y="1843735"/>
                  <a:pt x="7919357" y="1862100"/>
                </a:cubicBezTo>
                <a:cubicBezTo>
                  <a:pt x="7956702" y="1886996"/>
                  <a:pt x="7946447" y="1948193"/>
                  <a:pt x="7952014" y="1992729"/>
                </a:cubicBezTo>
                <a:cubicBezTo>
                  <a:pt x="7962837" y="2079311"/>
                  <a:pt x="7961475" y="2167001"/>
                  <a:pt x="7968342" y="2253986"/>
                </a:cubicBezTo>
                <a:cubicBezTo>
                  <a:pt x="8025180" y="2973926"/>
                  <a:pt x="7981769" y="2286276"/>
                  <a:pt x="8017328" y="2890800"/>
                </a:cubicBezTo>
                <a:cubicBezTo>
                  <a:pt x="8023127" y="2757430"/>
                  <a:pt x="8003832" y="2170984"/>
                  <a:pt x="8115300" y="2760172"/>
                </a:cubicBezTo>
                <a:cubicBezTo>
                  <a:pt x="8137651" y="2878313"/>
                  <a:pt x="8136282" y="2999732"/>
                  <a:pt x="8147957" y="3119400"/>
                </a:cubicBezTo>
                <a:cubicBezTo>
                  <a:pt x="8178851" y="3436066"/>
                  <a:pt x="8148322" y="3332763"/>
                  <a:pt x="8196942" y="3478629"/>
                </a:cubicBezTo>
                <a:cubicBezTo>
                  <a:pt x="8207828" y="3309900"/>
                  <a:pt x="8211900" y="3140593"/>
                  <a:pt x="8229600" y="2972443"/>
                </a:cubicBezTo>
                <a:cubicBezTo>
                  <a:pt x="8233748" y="2933036"/>
                  <a:pt x="8224666" y="2870673"/>
                  <a:pt x="8262257" y="2858143"/>
                </a:cubicBezTo>
                <a:cubicBezTo>
                  <a:pt x="8295320" y="2847122"/>
                  <a:pt x="8305800" y="2912572"/>
                  <a:pt x="8327571" y="2939786"/>
                </a:cubicBezTo>
                <a:cubicBezTo>
                  <a:pt x="8333014" y="2994215"/>
                  <a:pt x="8326602" y="3154965"/>
                  <a:pt x="8343900" y="3103072"/>
                </a:cubicBezTo>
                <a:cubicBezTo>
                  <a:pt x="8371492" y="3020294"/>
                  <a:pt x="8354424" y="2928877"/>
                  <a:pt x="8360228" y="2841814"/>
                </a:cubicBezTo>
                <a:cubicBezTo>
                  <a:pt x="8365310" y="2765589"/>
                  <a:pt x="8372319" y="2689491"/>
                  <a:pt x="8376557" y="2613214"/>
                </a:cubicBezTo>
                <a:cubicBezTo>
                  <a:pt x="8402207" y="2151517"/>
                  <a:pt x="8375334" y="2394391"/>
                  <a:pt x="8409214" y="2123357"/>
                </a:cubicBezTo>
                <a:cubicBezTo>
                  <a:pt x="8425543" y="2172343"/>
                  <a:pt x="8447381" y="2219825"/>
                  <a:pt x="8458200" y="2270314"/>
                </a:cubicBezTo>
                <a:cubicBezTo>
                  <a:pt x="8514452" y="2532823"/>
                  <a:pt x="8508910" y="2611598"/>
                  <a:pt x="8523514" y="2874472"/>
                </a:cubicBezTo>
                <a:cubicBezTo>
                  <a:pt x="8528957" y="2667643"/>
                  <a:pt x="8510582" y="2458807"/>
                  <a:pt x="8539842" y="2253986"/>
                </a:cubicBezTo>
                <a:cubicBezTo>
                  <a:pt x="8547878" y="2197732"/>
                  <a:pt x="8573716" y="2362493"/>
                  <a:pt x="8588828" y="2417272"/>
                </a:cubicBezTo>
                <a:cubicBezTo>
                  <a:pt x="8692987" y="2794847"/>
                  <a:pt x="8618038" y="2622648"/>
                  <a:pt x="8735785" y="2858143"/>
                </a:cubicBezTo>
                <a:cubicBezTo>
                  <a:pt x="8880820" y="2640594"/>
                  <a:pt x="8714255" y="2905936"/>
                  <a:pt x="8882742" y="2547900"/>
                </a:cubicBezTo>
                <a:cubicBezTo>
                  <a:pt x="8894330" y="2523276"/>
                  <a:pt x="8917304" y="2505664"/>
                  <a:pt x="8931728" y="2482586"/>
                </a:cubicBezTo>
                <a:cubicBezTo>
                  <a:pt x="8944629" y="2461945"/>
                  <a:pt x="8953499" y="2439043"/>
                  <a:pt x="8964385" y="2417272"/>
                </a:cubicBezTo>
                <a:cubicBezTo>
                  <a:pt x="8998334" y="2587013"/>
                  <a:pt x="8944624" y="2430168"/>
                  <a:pt x="9046028" y="2531572"/>
                </a:cubicBezTo>
                <a:cubicBezTo>
                  <a:pt x="9068469" y="2554013"/>
                  <a:pt x="9076814" y="2587214"/>
                  <a:pt x="9095014" y="2613214"/>
                </a:cubicBezTo>
                <a:cubicBezTo>
                  <a:pt x="9200693" y="2764183"/>
                  <a:pt x="9127170" y="2628541"/>
                  <a:pt x="9192985" y="2760172"/>
                </a:cubicBezTo>
                <a:cubicBezTo>
                  <a:pt x="9193344" y="2758377"/>
                  <a:pt x="9219056" y="2623094"/>
                  <a:pt x="9225642" y="2613214"/>
                </a:cubicBezTo>
                <a:cubicBezTo>
                  <a:pt x="9237181" y="2595905"/>
                  <a:pt x="9328643" y="2553550"/>
                  <a:pt x="9339942" y="2547900"/>
                </a:cubicBezTo>
                <a:lnTo>
                  <a:pt x="9372600" y="2629543"/>
                </a:lnTo>
              </a:path>
            </a:pathLst>
          </a:custGeom>
          <a:ln>
            <a:solidFill>
              <a:schemeClr val="accent3">
                <a:lumMod val="75000"/>
                <a:alpha val="46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371600" y="4800600"/>
            <a:ext cx="1964871" cy="925286"/>
          </a:xfrm>
          <a:custGeom>
            <a:avLst/>
            <a:gdLst>
              <a:gd name="connsiteX0" fmla="*/ 996042 w 9372600"/>
              <a:gd name="connsiteY0" fmla="*/ 2253986 h 3478629"/>
              <a:gd name="connsiteX1" fmla="*/ 3331028 w 9372600"/>
              <a:gd name="connsiteY1" fmla="*/ 1862100 h 3478629"/>
              <a:gd name="connsiteX2" fmla="*/ 3380014 w 9372600"/>
              <a:gd name="connsiteY2" fmla="*/ 1878429 h 3478629"/>
              <a:gd name="connsiteX3" fmla="*/ 3314700 w 9372600"/>
              <a:gd name="connsiteY3" fmla="*/ 1927414 h 3478629"/>
              <a:gd name="connsiteX4" fmla="*/ 2530928 w 9372600"/>
              <a:gd name="connsiteY4" fmla="*/ 2090700 h 3478629"/>
              <a:gd name="connsiteX5" fmla="*/ 1485900 w 9372600"/>
              <a:gd name="connsiteY5" fmla="*/ 2205000 h 3478629"/>
              <a:gd name="connsiteX6" fmla="*/ 767442 w 9372600"/>
              <a:gd name="connsiteY6" fmla="*/ 2319300 h 3478629"/>
              <a:gd name="connsiteX7" fmla="*/ 0 w 9372600"/>
              <a:gd name="connsiteY7" fmla="*/ 2302972 h 3478629"/>
              <a:gd name="connsiteX8" fmla="*/ 48985 w 9372600"/>
              <a:gd name="connsiteY8" fmla="*/ 2253986 h 3478629"/>
              <a:gd name="connsiteX9" fmla="*/ 163285 w 9372600"/>
              <a:gd name="connsiteY9" fmla="*/ 2221329 h 3478629"/>
              <a:gd name="connsiteX10" fmla="*/ 522514 w 9372600"/>
              <a:gd name="connsiteY10" fmla="*/ 2156014 h 3478629"/>
              <a:gd name="connsiteX11" fmla="*/ 1371600 w 9372600"/>
              <a:gd name="connsiteY11" fmla="*/ 2058043 h 3478629"/>
              <a:gd name="connsiteX12" fmla="*/ 1502228 w 9372600"/>
              <a:gd name="connsiteY12" fmla="*/ 2025386 h 3478629"/>
              <a:gd name="connsiteX13" fmla="*/ 1469571 w 9372600"/>
              <a:gd name="connsiteY13" fmla="*/ 2205000 h 3478629"/>
              <a:gd name="connsiteX14" fmla="*/ 1143000 w 9372600"/>
              <a:gd name="connsiteY14" fmla="*/ 2417272 h 3478629"/>
              <a:gd name="connsiteX15" fmla="*/ 1061357 w 9372600"/>
              <a:gd name="connsiteY15" fmla="*/ 2482586 h 3478629"/>
              <a:gd name="connsiteX16" fmla="*/ 1355271 w 9372600"/>
              <a:gd name="connsiteY16" fmla="*/ 2335629 h 3478629"/>
              <a:gd name="connsiteX17" fmla="*/ 1436914 w 9372600"/>
              <a:gd name="connsiteY17" fmla="*/ 2270314 h 3478629"/>
              <a:gd name="connsiteX18" fmla="*/ 1534885 w 9372600"/>
              <a:gd name="connsiteY18" fmla="*/ 2253986 h 3478629"/>
              <a:gd name="connsiteX19" fmla="*/ 2008414 w 9372600"/>
              <a:gd name="connsiteY19" fmla="*/ 2107029 h 3478629"/>
              <a:gd name="connsiteX20" fmla="*/ 2106385 w 9372600"/>
              <a:gd name="connsiteY20" fmla="*/ 2139686 h 3478629"/>
              <a:gd name="connsiteX21" fmla="*/ 2073728 w 9372600"/>
              <a:gd name="connsiteY21" fmla="*/ 2449929 h 3478629"/>
              <a:gd name="connsiteX22" fmla="*/ 2057400 w 9372600"/>
              <a:gd name="connsiteY22" fmla="*/ 2515243 h 3478629"/>
              <a:gd name="connsiteX23" fmla="*/ 2008414 w 9372600"/>
              <a:gd name="connsiteY23" fmla="*/ 2564229 h 3478629"/>
              <a:gd name="connsiteX24" fmla="*/ 1959428 w 9372600"/>
              <a:gd name="connsiteY24" fmla="*/ 2596886 h 3478629"/>
              <a:gd name="connsiteX25" fmla="*/ 1681842 w 9372600"/>
              <a:gd name="connsiteY25" fmla="*/ 2629543 h 3478629"/>
              <a:gd name="connsiteX26" fmla="*/ 1502228 w 9372600"/>
              <a:gd name="connsiteY26" fmla="*/ 2711186 h 3478629"/>
              <a:gd name="connsiteX27" fmla="*/ 1469571 w 9372600"/>
              <a:gd name="connsiteY27" fmla="*/ 2776500 h 3478629"/>
              <a:gd name="connsiteX28" fmla="*/ 1453242 w 9372600"/>
              <a:gd name="connsiteY28" fmla="*/ 2825486 h 3478629"/>
              <a:gd name="connsiteX29" fmla="*/ 1404257 w 9372600"/>
              <a:gd name="connsiteY29" fmla="*/ 2841814 h 3478629"/>
              <a:gd name="connsiteX30" fmla="*/ 881742 w 9372600"/>
              <a:gd name="connsiteY30" fmla="*/ 2776500 h 3478629"/>
              <a:gd name="connsiteX31" fmla="*/ 849085 w 9372600"/>
              <a:gd name="connsiteY31" fmla="*/ 2662200 h 3478629"/>
              <a:gd name="connsiteX32" fmla="*/ 914400 w 9372600"/>
              <a:gd name="connsiteY32" fmla="*/ 2400943 h 3478629"/>
              <a:gd name="connsiteX33" fmla="*/ 1175657 w 9372600"/>
              <a:gd name="connsiteY33" fmla="*/ 2286643 h 3478629"/>
              <a:gd name="connsiteX34" fmla="*/ 1240971 w 9372600"/>
              <a:gd name="connsiteY34" fmla="*/ 2319300 h 3478629"/>
              <a:gd name="connsiteX35" fmla="*/ 1175657 w 9372600"/>
              <a:gd name="connsiteY35" fmla="*/ 2694857 h 3478629"/>
              <a:gd name="connsiteX36" fmla="*/ 1159328 w 9372600"/>
              <a:gd name="connsiteY36" fmla="*/ 2923457 h 3478629"/>
              <a:gd name="connsiteX37" fmla="*/ 1143000 w 9372600"/>
              <a:gd name="connsiteY37" fmla="*/ 3119400 h 3478629"/>
              <a:gd name="connsiteX38" fmla="*/ 979714 w 9372600"/>
              <a:gd name="connsiteY38" fmla="*/ 2760172 h 3478629"/>
              <a:gd name="connsiteX39" fmla="*/ 751114 w 9372600"/>
              <a:gd name="connsiteY39" fmla="*/ 2335629 h 3478629"/>
              <a:gd name="connsiteX40" fmla="*/ 636814 w 9372600"/>
              <a:gd name="connsiteY40" fmla="*/ 2107029 h 3478629"/>
              <a:gd name="connsiteX41" fmla="*/ 669471 w 9372600"/>
              <a:gd name="connsiteY41" fmla="*/ 1551857 h 3478629"/>
              <a:gd name="connsiteX42" fmla="*/ 751114 w 9372600"/>
              <a:gd name="connsiteY42" fmla="*/ 1502872 h 3478629"/>
              <a:gd name="connsiteX43" fmla="*/ 783771 w 9372600"/>
              <a:gd name="connsiteY43" fmla="*/ 1666157 h 3478629"/>
              <a:gd name="connsiteX44" fmla="*/ 604157 w 9372600"/>
              <a:gd name="connsiteY44" fmla="*/ 2302972 h 3478629"/>
              <a:gd name="connsiteX45" fmla="*/ 424542 w 9372600"/>
              <a:gd name="connsiteY45" fmla="*/ 2547900 h 3478629"/>
              <a:gd name="connsiteX46" fmla="*/ 440871 w 9372600"/>
              <a:gd name="connsiteY46" fmla="*/ 2041714 h 3478629"/>
              <a:gd name="connsiteX47" fmla="*/ 473528 w 9372600"/>
              <a:gd name="connsiteY47" fmla="*/ 2107029 h 3478629"/>
              <a:gd name="connsiteX48" fmla="*/ 489857 w 9372600"/>
              <a:gd name="connsiteY48" fmla="*/ 2466257 h 3478629"/>
              <a:gd name="connsiteX49" fmla="*/ 636814 w 9372600"/>
              <a:gd name="connsiteY49" fmla="*/ 2449929 h 3478629"/>
              <a:gd name="connsiteX50" fmla="*/ 653142 w 9372600"/>
              <a:gd name="connsiteY50" fmla="*/ 2384614 h 3478629"/>
              <a:gd name="connsiteX51" fmla="*/ 767442 w 9372600"/>
              <a:gd name="connsiteY51" fmla="*/ 2221329 h 3478629"/>
              <a:gd name="connsiteX52" fmla="*/ 800100 w 9372600"/>
              <a:gd name="connsiteY52" fmla="*/ 2482586 h 3478629"/>
              <a:gd name="connsiteX53" fmla="*/ 832757 w 9372600"/>
              <a:gd name="connsiteY53" fmla="*/ 2564229 h 3478629"/>
              <a:gd name="connsiteX54" fmla="*/ 881742 w 9372600"/>
              <a:gd name="connsiteY54" fmla="*/ 2531572 h 3478629"/>
              <a:gd name="connsiteX55" fmla="*/ 914400 w 9372600"/>
              <a:gd name="connsiteY55" fmla="*/ 1437557 h 3478629"/>
              <a:gd name="connsiteX56" fmla="*/ 1028700 w 9372600"/>
              <a:gd name="connsiteY56" fmla="*/ 1176300 h 3478629"/>
              <a:gd name="connsiteX57" fmla="*/ 1077685 w 9372600"/>
              <a:gd name="connsiteY57" fmla="*/ 1062000 h 3478629"/>
              <a:gd name="connsiteX58" fmla="*/ 1012371 w 9372600"/>
              <a:gd name="connsiteY58" fmla="*/ 1649829 h 3478629"/>
              <a:gd name="connsiteX59" fmla="*/ 930728 w 9372600"/>
              <a:gd name="connsiteY59" fmla="*/ 2253986 h 3478629"/>
              <a:gd name="connsiteX60" fmla="*/ 979714 w 9372600"/>
              <a:gd name="connsiteY60" fmla="*/ 2449929 h 3478629"/>
              <a:gd name="connsiteX61" fmla="*/ 1191985 w 9372600"/>
              <a:gd name="connsiteY61" fmla="*/ 2335629 h 3478629"/>
              <a:gd name="connsiteX62" fmla="*/ 1355271 w 9372600"/>
              <a:gd name="connsiteY62" fmla="*/ 2090700 h 3478629"/>
              <a:gd name="connsiteX63" fmla="*/ 1469571 w 9372600"/>
              <a:gd name="connsiteY63" fmla="*/ 1551857 h 3478629"/>
              <a:gd name="connsiteX64" fmla="*/ 1420585 w 9372600"/>
              <a:gd name="connsiteY64" fmla="*/ 1617172 h 3478629"/>
              <a:gd name="connsiteX65" fmla="*/ 1306285 w 9372600"/>
              <a:gd name="connsiteY65" fmla="*/ 2139686 h 3478629"/>
              <a:gd name="connsiteX66" fmla="*/ 1306285 w 9372600"/>
              <a:gd name="connsiteY66" fmla="*/ 2711186 h 3478629"/>
              <a:gd name="connsiteX67" fmla="*/ 1371600 w 9372600"/>
              <a:gd name="connsiteY67" fmla="*/ 2678529 h 3478629"/>
              <a:gd name="connsiteX68" fmla="*/ 1436914 w 9372600"/>
              <a:gd name="connsiteY68" fmla="*/ 2596886 h 3478629"/>
              <a:gd name="connsiteX69" fmla="*/ 1551214 w 9372600"/>
              <a:gd name="connsiteY69" fmla="*/ 2270314 h 3478629"/>
              <a:gd name="connsiteX70" fmla="*/ 1534885 w 9372600"/>
              <a:gd name="connsiteY70" fmla="*/ 2025386 h 3478629"/>
              <a:gd name="connsiteX71" fmla="*/ 1502228 w 9372600"/>
              <a:gd name="connsiteY71" fmla="*/ 2074372 h 3478629"/>
              <a:gd name="connsiteX72" fmla="*/ 1322614 w 9372600"/>
              <a:gd name="connsiteY72" fmla="*/ 2596886 h 3478629"/>
              <a:gd name="connsiteX73" fmla="*/ 1355271 w 9372600"/>
              <a:gd name="connsiteY73" fmla="*/ 2498914 h 3478629"/>
              <a:gd name="connsiteX74" fmla="*/ 1469571 w 9372600"/>
              <a:gd name="connsiteY74" fmla="*/ 2335629 h 3478629"/>
              <a:gd name="connsiteX75" fmla="*/ 1502228 w 9372600"/>
              <a:gd name="connsiteY75" fmla="*/ 2466257 h 3478629"/>
              <a:gd name="connsiteX76" fmla="*/ 1551214 w 9372600"/>
              <a:gd name="connsiteY76" fmla="*/ 2613214 h 3478629"/>
              <a:gd name="connsiteX77" fmla="*/ 1600200 w 9372600"/>
              <a:gd name="connsiteY77" fmla="*/ 2645872 h 3478629"/>
              <a:gd name="connsiteX78" fmla="*/ 1763485 w 9372600"/>
              <a:gd name="connsiteY78" fmla="*/ 2449929 h 3478629"/>
              <a:gd name="connsiteX79" fmla="*/ 1943100 w 9372600"/>
              <a:gd name="connsiteY79" fmla="*/ 2270314 h 3478629"/>
              <a:gd name="connsiteX80" fmla="*/ 2024742 w 9372600"/>
              <a:gd name="connsiteY80" fmla="*/ 2123357 h 3478629"/>
              <a:gd name="connsiteX81" fmla="*/ 2057400 w 9372600"/>
              <a:gd name="connsiteY81" fmla="*/ 2074372 h 3478629"/>
              <a:gd name="connsiteX82" fmla="*/ 1992085 w 9372600"/>
              <a:gd name="connsiteY82" fmla="*/ 2107029 h 3478629"/>
              <a:gd name="connsiteX83" fmla="*/ 1992085 w 9372600"/>
              <a:gd name="connsiteY83" fmla="*/ 2466257 h 3478629"/>
              <a:gd name="connsiteX84" fmla="*/ 2024742 w 9372600"/>
              <a:gd name="connsiteY84" fmla="*/ 2515243 h 3478629"/>
              <a:gd name="connsiteX85" fmla="*/ 2122714 w 9372600"/>
              <a:gd name="connsiteY85" fmla="*/ 2466257 h 3478629"/>
              <a:gd name="connsiteX86" fmla="*/ 2188028 w 9372600"/>
              <a:gd name="connsiteY86" fmla="*/ 2417272 h 3478629"/>
              <a:gd name="connsiteX87" fmla="*/ 2383971 w 9372600"/>
              <a:gd name="connsiteY87" fmla="*/ 2253986 h 3478629"/>
              <a:gd name="connsiteX88" fmla="*/ 2596242 w 9372600"/>
              <a:gd name="connsiteY88" fmla="*/ 2123357 h 3478629"/>
              <a:gd name="connsiteX89" fmla="*/ 2710542 w 9372600"/>
              <a:gd name="connsiteY89" fmla="*/ 2058043 h 3478629"/>
              <a:gd name="connsiteX90" fmla="*/ 2841171 w 9372600"/>
              <a:gd name="connsiteY90" fmla="*/ 2090700 h 3478629"/>
              <a:gd name="connsiteX91" fmla="*/ 2857500 w 9372600"/>
              <a:gd name="connsiteY91" fmla="*/ 2156014 h 3478629"/>
              <a:gd name="connsiteX92" fmla="*/ 2792185 w 9372600"/>
              <a:gd name="connsiteY92" fmla="*/ 2498914 h 3478629"/>
              <a:gd name="connsiteX93" fmla="*/ 2694214 w 9372600"/>
              <a:gd name="connsiteY93" fmla="*/ 2596886 h 3478629"/>
              <a:gd name="connsiteX94" fmla="*/ 2514600 w 9372600"/>
              <a:gd name="connsiteY94" fmla="*/ 2645872 h 3478629"/>
              <a:gd name="connsiteX95" fmla="*/ 2008414 w 9372600"/>
              <a:gd name="connsiteY95" fmla="*/ 2662200 h 3478629"/>
              <a:gd name="connsiteX96" fmla="*/ 1551214 w 9372600"/>
              <a:gd name="connsiteY96" fmla="*/ 2678529 h 3478629"/>
              <a:gd name="connsiteX97" fmla="*/ 2596242 w 9372600"/>
              <a:gd name="connsiteY97" fmla="*/ 2645872 h 3478629"/>
              <a:gd name="connsiteX98" fmla="*/ 2906485 w 9372600"/>
              <a:gd name="connsiteY98" fmla="*/ 2613214 h 3478629"/>
              <a:gd name="connsiteX99" fmla="*/ 3314700 w 9372600"/>
              <a:gd name="connsiteY99" fmla="*/ 2580557 h 3478629"/>
              <a:gd name="connsiteX100" fmla="*/ 3526971 w 9372600"/>
              <a:gd name="connsiteY100" fmla="*/ 2498914 h 3478629"/>
              <a:gd name="connsiteX101" fmla="*/ 3657600 w 9372600"/>
              <a:gd name="connsiteY101" fmla="*/ 2205000 h 3478629"/>
              <a:gd name="connsiteX102" fmla="*/ 3902528 w 9372600"/>
              <a:gd name="connsiteY102" fmla="*/ 1339586 h 3478629"/>
              <a:gd name="connsiteX103" fmla="*/ 4016828 w 9372600"/>
              <a:gd name="connsiteY103" fmla="*/ 996686 h 3478629"/>
              <a:gd name="connsiteX104" fmla="*/ 4082142 w 9372600"/>
              <a:gd name="connsiteY104" fmla="*/ 670114 h 3478629"/>
              <a:gd name="connsiteX105" fmla="*/ 4033157 w 9372600"/>
              <a:gd name="connsiteY105" fmla="*/ 735429 h 3478629"/>
              <a:gd name="connsiteX106" fmla="*/ 3967842 w 9372600"/>
              <a:gd name="connsiteY106" fmla="*/ 1176300 h 3478629"/>
              <a:gd name="connsiteX107" fmla="*/ 3771900 w 9372600"/>
              <a:gd name="connsiteY107" fmla="*/ 1927414 h 3478629"/>
              <a:gd name="connsiteX108" fmla="*/ 3429000 w 9372600"/>
              <a:gd name="connsiteY108" fmla="*/ 2743843 h 3478629"/>
              <a:gd name="connsiteX109" fmla="*/ 3429000 w 9372600"/>
              <a:gd name="connsiteY109" fmla="*/ 2433600 h 3478629"/>
              <a:gd name="connsiteX110" fmla="*/ 3363685 w 9372600"/>
              <a:gd name="connsiteY110" fmla="*/ 2041714 h 3478629"/>
              <a:gd name="connsiteX111" fmla="*/ 3249385 w 9372600"/>
              <a:gd name="connsiteY111" fmla="*/ 2156014 h 3478629"/>
              <a:gd name="connsiteX112" fmla="*/ 3151414 w 9372600"/>
              <a:gd name="connsiteY112" fmla="*/ 2351957 h 3478629"/>
              <a:gd name="connsiteX113" fmla="*/ 3020785 w 9372600"/>
              <a:gd name="connsiteY113" fmla="*/ 2515243 h 3478629"/>
              <a:gd name="connsiteX114" fmla="*/ 2824842 w 9372600"/>
              <a:gd name="connsiteY114" fmla="*/ 2678529 h 3478629"/>
              <a:gd name="connsiteX115" fmla="*/ 2808514 w 9372600"/>
              <a:gd name="connsiteY115" fmla="*/ 2547900 h 3478629"/>
              <a:gd name="connsiteX116" fmla="*/ 2890157 w 9372600"/>
              <a:gd name="connsiteY116" fmla="*/ 1943743 h 3478629"/>
              <a:gd name="connsiteX117" fmla="*/ 2857500 w 9372600"/>
              <a:gd name="connsiteY117" fmla="*/ 2613214 h 3478629"/>
              <a:gd name="connsiteX118" fmla="*/ 2906485 w 9372600"/>
              <a:gd name="connsiteY118" fmla="*/ 2302972 h 3478629"/>
              <a:gd name="connsiteX119" fmla="*/ 3053442 w 9372600"/>
              <a:gd name="connsiteY119" fmla="*/ 2319300 h 3478629"/>
              <a:gd name="connsiteX120" fmla="*/ 3265714 w 9372600"/>
              <a:gd name="connsiteY120" fmla="*/ 2433600 h 3478629"/>
              <a:gd name="connsiteX121" fmla="*/ 3429000 w 9372600"/>
              <a:gd name="connsiteY121" fmla="*/ 2564229 h 3478629"/>
              <a:gd name="connsiteX122" fmla="*/ 3657600 w 9372600"/>
              <a:gd name="connsiteY122" fmla="*/ 2678529 h 3478629"/>
              <a:gd name="connsiteX123" fmla="*/ 3771900 w 9372600"/>
              <a:gd name="connsiteY123" fmla="*/ 2596886 h 3478629"/>
              <a:gd name="connsiteX124" fmla="*/ 3820885 w 9372600"/>
              <a:gd name="connsiteY124" fmla="*/ 2531572 h 3478629"/>
              <a:gd name="connsiteX125" fmla="*/ 3869871 w 9372600"/>
              <a:gd name="connsiteY125" fmla="*/ 2760172 h 3478629"/>
              <a:gd name="connsiteX126" fmla="*/ 4016828 w 9372600"/>
              <a:gd name="connsiteY126" fmla="*/ 2596886 h 3478629"/>
              <a:gd name="connsiteX127" fmla="*/ 4114800 w 9372600"/>
              <a:gd name="connsiteY127" fmla="*/ 2368286 h 3478629"/>
              <a:gd name="connsiteX128" fmla="*/ 4131128 w 9372600"/>
              <a:gd name="connsiteY128" fmla="*/ 2580557 h 3478629"/>
              <a:gd name="connsiteX129" fmla="*/ 4098471 w 9372600"/>
              <a:gd name="connsiteY129" fmla="*/ 2694857 h 3478629"/>
              <a:gd name="connsiteX130" fmla="*/ 4049485 w 9372600"/>
              <a:gd name="connsiteY130" fmla="*/ 2776500 h 3478629"/>
              <a:gd name="connsiteX131" fmla="*/ 3984171 w 9372600"/>
              <a:gd name="connsiteY131" fmla="*/ 2596886 h 3478629"/>
              <a:gd name="connsiteX132" fmla="*/ 3951514 w 9372600"/>
              <a:gd name="connsiteY132" fmla="*/ 2564229 h 3478629"/>
              <a:gd name="connsiteX133" fmla="*/ 3837214 w 9372600"/>
              <a:gd name="connsiteY133" fmla="*/ 2580557 h 3478629"/>
              <a:gd name="connsiteX134" fmla="*/ 3788228 w 9372600"/>
              <a:gd name="connsiteY134" fmla="*/ 2629543 h 3478629"/>
              <a:gd name="connsiteX135" fmla="*/ 3755571 w 9372600"/>
              <a:gd name="connsiteY135" fmla="*/ 2564229 h 3478629"/>
              <a:gd name="connsiteX136" fmla="*/ 3739242 w 9372600"/>
              <a:gd name="connsiteY136" fmla="*/ 2417272 h 3478629"/>
              <a:gd name="connsiteX137" fmla="*/ 3673928 w 9372600"/>
              <a:gd name="connsiteY137" fmla="*/ 2743843 h 3478629"/>
              <a:gd name="connsiteX138" fmla="*/ 3657600 w 9372600"/>
              <a:gd name="connsiteY138" fmla="*/ 2858143 h 3478629"/>
              <a:gd name="connsiteX139" fmla="*/ 3755571 w 9372600"/>
              <a:gd name="connsiteY139" fmla="*/ 2335629 h 3478629"/>
              <a:gd name="connsiteX140" fmla="*/ 3869871 w 9372600"/>
              <a:gd name="connsiteY140" fmla="*/ 2433600 h 3478629"/>
              <a:gd name="connsiteX141" fmla="*/ 3935185 w 9372600"/>
              <a:gd name="connsiteY141" fmla="*/ 2547900 h 3478629"/>
              <a:gd name="connsiteX142" fmla="*/ 4016828 w 9372600"/>
              <a:gd name="connsiteY142" fmla="*/ 2613214 h 3478629"/>
              <a:gd name="connsiteX143" fmla="*/ 4049485 w 9372600"/>
              <a:gd name="connsiteY143" fmla="*/ 2645872 h 3478629"/>
              <a:gd name="connsiteX144" fmla="*/ 4049485 w 9372600"/>
              <a:gd name="connsiteY144" fmla="*/ 2319300 h 3478629"/>
              <a:gd name="connsiteX145" fmla="*/ 3853542 w 9372600"/>
              <a:gd name="connsiteY145" fmla="*/ 2156014 h 3478629"/>
              <a:gd name="connsiteX146" fmla="*/ 3673928 w 9372600"/>
              <a:gd name="connsiteY146" fmla="*/ 2123357 h 3478629"/>
              <a:gd name="connsiteX147" fmla="*/ 3380014 w 9372600"/>
              <a:gd name="connsiteY147" fmla="*/ 2074372 h 3478629"/>
              <a:gd name="connsiteX148" fmla="*/ 3200400 w 9372600"/>
              <a:gd name="connsiteY148" fmla="*/ 2090700 h 3478629"/>
              <a:gd name="connsiteX149" fmla="*/ 3216728 w 9372600"/>
              <a:gd name="connsiteY149" fmla="*/ 2156014 h 3478629"/>
              <a:gd name="connsiteX150" fmla="*/ 3282042 w 9372600"/>
              <a:gd name="connsiteY150" fmla="*/ 2384614 h 3478629"/>
              <a:gd name="connsiteX151" fmla="*/ 3265714 w 9372600"/>
              <a:gd name="connsiteY151" fmla="*/ 1502872 h 3478629"/>
              <a:gd name="connsiteX152" fmla="*/ 3249385 w 9372600"/>
              <a:gd name="connsiteY152" fmla="*/ 1617172 h 3478629"/>
              <a:gd name="connsiteX153" fmla="*/ 3200400 w 9372600"/>
              <a:gd name="connsiteY153" fmla="*/ 2270314 h 3478629"/>
              <a:gd name="connsiteX154" fmla="*/ 3167742 w 9372600"/>
              <a:gd name="connsiteY154" fmla="*/ 2498914 h 3478629"/>
              <a:gd name="connsiteX155" fmla="*/ 3151414 w 9372600"/>
              <a:gd name="connsiteY155" fmla="*/ 2662200 h 3478629"/>
              <a:gd name="connsiteX156" fmla="*/ 3233057 w 9372600"/>
              <a:gd name="connsiteY156" fmla="*/ 2596886 h 3478629"/>
              <a:gd name="connsiteX157" fmla="*/ 3314700 w 9372600"/>
              <a:gd name="connsiteY157" fmla="*/ 2515243 h 3478629"/>
              <a:gd name="connsiteX158" fmla="*/ 3510642 w 9372600"/>
              <a:gd name="connsiteY158" fmla="*/ 2351957 h 3478629"/>
              <a:gd name="connsiteX159" fmla="*/ 3494314 w 9372600"/>
              <a:gd name="connsiteY159" fmla="*/ 2727514 h 3478629"/>
              <a:gd name="connsiteX160" fmla="*/ 3559628 w 9372600"/>
              <a:gd name="connsiteY160" fmla="*/ 2825486 h 3478629"/>
              <a:gd name="connsiteX161" fmla="*/ 3608614 w 9372600"/>
              <a:gd name="connsiteY161" fmla="*/ 2662200 h 3478629"/>
              <a:gd name="connsiteX162" fmla="*/ 3624942 w 9372600"/>
              <a:gd name="connsiteY162" fmla="*/ 2580557 h 3478629"/>
              <a:gd name="connsiteX163" fmla="*/ 3739242 w 9372600"/>
              <a:gd name="connsiteY163" fmla="*/ 2319300 h 3478629"/>
              <a:gd name="connsiteX164" fmla="*/ 3771900 w 9372600"/>
              <a:gd name="connsiteY164" fmla="*/ 2286643 h 3478629"/>
              <a:gd name="connsiteX165" fmla="*/ 3820885 w 9372600"/>
              <a:gd name="connsiteY165" fmla="*/ 2319300 h 3478629"/>
              <a:gd name="connsiteX166" fmla="*/ 3820885 w 9372600"/>
              <a:gd name="connsiteY166" fmla="*/ 3037757 h 3478629"/>
              <a:gd name="connsiteX167" fmla="*/ 3869871 w 9372600"/>
              <a:gd name="connsiteY167" fmla="*/ 2466257 h 3478629"/>
              <a:gd name="connsiteX168" fmla="*/ 3902528 w 9372600"/>
              <a:gd name="connsiteY168" fmla="*/ 2384614 h 3478629"/>
              <a:gd name="connsiteX169" fmla="*/ 3984171 w 9372600"/>
              <a:gd name="connsiteY169" fmla="*/ 2286643 h 3478629"/>
              <a:gd name="connsiteX170" fmla="*/ 4033157 w 9372600"/>
              <a:gd name="connsiteY170" fmla="*/ 2270314 h 3478629"/>
              <a:gd name="connsiteX171" fmla="*/ 4147457 w 9372600"/>
              <a:gd name="connsiteY171" fmla="*/ 2335629 h 3478629"/>
              <a:gd name="connsiteX172" fmla="*/ 4196442 w 9372600"/>
              <a:gd name="connsiteY172" fmla="*/ 2384614 h 3478629"/>
              <a:gd name="connsiteX173" fmla="*/ 4294414 w 9372600"/>
              <a:gd name="connsiteY173" fmla="*/ 2417272 h 3478629"/>
              <a:gd name="connsiteX174" fmla="*/ 4359728 w 9372600"/>
              <a:gd name="connsiteY174" fmla="*/ 2466257 h 3478629"/>
              <a:gd name="connsiteX175" fmla="*/ 4376057 w 9372600"/>
              <a:gd name="connsiteY175" fmla="*/ 2384614 h 3478629"/>
              <a:gd name="connsiteX176" fmla="*/ 4441371 w 9372600"/>
              <a:gd name="connsiteY176" fmla="*/ 2123357 h 3478629"/>
              <a:gd name="connsiteX177" fmla="*/ 4637314 w 9372600"/>
              <a:gd name="connsiteY177" fmla="*/ 1813114 h 3478629"/>
              <a:gd name="connsiteX178" fmla="*/ 4620985 w 9372600"/>
              <a:gd name="connsiteY178" fmla="*/ 1992729 h 3478629"/>
              <a:gd name="connsiteX179" fmla="*/ 4604657 w 9372600"/>
              <a:gd name="connsiteY179" fmla="*/ 2205000 h 3478629"/>
              <a:gd name="connsiteX180" fmla="*/ 4555671 w 9372600"/>
              <a:gd name="connsiteY180" fmla="*/ 2433600 h 3478629"/>
              <a:gd name="connsiteX181" fmla="*/ 4653642 w 9372600"/>
              <a:gd name="connsiteY181" fmla="*/ 1829443 h 3478629"/>
              <a:gd name="connsiteX182" fmla="*/ 4718957 w 9372600"/>
              <a:gd name="connsiteY182" fmla="*/ 1649829 h 3478629"/>
              <a:gd name="connsiteX183" fmla="*/ 4800600 w 9372600"/>
              <a:gd name="connsiteY183" fmla="*/ 1535529 h 3478629"/>
              <a:gd name="connsiteX184" fmla="*/ 4865914 w 9372600"/>
              <a:gd name="connsiteY184" fmla="*/ 1404900 h 3478629"/>
              <a:gd name="connsiteX185" fmla="*/ 4882242 w 9372600"/>
              <a:gd name="connsiteY185" fmla="*/ 1143643 h 3478629"/>
              <a:gd name="connsiteX186" fmla="*/ 4898571 w 9372600"/>
              <a:gd name="connsiteY186" fmla="*/ 1078329 h 3478629"/>
              <a:gd name="connsiteX187" fmla="*/ 4931228 w 9372600"/>
              <a:gd name="connsiteY187" fmla="*/ 1192629 h 3478629"/>
              <a:gd name="connsiteX188" fmla="*/ 4980214 w 9372600"/>
              <a:gd name="connsiteY188" fmla="*/ 1796786 h 3478629"/>
              <a:gd name="connsiteX189" fmla="*/ 4931228 w 9372600"/>
              <a:gd name="connsiteY189" fmla="*/ 2613214 h 3478629"/>
              <a:gd name="connsiteX190" fmla="*/ 4882242 w 9372600"/>
              <a:gd name="connsiteY190" fmla="*/ 2400943 h 3478629"/>
              <a:gd name="connsiteX191" fmla="*/ 4833257 w 9372600"/>
              <a:gd name="connsiteY191" fmla="*/ 1829443 h 3478629"/>
              <a:gd name="connsiteX192" fmla="*/ 4980214 w 9372600"/>
              <a:gd name="connsiteY192" fmla="*/ 1388572 h 3478629"/>
              <a:gd name="connsiteX193" fmla="*/ 5029200 w 9372600"/>
              <a:gd name="connsiteY193" fmla="*/ 1372243 h 3478629"/>
              <a:gd name="connsiteX194" fmla="*/ 5045528 w 9372600"/>
              <a:gd name="connsiteY194" fmla="*/ 2205000 h 3478629"/>
              <a:gd name="connsiteX195" fmla="*/ 5061857 w 9372600"/>
              <a:gd name="connsiteY195" fmla="*/ 1878429 h 3478629"/>
              <a:gd name="connsiteX196" fmla="*/ 5078185 w 9372600"/>
              <a:gd name="connsiteY196" fmla="*/ 1600843 h 3478629"/>
              <a:gd name="connsiteX197" fmla="*/ 5257800 w 9372600"/>
              <a:gd name="connsiteY197" fmla="*/ 947700 h 3478629"/>
              <a:gd name="connsiteX198" fmla="*/ 5404757 w 9372600"/>
              <a:gd name="connsiteY198" fmla="*/ 702772 h 3478629"/>
              <a:gd name="connsiteX199" fmla="*/ 5486400 w 9372600"/>
              <a:gd name="connsiteY199" fmla="*/ 539486 h 3478629"/>
              <a:gd name="connsiteX200" fmla="*/ 5453742 w 9372600"/>
              <a:gd name="connsiteY200" fmla="*/ 1519200 h 3478629"/>
              <a:gd name="connsiteX201" fmla="*/ 5421085 w 9372600"/>
              <a:gd name="connsiteY201" fmla="*/ 1845772 h 3478629"/>
              <a:gd name="connsiteX202" fmla="*/ 5404757 w 9372600"/>
              <a:gd name="connsiteY202" fmla="*/ 1992729 h 3478629"/>
              <a:gd name="connsiteX203" fmla="*/ 5388428 w 9372600"/>
              <a:gd name="connsiteY203" fmla="*/ 1780457 h 3478629"/>
              <a:gd name="connsiteX204" fmla="*/ 5355771 w 9372600"/>
              <a:gd name="connsiteY204" fmla="*/ 1862100 h 3478629"/>
              <a:gd name="connsiteX205" fmla="*/ 5323114 w 9372600"/>
              <a:gd name="connsiteY205" fmla="*/ 2009057 h 3478629"/>
              <a:gd name="connsiteX206" fmla="*/ 5306785 w 9372600"/>
              <a:gd name="connsiteY206" fmla="*/ 2172343 h 3478629"/>
              <a:gd name="connsiteX207" fmla="*/ 5290457 w 9372600"/>
              <a:gd name="connsiteY207" fmla="*/ 2270314 h 3478629"/>
              <a:gd name="connsiteX208" fmla="*/ 5274128 w 9372600"/>
              <a:gd name="connsiteY208" fmla="*/ 2433600 h 3478629"/>
              <a:gd name="connsiteX209" fmla="*/ 5208814 w 9372600"/>
              <a:gd name="connsiteY209" fmla="*/ 2384614 h 3478629"/>
              <a:gd name="connsiteX210" fmla="*/ 4996542 w 9372600"/>
              <a:gd name="connsiteY210" fmla="*/ 2058043 h 3478629"/>
              <a:gd name="connsiteX211" fmla="*/ 4947557 w 9372600"/>
              <a:gd name="connsiteY211" fmla="*/ 2025386 h 3478629"/>
              <a:gd name="connsiteX212" fmla="*/ 4767942 w 9372600"/>
              <a:gd name="connsiteY212" fmla="*/ 2074372 h 3478629"/>
              <a:gd name="connsiteX213" fmla="*/ 4408714 w 9372600"/>
              <a:gd name="connsiteY213" fmla="*/ 2498914 h 3478629"/>
              <a:gd name="connsiteX214" fmla="*/ 4359728 w 9372600"/>
              <a:gd name="connsiteY214" fmla="*/ 2727514 h 3478629"/>
              <a:gd name="connsiteX215" fmla="*/ 4343400 w 9372600"/>
              <a:gd name="connsiteY215" fmla="*/ 2368286 h 3478629"/>
              <a:gd name="connsiteX216" fmla="*/ 4310742 w 9372600"/>
              <a:gd name="connsiteY216" fmla="*/ 2613214 h 3478629"/>
              <a:gd name="connsiteX217" fmla="*/ 4245428 w 9372600"/>
              <a:gd name="connsiteY217" fmla="*/ 2743843 h 3478629"/>
              <a:gd name="connsiteX218" fmla="*/ 4229100 w 9372600"/>
              <a:gd name="connsiteY218" fmla="*/ 2809157 h 3478629"/>
              <a:gd name="connsiteX219" fmla="*/ 4212771 w 9372600"/>
              <a:gd name="connsiteY219" fmla="*/ 2760172 h 3478629"/>
              <a:gd name="connsiteX220" fmla="*/ 4229100 w 9372600"/>
              <a:gd name="connsiteY220" fmla="*/ 2139686 h 3478629"/>
              <a:gd name="connsiteX221" fmla="*/ 4294414 w 9372600"/>
              <a:gd name="connsiteY221" fmla="*/ 2531572 h 3478629"/>
              <a:gd name="connsiteX222" fmla="*/ 4408714 w 9372600"/>
              <a:gd name="connsiteY222" fmla="*/ 2694857 h 3478629"/>
              <a:gd name="connsiteX223" fmla="*/ 4555671 w 9372600"/>
              <a:gd name="connsiteY223" fmla="*/ 2841814 h 3478629"/>
              <a:gd name="connsiteX224" fmla="*/ 4702628 w 9372600"/>
              <a:gd name="connsiteY224" fmla="*/ 2825486 h 3478629"/>
              <a:gd name="connsiteX225" fmla="*/ 4718957 w 9372600"/>
              <a:gd name="connsiteY225" fmla="*/ 2743843 h 3478629"/>
              <a:gd name="connsiteX226" fmla="*/ 4784271 w 9372600"/>
              <a:gd name="connsiteY226" fmla="*/ 2613214 h 3478629"/>
              <a:gd name="connsiteX227" fmla="*/ 4735285 w 9372600"/>
              <a:gd name="connsiteY227" fmla="*/ 2629543 h 3478629"/>
              <a:gd name="connsiteX228" fmla="*/ 4751614 w 9372600"/>
              <a:gd name="connsiteY228" fmla="*/ 2547900 h 3478629"/>
              <a:gd name="connsiteX229" fmla="*/ 4898571 w 9372600"/>
              <a:gd name="connsiteY229" fmla="*/ 2335629 h 3478629"/>
              <a:gd name="connsiteX230" fmla="*/ 4996542 w 9372600"/>
              <a:gd name="connsiteY230" fmla="*/ 2237657 h 3478629"/>
              <a:gd name="connsiteX231" fmla="*/ 5045528 w 9372600"/>
              <a:gd name="connsiteY231" fmla="*/ 2221329 h 3478629"/>
              <a:gd name="connsiteX232" fmla="*/ 5110842 w 9372600"/>
              <a:gd name="connsiteY232" fmla="*/ 2319300 h 3478629"/>
              <a:gd name="connsiteX233" fmla="*/ 5127171 w 9372600"/>
              <a:gd name="connsiteY233" fmla="*/ 2841814 h 3478629"/>
              <a:gd name="connsiteX234" fmla="*/ 5355771 w 9372600"/>
              <a:gd name="connsiteY234" fmla="*/ 2482586 h 3478629"/>
              <a:gd name="connsiteX235" fmla="*/ 5731328 w 9372600"/>
              <a:gd name="connsiteY235" fmla="*/ 1829443 h 3478629"/>
              <a:gd name="connsiteX236" fmla="*/ 5812971 w 9372600"/>
              <a:gd name="connsiteY236" fmla="*/ 1600843 h 3478629"/>
              <a:gd name="connsiteX237" fmla="*/ 5878285 w 9372600"/>
              <a:gd name="connsiteY237" fmla="*/ 1388572 h 3478629"/>
              <a:gd name="connsiteX238" fmla="*/ 5747657 w 9372600"/>
              <a:gd name="connsiteY238" fmla="*/ 2302972 h 3478629"/>
              <a:gd name="connsiteX239" fmla="*/ 5535385 w 9372600"/>
              <a:gd name="connsiteY239" fmla="*/ 2776500 h 3478629"/>
              <a:gd name="connsiteX240" fmla="*/ 5502728 w 9372600"/>
              <a:gd name="connsiteY240" fmla="*/ 2270314 h 3478629"/>
              <a:gd name="connsiteX241" fmla="*/ 5437414 w 9372600"/>
              <a:gd name="connsiteY241" fmla="*/ 2351957 h 3478629"/>
              <a:gd name="connsiteX242" fmla="*/ 5257800 w 9372600"/>
              <a:gd name="connsiteY242" fmla="*/ 2547900 h 3478629"/>
              <a:gd name="connsiteX243" fmla="*/ 5127171 w 9372600"/>
              <a:gd name="connsiteY243" fmla="*/ 2743843 h 3478629"/>
              <a:gd name="connsiteX244" fmla="*/ 4996542 w 9372600"/>
              <a:gd name="connsiteY244" fmla="*/ 2923457 h 3478629"/>
              <a:gd name="connsiteX245" fmla="*/ 5061857 w 9372600"/>
              <a:gd name="connsiteY245" fmla="*/ 2205000 h 3478629"/>
              <a:gd name="connsiteX246" fmla="*/ 5192485 w 9372600"/>
              <a:gd name="connsiteY246" fmla="*/ 1813114 h 3478629"/>
              <a:gd name="connsiteX247" fmla="*/ 5110842 w 9372600"/>
              <a:gd name="connsiteY247" fmla="*/ 1976400 h 3478629"/>
              <a:gd name="connsiteX248" fmla="*/ 5045528 w 9372600"/>
              <a:gd name="connsiteY248" fmla="*/ 2400943 h 3478629"/>
              <a:gd name="connsiteX249" fmla="*/ 5078185 w 9372600"/>
              <a:gd name="connsiteY249" fmla="*/ 2629543 h 3478629"/>
              <a:gd name="connsiteX250" fmla="*/ 5159828 w 9372600"/>
              <a:gd name="connsiteY250" fmla="*/ 2645872 h 3478629"/>
              <a:gd name="connsiteX251" fmla="*/ 5421085 w 9372600"/>
              <a:gd name="connsiteY251" fmla="*/ 2547900 h 3478629"/>
              <a:gd name="connsiteX252" fmla="*/ 5519057 w 9372600"/>
              <a:gd name="connsiteY252" fmla="*/ 2564229 h 3478629"/>
              <a:gd name="connsiteX253" fmla="*/ 5470071 w 9372600"/>
              <a:gd name="connsiteY253" fmla="*/ 2645872 h 3478629"/>
              <a:gd name="connsiteX254" fmla="*/ 5453742 w 9372600"/>
              <a:gd name="connsiteY254" fmla="*/ 2498914 h 3478629"/>
              <a:gd name="connsiteX255" fmla="*/ 5600700 w 9372600"/>
              <a:gd name="connsiteY255" fmla="*/ 2253986 h 3478629"/>
              <a:gd name="connsiteX256" fmla="*/ 6008914 w 9372600"/>
              <a:gd name="connsiteY256" fmla="*/ 1911086 h 3478629"/>
              <a:gd name="connsiteX257" fmla="*/ 6188528 w 9372600"/>
              <a:gd name="connsiteY257" fmla="*/ 1862100 h 3478629"/>
              <a:gd name="connsiteX258" fmla="*/ 6139542 w 9372600"/>
              <a:gd name="connsiteY258" fmla="*/ 2237657 h 3478629"/>
              <a:gd name="connsiteX259" fmla="*/ 5992585 w 9372600"/>
              <a:gd name="connsiteY259" fmla="*/ 2858143 h 3478629"/>
              <a:gd name="connsiteX260" fmla="*/ 5910942 w 9372600"/>
              <a:gd name="connsiteY260" fmla="*/ 3005100 h 3478629"/>
              <a:gd name="connsiteX261" fmla="*/ 5829300 w 9372600"/>
              <a:gd name="connsiteY261" fmla="*/ 2596886 h 3478629"/>
              <a:gd name="connsiteX262" fmla="*/ 5796642 w 9372600"/>
              <a:gd name="connsiteY262" fmla="*/ 2662200 h 3478629"/>
              <a:gd name="connsiteX263" fmla="*/ 5715000 w 9372600"/>
              <a:gd name="connsiteY263" fmla="*/ 2760172 h 3478629"/>
              <a:gd name="connsiteX264" fmla="*/ 5698671 w 9372600"/>
              <a:gd name="connsiteY264" fmla="*/ 2711186 h 3478629"/>
              <a:gd name="connsiteX265" fmla="*/ 5829300 w 9372600"/>
              <a:gd name="connsiteY265" fmla="*/ 2205000 h 3478629"/>
              <a:gd name="connsiteX266" fmla="*/ 5894614 w 9372600"/>
              <a:gd name="connsiteY266" fmla="*/ 2139686 h 3478629"/>
              <a:gd name="connsiteX267" fmla="*/ 5910942 w 9372600"/>
              <a:gd name="connsiteY267" fmla="*/ 2939786 h 3478629"/>
              <a:gd name="connsiteX268" fmla="*/ 5927271 w 9372600"/>
              <a:gd name="connsiteY268" fmla="*/ 2890800 h 3478629"/>
              <a:gd name="connsiteX269" fmla="*/ 5910942 w 9372600"/>
              <a:gd name="connsiteY269" fmla="*/ 2613214 h 3478629"/>
              <a:gd name="connsiteX270" fmla="*/ 5992585 w 9372600"/>
              <a:gd name="connsiteY270" fmla="*/ 2629543 h 3478629"/>
              <a:gd name="connsiteX271" fmla="*/ 6123214 w 9372600"/>
              <a:gd name="connsiteY271" fmla="*/ 2694857 h 3478629"/>
              <a:gd name="connsiteX272" fmla="*/ 6384471 w 9372600"/>
              <a:gd name="connsiteY272" fmla="*/ 2678529 h 3478629"/>
              <a:gd name="connsiteX273" fmla="*/ 6433457 w 9372600"/>
              <a:gd name="connsiteY273" fmla="*/ 2662200 h 3478629"/>
              <a:gd name="connsiteX274" fmla="*/ 6449785 w 9372600"/>
              <a:gd name="connsiteY274" fmla="*/ 2988772 h 3478629"/>
              <a:gd name="connsiteX275" fmla="*/ 6515100 w 9372600"/>
              <a:gd name="connsiteY275" fmla="*/ 2956114 h 3478629"/>
              <a:gd name="connsiteX276" fmla="*/ 6645728 w 9372600"/>
              <a:gd name="connsiteY276" fmla="*/ 2792829 h 3478629"/>
              <a:gd name="connsiteX277" fmla="*/ 6678385 w 9372600"/>
              <a:gd name="connsiteY277" fmla="*/ 2841814 h 3478629"/>
              <a:gd name="connsiteX278" fmla="*/ 6629400 w 9372600"/>
              <a:gd name="connsiteY278" fmla="*/ 2923457 h 3478629"/>
              <a:gd name="connsiteX279" fmla="*/ 6596742 w 9372600"/>
              <a:gd name="connsiteY279" fmla="*/ 3005100 h 3478629"/>
              <a:gd name="connsiteX280" fmla="*/ 6531428 w 9372600"/>
              <a:gd name="connsiteY280" fmla="*/ 2907129 h 3478629"/>
              <a:gd name="connsiteX281" fmla="*/ 6482442 w 9372600"/>
              <a:gd name="connsiteY281" fmla="*/ 2825486 h 3478629"/>
              <a:gd name="connsiteX282" fmla="*/ 6417128 w 9372600"/>
              <a:gd name="connsiteY282" fmla="*/ 2809157 h 3478629"/>
              <a:gd name="connsiteX283" fmla="*/ 6253842 w 9372600"/>
              <a:gd name="connsiteY283" fmla="*/ 2956114 h 3478629"/>
              <a:gd name="connsiteX284" fmla="*/ 6286500 w 9372600"/>
              <a:gd name="connsiteY284" fmla="*/ 2890800 h 3478629"/>
              <a:gd name="connsiteX285" fmla="*/ 6335485 w 9372600"/>
              <a:gd name="connsiteY285" fmla="*/ 2760172 h 3478629"/>
              <a:gd name="connsiteX286" fmla="*/ 6384471 w 9372600"/>
              <a:gd name="connsiteY286" fmla="*/ 2531572 h 3478629"/>
              <a:gd name="connsiteX287" fmla="*/ 6515100 w 9372600"/>
              <a:gd name="connsiteY287" fmla="*/ 1780457 h 3478629"/>
              <a:gd name="connsiteX288" fmla="*/ 6629400 w 9372600"/>
              <a:gd name="connsiteY288" fmla="*/ 719100 h 3478629"/>
              <a:gd name="connsiteX289" fmla="*/ 6694714 w 9372600"/>
              <a:gd name="connsiteY289" fmla="*/ 1094657 h 3478629"/>
              <a:gd name="connsiteX290" fmla="*/ 6662057 w 9372600"/>
              <a:gd name="connsiteY290" fmla="*/ 2629543 h 3478629"/>
              <a:gd name="connsiteX291" fmla="*/ 6613071 w 9372600"/>
              <a:gd name="connsiteY291" fmla="*/ 2792829 h 3478629"/>
              <a:gd name="connsiteX292" fmla="*/ 6547757 w 9372600"/>
              <a:gd name="connsiteY292" fmla="*/ 2743843 h 3478629"/>
              <a:gd name="connsiteX293" fmla="*/ 6188528 w 9372600"/>
              <a:gd name="connsiteY293" fmla="*/ 2727514 h 3478629"/>
              <a:gd name="connsiteX294" fmla="*/ 6319157 w 9372600"/>
              <a:gd name="connsiteY294" fmla="*/ 2547900 h 3478629"/>
              <a:gd name="connsiteX295" fmla="*/ 6384471 w 9372600"/>
              <a:gd name="connsiteY295" fmla="*/ 2400943 h 3478629"/>
              <a:gd name="connsiteX296" fmla="*/ 6547757 w 9372600"/>
              <a:gd name="connsiteY296" fmla="*/ 2237657 h 3478629"/>
              <a:gd name="connsiteX297" fmla="*/ 6645728 w 9372600"/>
              <a:gd name="connsiteY297" fmla="*/ 2286643 h 3478629"/>
              <a:gd name="connsiteX298" fmla="*/ 6792685 w 9372600"/>
              <a:gd name="connsiteY298" fmla="*/ 2645872 h 3478629"/>
              <a:gd name="connsiteX299" fmla="*/ 6809014 w 9372600"/>
              <a:gd name="connsiteY299" fmla="*/ 2727514 h 3478629"/>
              <a:gd name="connsiteX300" fmla="*/ 6792685 w 9372600"/>
              <a:gd name="connsiteY300" fmla="*/ 2662200 h 3478629"/>
              <a:gd name="connsiteX301" fmla="*/ 6760028 w 9372600"/>
              <a:gd name="connsiteY301" fmla="*/ 2564229 h 3478629"/>
              <a:gd name="connsiteX302" fmla="*/ 6678385 w 9372600"/>
              <a:gd name="connsiteY302" fmla="*/ 2107029 h 3478629"/>
              <a:gd name="connsiteX303" fmla="*/ 6613071 w 9372600"/>
              <a:gd name="connsiteY303" fmla="*/ 2041714 h 3478629"/>
              <a:gd name="connsiteX304" fmla="*/ 6515100 w 9372600"/>
              <a:gd name="connsiteY304" fmla="*/ 2809157 h 3478629"/>
              <a:gd name="connsiteX305" fmla="*/ 6400800 w 9372600"/>
              <a:gd name="connsiteY305" fmla="*/ 3119400 h 3478629"/>
              <a:gd name="connsiteX306" fmla="*/ 6302828 w 9372600"/>
              <a:gd name="connsiteY306" fmla="*/ 2449929 h 3478629"/>
              <a:gd name="connsiteX307" fmla="*/ 6270171 w 9372600"/>
              <a:gd name="connsiteY307" fmla="*/ 2400943 h 3478629"/>
              <a:gd name="connsiteX308" fmla="*/ 6221185 w 9372600"/>
              <a:gd name="connsiteY308" fmla="*/ 2498914 h 3478629"/>
              <a:gd name="connsiteX309" fmla="*/ 6188528 w 9372600"/>
              <a:gd name="connsiteY309" fmla="*/ 2678529 h 3478629"/>
              <a:gd name="connsiteX310" fmla="*/ 6139542 w 9372600"/>
              <a:gd name="connsiteY310" fmla="*/ 2907129 h 3478629"/>
              <a:gd name="connsiteX311" fmla="*/ 6155871 w 9372600"/>
              <a:gd name="connsiteY311" fmla="*/ 2858143 h 3478629"/>
              <a:gd name="connsiteX312" fmla="*/ 6188528 w 9372600"/>
              <a:gd name="connsiteY312" fmla="*/ 2711186 h 3478629"/>
              <a:gd name="connsiteX313" fmla="*/ 6221185 w 9372600"/>
              <a:gd name="connsiteY313" fmla="*/ 2596886 h 3478629"/>
              <a:gd name="connsiteX314" fmla="*/ 6253842 w 9372600"/>
              <a:gd name="connsiteY314" fmla="*/ 2466257 h 3478629"/>
              <a:gd name="connsiteX315" fmla="*/ 6449785 w 9372600"/>
              <a:gd name="connsiteY315" fmla="*/ 2694857 h 3478629"/>
              <a:gd name="connsiteX316" fmla="*/ 6629400 w 9372600"/>
              <a:gd name="connsiteY316" fmla="*/ 2825486 h 3478629"/>
              <a:gd name="connsiteX317" fmla="*/ 6825342 w 9372600"/>
              <a:gd name="connsiteY317" fmla="*/ 3005100 h 3478629"/>
              <a:gd name="connsiteX318" fmla="*/ 6841671 w 9372600"/>
              <a:gd name="connsiteY318" fmla="*/ 2939786 h 3478629"/>
              <a:gd name="connsiteX319" fmla="*/ 6858000 w 9372600"/>
              <a:gd name="connsiteY319" fmla="*/ 2482586 h 3478629"/>
              <a:gd name="connsiteX320" fmla="*/ 6923314 w 9372600"/>
              <a:gd name="connsiteY320" fmla="*/ 2335629 h 3478629"/>
              <a:gd name="connsiteX321" fmla="*/ 6988628 w 9372600"/>
              <a:gd name="connsiteY321" fmla="*/ 2841814 h 3478629"/>
              <a:gd name="connsiteX322" fmla="*/ 7119257 w 9372600"/>
              <a:gd name="connsiteY322" fmla="*/ 3005100 h 3478629"/>
              <a:gd name="connsiteX323" fmla="*/ 7168242 w 9372600"/>
              <a:gd name="connsiteY323" fmla="*/ 2286643 h 3478629"/>
              <a:gd name="connsiteX324" fmla="*/ 7184571 w 9372600"/>
              <a:gd name="connsiteY324" fmla="*/ 1862100 h 3478629"/>
              <a:gd name="connsiteX325" fmla="*/ 7217228 w 9372600"/>
              <a:gd name="connsiteY325" fmla="*/ 2156014 h 3478629"/>
              <a:gd name="connsiteX326" fmla="*/ 7249885 w 9372600"/>
              <a:gd name="connsiteY326" fmla="*/ 2678529 h 3478629"/>
              <a:gd name="connsiteX327" fmla="*/ 7315200 w 9372600"/>
              <a:gd name="connsiteY327" fmla="*/ 2841814 h 3478629"/>
              <a:gd name="connsiteX328" fmla="*/ 7511142 w 9372600"/>
              <a:gd name="connsiteY328" fmla="*/ 3282686 h 3478629"/>
              <a:gd name="connsiteX329" fmla="*/ 7576457 w 9372600"/>
              <a:gd name="connsiteY329" fmla="*/ 3315343 h 3478629"/>
              <a:gd name="connsiteX330" fmla="*/ 7674428 w 9372600"/>
              <a:gd name="connsiteY330" fmla="*/ 3135729 h 3478629"/>
              <a:gd name="connsiteX331" fmla="*/ 7690757 w 9372600"/>
              <a:gd name="connsiteY331" fmla="*/ 3054086 h 3478629"/>
              <a:gd name="connsiteX332" fmla="*/ 7723414 w 9372600"/>
              <a:gd name="connsiteY332" fmla="*/ 2564229 h 3478629"/>
              <a:gd name="connsiteX333" fmla="*/ 7903028 w 9372600"/>
              <a:gd name="connsiteY333" fmla="*/ 1960072 h 3478629"/>
              <a:gd name="connsiteX334" fmla="*/ 7919357 w 9372600"/>
              <a:gd name="connsiteY334" fmla="*/ 1862100 h 3478629"/>
              <a:gd name="connsiteX335" fmla="*/ 7952014 w 9372600"/>
              <a:gd name="connsiteY335" fmla="*/ 1992729 h 3478629"/>
              <a:gd name="connsiteX336" fmla="*/ 7968342 w 9372600"/>
              <a:gd name="connsiteY336" fmla="*/ 2253986 h 3478629"/>
              <a:gd name="connsiteX337" fmla="*/ 8017328 w 9372600"/>
              <a:gd name="connsiteY337" fmla="*/ 2890800 h 3478629"/>
              <a:gd name="connsiteX338" fmla="*/ 8115300 w 9372600"/>
              <a:gd name="connsiteY338" fmla="*/ 2760172 h 3478629"/>
              <a:gd name="connsiteX339" fmla="*/ 8147957 w 9372600"/>
              <a:gd name="connsiteY339" fmla="*/ 3119400 h 3478629"/>
              <a:gd name="connsiteX340" fmla="*/ 8196942 w 9372600"/>
              <a:gd name="connsiteY340" fmla="*/ 3478629 h 3478629"/>
              <a:gd name="connsiteX341" fmla="*/ 8229600 w 9372600"/>
              <a:gd name="connsiteY341" fmla="*/ 2972443 h 3478629"/>
              <a:gd name="connsiteX342" fmla="*/ 8262257 w 9372600"/>
              <a:gd name="connsiteY342" fmla="*/ 2858143 h 3478629"/>
              <a:gd name="connsiteX343" fmla="*/ 8327571 w 9372600"/>
              <a:gd name="connsiteY343" fmla="*/ 2939786 h 3478629"/>
              <a:gd name="connsiteX344" fmla="*/ 8343900 w 9372600"/>
              <a:gd name="connsiteY344" fmla="*/ 3103072 h 3478629"/>
              <a:gd name="connsiteX345" fmla="*/ 8360228 w 9372600"/>
              <a:gd name="connsiteY345" fmla="*/ 2841814 h 3478629"/>
              <a:gd name="connsiteX346" fmla="*/ 8376557 w 9372600"/>
              <a:gd name="connsiteY346" fmla="*/ 2613214 h 3478629"/>
              <a:gd name="connsiteX347" fmla="*/ 8409214 w 9372600"/>
              <a:gd name="connsiteY347" fmla="*/ 2123357 h 3478629"/>
              <a:gd name="connsiteX348" fmla="*/ 8458200 w 9372600"/>
              <a:gd name="connsiteY348" fmla="*/ 2270314 h 3478629"/>
              <a:gd name="connsiteX349" fmla="*/ 8523514 w 9372600"/>
              <a:gd name="connsiteY349" fmla="*/ 2874472 h 3478629"/>
              <a:gd name="connsiteX350" fmla="*/ 8539842 w 9372600"/>
              <a:gd name="connsiteY350" fmla="*/ 2253986 h 3478629"/>
              <a:gd name="connsiteX351" fmla="*/ 8588828 w 9372600"/>
              <a:gd name="connsiteY351" fmla="*/ 2417272 h 3478629"/>
              <a:gd name="connsiteX352" fmla="*/ 8735785 w 9372600"/>
              <a:gd name="connsiteY352" fmla="*/ 2858143 h 3478629"/>
              <a:gd name="connsiteX353" fmla="*/ 8882742 w 9372600"/>
              <a:gd name="connsiteY353" fmla="*/ 2547900 h 3478629"/>
              <a:gd name="connsiteX354" fmla="*/ 8931728 w 9372600"/>
              <a:gd name="connsiteY354" fmla="*/ 2482586 h 3478629"/>
              <a:gd name="connsiteX355" fmla="*/ 8964385 w 9372600"/>
              <a:gd name="connsiteY355" fmla="*/ 2417272 h 3478629"/>
              <a:gd name="connsiteX356" fmla="*/ 9046028 w 9372600"/>
              <a:gd name="connsiteY356" fmla="*/ 2531572 h 3478629"/>
              <a:gd name="connsiteX357" fmla="*/ 9095014 w 9372600"/>
              <a:gd name="connsiteY357" fmla="*/ 2613214 h 3478629"/>
              <a:gd name="connsiteX358" fmla="*/ 9192985 w 9372600"/>
              <a:gd name="connsiteY358" fmla="*/ 2760172 h 3478629"/>
              <a:gd name="connsiteX359" fmla="*/ 9225642 w 9372600"/>
              <a:gd name="connsiteY359" fmla="*/ 2613214 h 3478629"/>
              <a:gd name="connsiteX360" fmla="*/ 9339942 w 9372600"/>
              <a:gd name="connsiteY360" fmla="*/ 2547900 h 3478629"/>
              <a:gd name="connsiteX361" fmla="*/ 9372600 w 9372600"/>
              <a:gd name="connsiteY361" fmla="*/ 2629543 h 34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9372600" h="3478629">
                <a:moveTo>
                  <a:pt x="996042" y="2253986"/>
                </a:moveTo>
                <a:cubicBezTo>
                  <a:pt x="1744755" y="2004410"/>
                  <a:pt x="2550991" y="1982106"/>
                  <a:pt x="3331028" y="1862100"/>
                </a:cubicBezTo>
                <a:cubicBezTo>
                  <a:pt x="3348040" y="1859483"/>
                  <a:pt x="3363685" y="1872986"/>
                  <a:pt x="3380014" y="1878429"/>
                </a:cubicBezTo>
                <a:cubicBezTo>
                  <a:pt x="3358243" y="1894757"/>
                  <a:pt x="3339864" y="1917052"/>
                  <a:pt x="3314700" y="1927414"/>
                </a:cubicBezTo>
                <a:cubicBezTo>
                  <a:pt x="3093600" y="2018455"/>
                  <a:pt x="2716149" y="2061455"/>
                  <a:pt x="2530928" y="2090700"/>
                </a:cubicBezTo>
                <a:cubicBezTo>
                  <a:pt x="1817587" y="2203333"/>
                  <a:pt x="2042268" y="2180811"/>
                  <a:pt x="1485900" y="2205000"/>
                </a:cubicBezTo>
                <a:cubicBezTo>
                  <a:pt x="1246414" y="2243100"/>
                  <a:pt x="1008279" y="2290966"/>
                  <a:pt x="767442" y="2319300"/>
                </a:cubicBezTo>
                <a:cubicBezTo>
                  <a:pt x="442157" y="2357569"/>
                  <a:pt x="321129" y="2330896"/>
                  <a:pt x="0" y="2302972"/>
                </a:cubicBezTo>
                <a:cubicBezTo>
                  <a:pt x="16328" y="2286643"/>
                  <a:pt x="28331" y="2264313"/>
                  <a:pt x="48985" y="2253986"/>
                </a:cubicBezTo>
                <a:cubicBezTo>
                  <a:pt x="84426" y="2236265"/>
                  <a:pt x="124482" y="2229357"/>
                  <a:pt x="163285" y="2221329"/>
                </a:cubicBezTo>
                <a:cubicBezTo>
                  <a:pt x="282467" y="2196671"/>
                  <a:pt x="401938" y="2172564"/>
                  <a:pt x="522514" y="2156014"/>
                </a:cubicBezTo>
                <a:cubicBezTo>
                  <a:pt x="1104413" y="2076145"/>
                  <a:pt x="852378" y="2141789"/>
                  <a:pt x="1371600" y="2058043"/>
                </a:cubicBezTo>
                <a:cubicBezTo>
                  <a:pt x="1415910" y="2050896"/>
                  <a:pt x="1458685" y="2036272"/>
                  <a:pt x="1502228" y="2025386"/>
                </a:cubicBezTo>
                <a:cubicBezTo>
                  <a:pt x="1619195" y="2048779"/>
                  <a:pt x="1671182" y="2033256"/>
                  <a:pt x="1469571" y="2205000"/>
                </a:cubicBezTo>
                <a:cubicBezTo>
                  <a:pt x="1370737" y="2289192"/>
                  <a:pt x="1244382" y="2336167"/>
                  <a:pt x="1143000" y="2417272"/>
                </a:cubicBezTo>
                <a:cubicBezTo>
                  <a:pt x="1115786" y="2439043"/>
                  <a:pt x="1026506" y="2482586"/>
                  <a:pt x="1061357" y="2482586"/>
                </a:cubicBezTo>
                <a:cubicBezTo>
                  <a:pt x="1130412" y="2482586"/>
                  <a:pt x="1299230" y="2374427"/>
                  <a:pt x="1355271" y="2335629"/>
                </a:cubicBezTo>
                <a:cubicBezTo>
                  <a:pt x="1383926" y="2315791"/>
                  <a:pt x="1405186" y="2284736"/>
                  <a:pt x="1436914" y="2270314"/>
                </a:cubicBezTo>
                <a:cubicBezTo>
                  <a:pt x="1467054" y="2256614"/>
                  <a:pt x="1502228" y="2259429"/>
                  <a:pt x="1534885" y="2253986"/>
                </a:cubicBezTo>
                <a:cubicBezTo>
                  <a:pt x="1710085" y="2178900"/>
                  <a:pt x="1812678" y="2116349"/>
                  <a:pt x="2008414" y="2107029"/>
                </a:cubicBezTo>
                <a:cubicBezTo>
                  <a:pt x="2042799" y="2105392"/>
                  <a:pt x="2073728" y="2128800"/>
                  <a:pt x="2106385" y="2139686"/>
                </a:cubicBezTo>
                <a:cubicBezTo>
                  <a:pt x="2095499" y="2243100"/>
                  <a:pt x="2087177" y="2346817"/>
                  <a:pt x="2073728" y="2449929"/>
                </a:cubicBezTo>
                <a:cubicBezTo>
                  <a:pt x="2070825" y="2472182"/>
                  <a:pt x="2068534" y="2495758"/>
                  <a:pt x="2057400" y="2515243"/>
                </a:cubicBezTo>
                <a:cubicBezTo>
                  <a:pt x="2045943" y="2535293"/>
                  <a:pt x="2026154" y="2549446"/>
                  <a:pt x="2008414" y="2564229"/>
                </a:cubicBezTo>
                <a:cubicBezTo>
                  <a:pt x="1993338" y="2576792"/>
                  <a:pt x="1978671" y="2593037"/>
                  <a:pt x="1959428" y="2596886"/>
                </a:cubicBezTo>
                <a:cubicBezTo>
                  <a:pt x="1868070" y="2615157"/>
                  <a:pt x="1774371" y="2618657"/>
                  <a:pt x="1681842" y="2629543"/>
                </a:cubicBezTo>
                <a:cubicBezTo>
                  <a:pt x="1535819" y="2702554"/>
                  <a:pt x="1597398" y="2679462"/>
                  <a:pt x="1502228" y="2711186"/>
                </a:cubicBezTo>
                <a:cubicBezTo>
                  <a:pt x="1491342" y="2732957"/>
                  <a:pt x="1479159" y="2754127"/>
                  <a:pt x="1469571" y="2776500"/>
                </a:cubicBezTo>
                <a:cubicBezTo>
                  <a:pt x="1462791" y="2792320"/>
                  <a:pt x="1465413" y="2813315"/>
                  <a:pt x="1453242" y="2825486"/>
                </a:cubicBezTo>
                <a:cubicBezTo>
                  <a:pt x="1441072" y="2837656"/>
                  <a:pt x="1420585" y="2836371"/>
                  <a:pt x="1404257" y="2841814"/>
                </a:cubicBezTo>
                <a:cubicBezTo>
                  <a:pt x="1230085" y="2820043"/>
                  <a:pt x="1048746" y="2830531"/>
                  <a:pt x="881742" y="2776500"/>
                </a:cubicBezTo>
                <a:cubicBezTo>
                  <a:pt x="844041" y="2764303"/>
                  <a:pt x="845652" y="2701676"/>
                  <a:pt x="849085" y="2662200"/>
                </a:cubicBezTo>
                <a:cubicBezTo>
                  <a:pt x="856862" y="2572772"/>
                  <a:pt x="874255" y="2481232"/>
                  <a:pt x="914400" y="2400943"/>
                </a:cubicBezTo>
                <a:cubicBezTo>
                  <a:pt x="945729" y="2338285"/>
                  <a:pt x="1139718" y="2297425"/>
                  <a:pt x="1175657" y="2286643"/>
                </a:cubicBezTo>
                <a:cubicBezTo>
                  <a:pt x="1197428" y="2297529"/>
                  <a:pt x="1240971" y="2294959"/>
                  <a:pt x="1240971" y="2319300"/>
                </a:cubicBezTo>
                <a:cubicBezTo>
                  <a:pt x="1240971" y="2446365"/>
                  <a:pt x="1192673" y="2568937"/>
                  <a:pt x="1175657" y="2694857"/>
                </a:cubicBezTo>
                <a:cubicBezTo>
                  <a:pt x="1165426" y="2770563"/>
                  <a:pt x="1165187" y="2847288"/>
                  <a:pt x="1159328" y="2923457"/>
                </a:cubicBezTo>
                <a:cubicBezTo>
                  <a:pt x="1154301" y="2988805"/>
                  <a:pt x="1148443" y="3054086"/>
                  <a:pt x="1143000" y="3119400"/>
                </a:cubicBezTo>
                <a:cubicBezTo>
                  <a:pt x="1075923" y="2784025"/>
                  <a:pt x="1168035" y="3136812"/>
                  <a:pt x="979714" y="2760172"/>
                </a:cubicBezTo>
                <a:cubicBezTo>
                  <a:pt x="721003" y="2242752"/>
                  <a:pt x="1063984" y="2919655"/>
                  <a:pt x="751114" y="2335629"/>
                </a:cubicBezTo>
                <a:cubicBezTo>
                  <a:pt x="710884" y="2260532"/>
                  <a:pt x="636814" y="2107029"/>
                  <a:pt x="636814" y="2107029"/>
                </a:cubicBezTo>
                <a:cubicBezTo>
                  <a:pt x="647700" y="1921972"/>
                  <a:pt x="635011" y="1734003"/>
                  <a:pt x="669471" y="1551857"/>
                </a:cubicBezTo>
                <a:cubicBezTo>
                  <a:pt x="675371" y="1520673"/>
                  <a:pt x="728673" y="1480431"/>
                  <a:pt x="751114" y="1502872"/>
                </a:cubicBezTo>
                <a:cubicBezTo>
                  <a:pt x="790363" y="1542121"/>
                  <a:pt x="772885" y="1611729"/>
                  <a:pt x="783771" y="1666157"/>
                </a:cubicBezTo>
                <a:cubicBezTo>
                  <a:pt x="738673" y="1951774"/>
                  <a:pt x="748836" y="2036458"/>
                  <a:pt x="604157" y="2302972"/>
                </a:cubicBezTo>
                <a:cubicBezTo>
                  <a:pt x="555855" y="2391950"/>
                  <a:pt x="424542" y="2547900"/>
                  <a:pt x="424542" y="2547900"/>
                </a:cubicBezTo>
                <a:cubicBezTo>
                  <a:pt x="429985" y="2379171"/>
                  <a:pt x="422228" y="2209498"/>
                  <a:pt x="440871" y="2041714"/>
                </a:cubicBezTo>
                <a:cubicBezTo>
                  <a:pt x="443559" y="2017521"/>
                  <a:pt x="470738" y="2082848"/>
                  <a:pt x="473528" y="2107029"/>
                </a:cubicBezTo>
                <a:cubicBezTo>
                  <a:pt x="487268" y="2226105"/>
                  <a:pt x="484414" y="2346514"/>
                  <a:pt x="489857" y="2466257"/>
                </a:cubicBezTo>
                <a:cubicBezTo>
                  <a:pt x="538843" y="2460814"/>
                  <a:pt x="592730" y="2471971"/>
                  <a:pt x="636814" y="2449929"/>
                </a:cubicBezTo>
                <a:cubicBezTo>
                  <a:pt x="656886" y="2439893"/>
                  <a:pt x="643106" y="2404686"/>
                  <a:pt x="653142" y="2384614"/>
                </a:cubicBezTo>
                <a:cubicBezTo>
                  <a:pt x="673241" y="2344417"/>
                  <a:pt x="736726" y="2262284"/>
                  <a:pt x="767442" y="2221329"/>
                </a:cubicBezTo>
                <a:cubicBezTo>
                  <a:pt x="778328" y="2308415"/>
                  <a:pt x="783678" y="2396373"/>
                  <a:pt x="800100" y="2482586"/>
                </a:cubicBezTo>
                <a:cubicBezTo>
                  <a:pt x="805584" y="2511379"/>
                  <a:pt x="807623" y="2549149"/>
                  <a:pt x="832757" y="2564229"/>
                </a:cubicBezTo>
                <a:cubicBezTo>
                  <a:pt x="849585" y="2574326"/>
                  <a:pt x="865414" y="2542458"/>
                  <a:pt x="881742" y="2531572"/>
                </a:cubicBezTo>
                <a:cubicBezTo>
                  <a:pt x="892628" y="2166900"/>
                  <a:pt x="886418" y="1801316"/>
                  <a:pt x="914400" y="1437557"/>
                </a:cubicBezTo>
                <a:cubicBezTo>
                  <a:pt x="924567" y="1305393"/>
                  <a:pt x="979813" y="1274074"/>
                  <a:pt x="1028700" y="1176300"/>
                </a:cubicBezTo>
                <a:cubicBezTo>
                  <a:pt x="1047238" y="1139225"/>
                  <a:pt x="1061357" y="1100100"/>
                  <a:pt x="1077685" y="1062000"/>
                </a:cubicBezTo>
                <a:cubicBezTo>
                  <a:pt x="1055914" y="1257943"/>
                  <a:pt x="1038861" y="1454468"/>
                  <a:pt x="1012371" y="1649829"/>
                </a:cubicBezTo>
                <a:cubicBezTo>
                  <a:pt x="914735" y="2369896"/>
                  <a:pt x="967673" y="1736768"/>
                  <a:pt x="930728" y="2253986"/>
                </a:cubicBezTo>
                <a:cubicBezTo>
                  <a:pt x="947057" y="2319300"/>
                  <a:pt x="934427" y="2400113"/>
                  <a:pt x="979714" y="2449929"/>
                </a:cubicBezTo>
                <a:cubicBezTo>
                  <a:pt x="1043782" y="2520404"/>
                  <a:pt x="1181941" y="2348812"/>
                  <a:pt x="1191985" y="2335629"/>
                </a:cubicBezTo>
                <a:cubicBezTo>
                  <a:pt x="1251452" y="2257579"/>
                  <a:pt x="1300842" y="2172343"/>
                  <a:pt x="1355271" y="2090700"/>
                </a:cubicBezTo>
                <a:cubicBezTo>
                  <a:pt x="1495306" y="1618085"/>
                  <a:pt x="1511098" y="1801016"/>
                  <a:pt x="1469571" y="1551857"/>
                </a:cubicBezTo>
                <a:cubicBezTo>
                  <a:pt x="1453242" y="1573629"/>
                  <a:pt x="1427869" y="1590950"/>
                  <a:pt x="1420585" y="1617172"/>
                </a:cubicBezTo>
                <a:cubicBezTo>
                  <a:pt x="1372867" y="1788957"/>
                  <a:pt x="1306285" y="2139686"/>
                  <a:pt x="1306285" y="2139686"/>
                </a:cubicBezTo>
                <a:cubicBezTo>
                  <a:pt x="1292865" y="2273887"/>
                  <a:pt x="1238516" y="2564353"/>
                  <a:pt x="1306285" y="2711186"/>
                </a:cubicBezTo>
                <a:cubicBezTo>
                  <a:pt x="1316485" y="2733287"/>
                  <a:pt x="1349828" y="2689415"/>
                  <a:pt x="1371600" y="2678529"/>
                </a:cubicBezTo>
                <a:cubicBezTo>
                  <a:pt x="1393371" y="2651315"/>
                  <a:pt x="1419828" y="2627262"/>
                  <a:pt x="1436914" y="2596886"/>
                </a:cubicBezTo>
                <a:cubicBezTo>
                  <a:pt x="1523439" y="2443064"/>
                  <a:pt x="1516410" y="2426935"/>
                  <a:pt x="1551214" y="2270314"/>
                </a:cubicBezTo>
                <a:cubicBezTo>
                  <a:pt x="1545771" y="2188671"/>
                  <a:pt x="1554730" y="2104767"/>
                  <a:pt x="1534885" y="2025386"/>
                </a:cubicBezTo>
                <a:cubicBezTo>
                  <a:pt x="1530125" y="2006347"/>
                  <a:pt x="1509273" y="2056055"/>
                  <a:pt x="1502228" y="2074372"/>
                </a:cubicBezTo>
                <a:cubicBezTo>
                  <a:pt x="1456080" y="2194357"/>
                  <a:pt x="1373994" y="2442753"/>
                  <a:pt x="1322614" y="2596886"/>
                </a:cubicBezTo>
                <a:cubicBezTo>
                  <a:pt x="1311728" y="2629543"/>
                  <a:pt x="1337560" y="2528432"/>
                  <a:pt x="1355271" y="2498914"/>
                </a:cubicBezTo>
                <a:cubicBezTo>
                  <a:pt x="1422188" y="2387387"/>
                  <a:pt x="1384431" y="2442054"/>
                  <a:pt x="1469571" y="2335629"/>
                </a:cubicBezTo>
                <a:cubicBezTo>
                  <a:pt x="1480457" y="2379172"/>
                  <a:pt x="1492824" y="2422371"/>
                  <a:pt x="1502228" y="2466257"/>
                </a:cubicBezTo>
                <a:cubicBezTo>
                  <a:pt x="1517156" y="2535921"/>
                  <a:pt x="1502935" y="2564935"/>
                  <a:pt x="1551214" y="2613214"/>
                </a:cubicBezTo>
                <a:cubicBezTo>
                  <a:pt x="1565091" y="2627091"/>
                  <a:pt x="1583871" y="2634986"/>
                  <a:pt x="1600200" y="2645872"/>
                </a:cubicBezTo>
                <a:cubicBezTo>
                  <a:pt x="1664357" y="2560328"/>
                  <a:pt x="1672813" y="2545639"/>
                  <a:pt x="1763485" y="2449929"/>
                </a:cubicBezTo>
                <a:cubicBezTo>
                  <a:pt x="1821717" y="2388462"/>
                  <a:pt x="1890206" y="2336431"/>
                  <a:pt x="1943100" y="2270314"/>
                </a:cubicBezTo>
                <a:cubicBezTo>
                  <a:pt x="1978106" y="2226556"/>
                  <a:pt x="1996506" y="2171761"/>
                  <a:pt x="2024742" y="2123357"/>
                </a:cubicBezTo>
                <a:cubicBezTo>
                  <a:pt x="2034630" y="2106406"/>
                  <a:pt x="2074953" y="2083148"/>
                  <a:pt x="2057400" y="2074372"/>
                </a:cubicBezTo>
                <a:lnTo>
                  <a:pt x="1992085" y="2107029"/>
                </a:lnTo>
                <a:cubicBezTo>
                  <a:pt x="1980713" y="2243496"/>
                  <a:pt x="1961308" y="2332889"/>
                  <a:pt x="1992085" y="2466257"/>
                </a:cubicBezTo>
                <a:cubicBezTo>
                  <a:pt x="1996498" y="2485379"/>
                  <a:pt x="2013856" y="2498914"/>
                  <a:pt x="2024742" y="2515243"/>
                </a:cubicBezTo>
                <a:cubicBezTo>
                  <a:pt x="2057399" y="2498914"/>
                  <a:pt x="2091405" y="2485042"/>
                  <a:pt x="2122714" y="2466257"/>
                </a:cubicBezTo>
                <a:cubicBezTo>
                  <a:pt x="2146050" y="2452256"/>
                  <a:pt x="2166907" y="2434433"/>
                  <a:pt x="2188028" y="2417272"/>
                </a:cubicBezTo>
                <a:cubicBezTo>
                  <a:pt x="2254013" y="2363659"/>
                  <a:pt x="2314974" y="2303664"/>
                  <a:pt x="2383971" y="2253986"/>
                </a:cubicBezTo>
                <a:cubicBezTo>
                  <a:pt x="2451394" y="2205441"/>
                  <a:pt x="2526489" y="2168491"/>
                  <a:pt x="2596242" y="2123357"/>
                </a:cubicBezTo>
                <a:cubicBezTo>
                  <a:pt x="2701273" y="2055396"/>
                  <a:pt x="2619330" y="2088448"/>
                  <a:pt x="2710542" y="2058043"/>
                </a:cubicBezTo>
                <a:cubicBezTo>
                  <a:pt x="2754085" y="2068929"/>
                  <a:pt x="2803826" y="2065804"/>
                  <a:pt x="2841171" y="2090700"/>
                </a:cubicBezTo>
                <a:cubicBezTo>
                  <a:pt x="2859843" y="2103148"/>
                  <a:pt x="2858567" y="2133598"/>
                  <a:pt x="2857500" y="2156014"/>
                </a:cubicBezTo>
                <a:cubicBezTo>
                  <a:pt x="2855271" y="2202830"/>
                  <a:pt x="2857815" y="2416877"/>
                  <a:pt x="2792185" y="2498914"/>
                </a:cubicBezTo>
                <a:cubicBezTo>
                  <a:pt x="2763334" y="2534978"/>
                  <a:pt x="2735031" y="2575277"/>
                  <a:pt x="2694214" y="2596886"/>
                </a:cubicBezTo>
                <a:cubicBezTo>
                  <a:pt x="2639368" y="2625922"/>
                  <a:pt x="2576379" y="2639988"/>
                  <a:pt x="2514600" y="2645872"/>
                </a:cubicBezTo>
                <a:cubicBezTo>
                  <a:pt x="2346544" y="2661877"/>
                  <a:pt x="2177134" y="2656481"/>
                  <a:pt x="2008414" y="2662200"/>
                </a:cubicBezTo>
                <a:lnTo>
                  <a:pt x="1551214" y="2678529"/>
                </a:lnTo>
                <a:lnTo>
                  <a:pt x="2596242" y="2645872"/>
                </a:lnTo>
                <a:lnTo>
                  <a:pt x="2906485" y="2613214"/>
                </a:lnTo>
                <a:cubicBezTo>
                  <a:pt x="3042431" y="2600855"/>
                  <a:pt x="3180452" y="2605287"/>
                  <a:pt x="3314700" y="2580557"/>
                </a:cubicBezTo>
                <a:cubicBezTo>
                  <a:pt x="3389256" y="2566823"/>
                  <a:pt x="3456214" y="2526128"/>
                  <a:pt x="3526971" y="2498914"/>
                </a:cubicBezTo>
                <a:cubicBezTo>
                  <a:pt x="3577563" y="2397729"/>
                  <a:pt x="3615229" y="2325594"/>
                  <a:pt x="3657600" y="2205000"/>
                </a:cubicBezTo>
                <a:cubicBezTo>
                  <a:pt x="3771759" y="1880087"/>
                  <a:pt x="3801910" y="1681690"/>
                  <a:pt x="3902528" y="1339586"/>
                </a:cubicBezTo>
                <a:cubicBezTo>
                  <a:pt x="3936524" y="1223999"/>
                  <a:pt x="3983729" y="1112533"/>
                  <a:pt x="4016828" y="996686"/>
                </a:cubicBezTo>
                <a:cubicBezTo>
                  <a:pt x="4046657" y="892286"/>
                  <a:pt x="4064089" y="778437"/>
                  <a:pt x="4082142" y="670114"/>
                </a:cubicBezTo>
                <a:cubicBezTo>
                  <a:pt x="4058480" y="575463"/>
                  <a:pt x="4064154" y="554616"/>
                  <a:pt x="4033157" y="735429"/>
                </a:cubicBezTo>
                <a:cubicBezTo>
                  <a:pt x="4008055" y="881854"/>
                  <a:pt x="3999648" y="1031184"/>
                  <a:pt x="3967842" y="1176300"/>
                </a:cubicBezTo>
                <a:cubicBezTo>
                  <a:pt x="3912445" y="1429051"/>
                  <a:pt x="3856014" y="1682717"/>
                  <a:pt x="3771900" y="1927414"/>
                </a:cubicBezTo>
                <a:cubicBezTo>
                  <a:pt x="3675946" y="2206554"/>
                  <a:pt x="3429000" y="2743843"/>
                  <a:pt x="3429000" y="2743843"/>
                </a:cubicBezTo>
                <a:cubicBezTo>
                  <a:pt x="3392201" y="2523058"/>
                  <a:pt x="3429000" y="2792088"/>
                  <a:pt x="3429000" y="2433600"/>
                </a:cubicBezTo>
                <a:cubicBezTo>
                  <a:pt x="3429000" y="2046540"/>
                  <a:pt x="3529199" y="2096886"/>
                  <a:pt x="3363685" y="2041714"/>
                </a:cubicBezTo>
                <a:cubicBezTo>
                  <a:pt x="3325585" y="2079814"/>
                  <a:pt x="3279811" y="2111545"/>
                  <a:pt x="3249385" y="2156014"/>
                </a:cubicBezTo>
                <a:cubicBezTo>
                  <a:pt x="3208150" y="2216281"/>
                  <a:pt x="3190619" y="2290350"/>
                  <a:pt x="3151414" y="2351957"/>
                </a:cubicBezTo>
                <a:cubicBezTo>
                  <a:pt x="3113992" y="2410763"/>
                  <a:pt x="3067262" y="2463298"/>
                  <a:pt x="3020785" y="2515243"/>
                </a:cubicBezTo>
                <a:cubicBezTo>
                  <a:pt x="2885527" y="2666414"/>
                  <a:pt x="2933619" y="2642269"/>
                  <a:pt x="2824842" y="2678529"/>
                </a:cubicBezTo>
                <a:cubicBezTo>
                  <a:pt x="2819399" y="2634986"/>
                  <a:pt x="2806145" y="2591718"/>
                  <a:pt x="2808514" y="2547900"/>
                </a:cubicBezTo>
                <a:cubicBezTo>
                  <a:pt x="2829463" y="2160349"/>
                  <a:pt x="2828250" y="2191374"/>
                  <a:pt x="2890157" y="1943743"/>
                </a:cubicBezTo>
                <a:cubicBezTo>
                  <a:pt x="2879271" y="2166900"/>
                  <a:pt x="2847355" y="2390022"/>
                  <a:pt x="2857500" y="2613214"/>
                </a:cubicBezTo>
                <a:cubicBezTo>
                  <a:pt x="2862254" y="2717801"/>
                  <a:pt x="2848411" y="2390084"/>
                  <a:pt x="2906485" y="2302972"/>
                </a:cubicBezTo>
                <a:cubicBezTo>
                  <a:pt x="2933824" y="2261963"/>
                  <a:pt x="3004456" y="2313857"/>
                  <a:pt x="3053442" y="2319300"/>
                </a:cubicBezTo>
                <a:cubicBezTo>
                  <a:pt x="3124199" y="2357400"/>
                  <a:pt x="3198401" y="2389700"/>
                  <a:pt x="3265714" y="2433600"/>
                </a:cubicBezTo>
                <a:cubicBezTo>
                  <a:pt x="3324098" y="2471676"/>
                  <a:pt x="3369892" y="2527287"/>
                  <a:pt x="3429000" y="2564229"/>
                </a:cubicBezTo>
                <a:cubicBezTo>
                  <a:pt x="3501245" y="2609382"/>
                  <a:pt x="3657600" y="2678529"/>
                  <a:pt x="3657600" y="2678529"/>
                </a:cubicBezTo>
                <a:cubicBezTo>
                  <a:pt x="3737718" y="2558351"/>
                  <a:pt x="3625433" y="2706736"/>
                  <a:pt x="3771900" y="2596886"/>
                </a:cubicBezTo>
                <a:cubicBezTo>
                  <a:pt x="3793671" y="2580558"/>
                  <a:pt x="3804557" y="2553343"/>
                  <a:pt x="3820885" y="2531572"/>
                </a:cubicBezTo>
                <a:cubicBezTo>
                  <a:pt x="3824290" y="2552001"/>
                  <a:pt x="3856709" y="2762565"/>
                  <a:pt x="3869871" y="2760172"/>
                </a:cubicBezTo>
                <a:cubicBezTo>
                  <a:pt x="3941916" y="2747073"/>
                  <a:pt x="3967842" y="2651315"/>
                  <a:pt x="4016828" y="2596886"/>
                </a:cubicBezTo>
                <a:cubicBezTo>
                  <a:pt x="4022077" y="2581138"/>
                  <a:pt x="4094621" y="2348107"/>
                  <a:pt x="4114800" y="2368286"/>
                </a:cubicBezTo>
                <a:cubicBezTo>
                  <a:pt x="4164981" y="2418467"/>
                  <a:pt x="4125685" y="2509800"/>
                  <a:pt x="4131128" y="2580557"/>
                </a:cubicBezTo>
                <a:cubicBezTo>
                  <a:pt x="4120242" y="2618657"/>
                  <a:pt x="4113711" y="2658280"/>
                  <a:pt x="4098471" y="2694857"/>
                </a:cubicBezTo>
                <a:cubicBezTo>
                  <a:pt x="4086264" y="2724153"/>
                  <a:pt x="4079593" y="2786536"/>
                  <a:pt x="4049485" y="2776500"/>
                </a:cubicBezTo>
                <a:cubicBezTo>
                  <a:pt x="4023203" y="2767739"/>
                  <a:pt x="3993477" y="2634109"/>
                  <a:pt x="3984171" y="2596886"/>
                </a:cubicBezTo>
                <a:cubicBezTo>
                  <a:pt x="3944042" y="2757395"/>
                  <a:pt x="3994796" y="2591280"/>
                  <a:pt x="3951514" y="2564229"/>
                </a:cubicBezTo>
                <a:cubicBezTo>
                  <a:pt x="3918877" y="2543831"/>
                  <a:pt x="3875314" y="2575114"/>
                  <a:pt x="3837214" y="2580557"/>
                </a:cubicBezTo>
                <a:cubicBezTo>
                  <a:pt x="3820885" y="2596886"/>
                  <a:pt x="3810872" y="2634072"/>
                  <a:pt x="3788228" y="2629543"/>
                </a:cubicBezTo>
                <a:cubicBezTo>
                  <a:pt x="3764360" y="2624769"/>
                  <a:pt x="3761044" y="2587947"/>
                  <a:pt x="3755571" y="2564229"/>
                </a:cubicBezTo>
                <a:cubicBezTo>
                  <a:pt x="3744488" y="2516204"/>
                  <a:pt x="3744685" y="2466258"/>
                  <a:pt x="3739242" y="2417272"/>
                </a:cubicBezTo>
                <a:cubicBezTo>
                  <a:pt x="3674208" y="2677412"/>
                  <a:pt x="3702132" y="2532313"/>
                  <a:pt x="3673928" y="2743843"/>
                </a:cubicBezTo>
                <a:cubicBezTo>
                  <a:pt x="3668841" y="2781992"/>
                  <a:pt x="3654266" y="2896485"/>
                  <a:pt x="3657600" y="2858143"/>
                </a:cubicBezTo>
                <a:cubicBezTo>
                  <a:pt x="3701485" y="2353460"/>
                  <a:pt x="3570888" y="2458749"/>
                  <a:pt x="3755571" y="2335629"/>
                </a:cubicBezTo>
                <a:cubicBezTo>
                  <a:pt x="3803454" y="2367550"/>
                  <a:pt x="3832605" y="2382359"/>
                  <a:pt x="3869871" y="2433600"/>
                </a:cubicBezTo>
                <a:cubicBezTo>
                  <a:pt x="3895681" y="2469089"/>
                  <a:pt x="3907397" y="2513937"/>
                  <a:pt x="3935185" y="2547900"/>
                </a:cubicBezTo>
                <a:cubicBezTo>
                  <a:pt x="3957254" y="2574873"/>
                  <a:pt x="3990367" y="2590533"/>
                  <a:pt x="4016828" y="2613214"/>
                </a:cubicBezTo>
                <a:cubicBezTo>
                  <a:pt x="4028517" y="2623233"/>
                  <a:pt x="4038599" y="2634986"/>
                  <a:pt x="4049485" y="2645872"/>
                </a:cubicBezTo>
                <a:cubicBezTo>
                  <a:pt x="4080680" y="2521093"/>
                  <a:pt x="4091696" y="2505028"/>
                  <a:pt x="4049485" y="2319300"/>
                </a:cubicBezTo>
                <a:cubicBezTo>
                  <a:pt x="4028744" y="2228040"/>
                  <a:pt x="3930495" y="2180315"/>
                  <a:pt x="3853542" y="2156014"/>
                </a:cubicBezTo>
                <a:cubicBezTo>
                  <a:pt x="3795514" y="2137689"/>
                  <a:pt x="3733476" y="2135893"/>
                  <a:pt x="3673928" y="2123357"/>
                </a:cubicBezTo>
                <a:cubicBezTo>
                  <a:pt x="3424629" y="2070873"/>
                  <a:pt x="3667914" y="2103161"/>
                  <a:pt x="3380014" y="2074372"/>
                </a:cubicBezTo>
                <a:lnTo>
                  <a:pt x="3200400" y="2090700"/>
                </a:lnTo>
                <a:cubicBezTo>
                  <a:pt x="3180328" y="2100736"/>
                  <a:pt x="3210722" y="2134391"/>
                  <a:pt x="3216728" y="2156014"/>
                </a:cubicBezTo>
                <a:cubicBezTo>
                  <a:pt x="3237938" y="2232372"/>
                  <a:pt x="3282042" y="2384614"/>
                  <a:pt x="3282042" y="2384614"/>
                </a:cubicBezTo>
                <a:cubicBezTo>
                  <a:pt x="3276599" y="2090700"/>
                  <a:pt x="3278212" y="1796571"/>
                  <a:pt x="3265714" y="1502872"/>
                </a:cubicBezTo>
                <a:cubicBezTo>
                  <a:pt x="3264078" y="1464420"/>
                  <a:pt x="3252649" y="1578824"/>
                  <a:pt x="3249385" y="1617172"/>
                </a:cubicBezTo>
                <a:cubicBezTo>
                  <a:pt x="3230871" y="1834711"/>
                  <a:pt x="3220529" y="2052918"/>
                  <a:pt x="3200400" y="2270314"/>
                </a:cubicBezTo>
                <a:cubicBezTo>
                  <a:pt x="3193303" y="2346960"/>
                  <a:pt x="3177289" y="2422535"/>
                  <a:pt x="3167742" y="2498914"/>
                </a:cubicBezTo>
                <a:cubicBezTo>
                  <a:pt x="3160957" y="2553192"/>
                  <a:pt x="3121072" y="2616687"/>
                  <a:pt x="3151414" y="2662200"/>
                </a:cubicBezTo>
                <a:cubicBezTo>
                  <a:pt x="3170746" y="2691198"/>
                  <a:pt x="3207152" y="2620200"/>
                  <a:pt x="3233057" y="2596886"/>
                </a:cubicBezTo>
                <a:cubicBezTo>
                  <a:pt x="3261664" y="2571140"/>
                  <a:pt x="3285479" y="2540290"/>
                  <a:pt x="3314700" y="2515243"/>
                </a:cubicBezTo>
                <a:cubicBezTo>
                  <a:pt x="3571641" y="2295008"/>
                  <a:pt x="3383633" y="2478969"/>
                  <a:pt x="3510642" y="2351957"/>
                </a:cubicBezTo>
                <a:cubicBezTo>
                  <a:pt x="3505199" y="2477143"/>
                  <a:pt x="3504440" y="2602620"/>
                  <a:pt x="3494314" y="2727514"/>
                </a:cubicBezTo>
                <a:cubicBezTo>
                  <a:pt x="3473526" y="2983907"/>
                  <a:pt x="3401638" y="3036140"/>
                  <a:pt x="3559628" y="2825486"/>
                </a:cubicBezTo>
                <a:cubicBezTo>
                  <a:pt x="3575957" y="2771057"/>
                  <a:pt x="3593972" y="2717107"/>
                  <a:pt x="3608614" y="2662200"/>
                </a:cubicBezTo>
                <a:cubicBezTo>
                  <a:pt x="3615765" y="2635384"/>
                  <a:pt x="3617318" y="2607242"/>
                  <a:pt x="3624942" y="2580557"/>
                </a:cubicBezTo>
                <a:cubicBezTo>
                  <a:pt x="3658712" y="2462360"/>
                  <a:pt x="3673033" y="2418612"/>
                  <a:pt x="3739242" y="2319300"/>
                </a:cubicBezTo>
                <a:cubicBezTo>
                  <a:pt x="3747782" y="2306491"/>
                  <a:pt x="3761014" y="2297529"/>
                  <a:pt x="3771900" y="2286643"/>
                </a:cubicBezTo>
                <a:cubicBezTo>
                  <a:pt x="3788228" y="2297529"/>
                  <a:pt x="3813597" y="2301079"/>
                  <a:pt x="3820885" y="2319300"/>
                </a:cubicBezTo>
                <a:cubicBezTo>
                  <a:pt x="3901601" y="2521091"/>
                  <a:pt x="3659428" y="2957031"/>
                  <a:pt x="3820885" y="3037757"/>
                </a:cubicBezTo>
                <a:cubicBezTo>
                  <a:pt x="3991899" y="3123261"/>
                  <a:pt x="3798862" y="2643781"/>
                  <a:pt x="3869871" y="2466257"/>
                </a:cubicBezTo>
                <a:cubicBezTo>
                  <a:pt x="3880757" y="2439043"/>
                  <a:pt x="3889420" y="2410830"/>
                  <a:pt x="3902528" y="2384614"/>
                </a:cubicBezTo>
                <a:cubicBezTo>
                  <a:pt x="3917589" y="2354493"/>
                  <a:pt x="3957088" y="2304699"/>
                  <a:pt x="3984171" y="2286643"/>
                </a:cubicBezTo>
                <a:cubicBezTo>
                  <a:pt x="3998492" y="2277095"/>
                  <a:pt x="4016828" y="2275757"/>
                  <a:pt x="4033157" y="2270314"/>
                </a:cubicBezTo>
                <a:cubicBezTo>
                  <a:pt x="4071257" y="2292086"/>
                  <a:pt x="4111508" y="2310464"/>
                  <a:pt x="4147457" y="2335629"/>
                </a:cubicBezTo>
                <a:cubicBezTo>
                  <a:pt x="4166374" y="2348871"/>
                  <a:pt x="4176256" y="2373400"/>
                  <a:pt x="4196442" y="2384614"/>
                </a:cubicBezTo>
                <a:cubicBezTo>
                  <a:pt x="4226534" y="2401332"/>
                  <a:pt x="4261757" y="2406386"/>
                  <a:pt x="4294414" y="2417272"/>
                </a:cubicBezTo>
                <a:cubicBezTo>
                  <a:pt x="4316185" y="2433600"/>
                  <a:pt x="4334460" y="2476364"/>
                  <a:pt x="4359728" y="2466257"/>
                </a:cubicBezTo>
                <a:cubicBezTo>
                  <a:pt x="4385496" y="2455949"/>
                  <a:pt x="4369629" y="2411613"/>
                  <a:pt x="4376057" y="2384614"/>
                </a:cubicBezTo>
                <a:cubicBezTo>
                  <a:pt x="4396849" y="2297289"/>
                  <a:pt x="4411180" y="2207893"/>
                  <a:pt x="4441371" y="2123357"/>
                </a:cubicBezTo>
                <a:cubicBezTo>
                  <a:pt x="4502806" y="1951337"/>
                  <a:pt x="4532347" y="1935575"/>
                  <a:pt x="4637314" y="1813114"/>
                </a:cubicBezTo>
                <a:cubicBezTo>
                  <a:pt x="4631871" y="1872986"/>
                  <a:pt x="4625978" y="1932818"/>
                  <a:pt x="4620985" y="1992729"/>
                </a:cubicBezTo>
                <a:cubicBezTo>
                  <a:pt x="4615092" y="2063450"/>
                  <a:pt x="4615057" y="2134800"/>
                  <a:pt x="4604657" y="2205000"/>
                </a:cubicBezTo>
                <a:cubicBezTo>
                  <a:pt x="4593237" y="2282089"/>
                  <a:pt x="4572000" y="2357400"/>
                  <a:pt x="4555671" y="2433600"/>
                </a:cubicBezTo>
                <a:cubicBezTo>
                  <a:pt x="4588105" y="2060610"/>
                  <a:pt x="4558278" y="2127455"/>
                  <a:pt x="4653642" y="1829443"/>
                </a:cubicBezTo>
                <a:cubicBezTo>
                  <a:pt x="4673058" y="1768767"/>
                  <a:pt x="4690466" y="1706810"/>
                  <a:pt x="4718957" y="1649829"/>
                </a:cubicBezTo>
                <a:cubicBezTo>
                  <a:pt x="4739896" y="1607951"/>
                  <a:pt x="4776511" y="1575678"/>
                  <a:pt x="4800600" y="1535529"/>
                </a:cubicBezTo>
                <a:cubicBezTo>
                  <a:pt x="4825647" y="1493784"/>
                  <a:pt x="4844143" y="1448443"/>
                  <a:pt x="4865914" y="1404900"/>
                </a:cubicBezTo>
                <a:cubicBezTo>
                  <a:pt x="4871357" y="1317814"/>
                  <a:pt x="4873560" y="1230466"/>
                  <a:pt x="4882242" y="1143643"/>
                </a:cubicBezTo>
                <a:cubicBezTo>
                  <a:pt x="4884475" y="1121313"/>
                  <a:pt x="4882703" y="1062461"/>
                  <a:pt x="4898571" y="1078329"/>
                </a:cubicBezTo>
                <a:cubicBezTo>
                  <a:pt x="4926590" y="1106348"/>
                  <a:pt x="4920342" y="1154529"/>
                  <a:pt x="4931228" y="1192629"/>
                </a:cubicBezTo>
                <a:cubicBezTo>
                  <a:pt x="4953944" y="1385714"/>
                  <a:pt x="4985761" y="1602654"/>
                  <a:pt x="4980214" y="1796786"/>
                </a:cubicBezTo>
                <a:cubicBezTo>
                  <a:pt x="4972428" y="2069307"/>
                  <a:pt x="4947557" y="2341071"/>
                  <a:pt x="4931228" y="2613214"/>
                </a:cubicBezTo>
                <a:cubicBezTo>
                  <a:pt x="4914899" y="2542457"/>
                  <a:pt x="4893805" y="2472633"/>
                  <a:pt x="4882242" y="2400943"/>
                </a:cubicBezTo>
                <a:cubicBezTo>
                  <a:pt x="4850469" y="2203952"/>
                  <a:pt x="4844917" y="2027676"/>
                  <a:pt x="4833257" y="1829443"/>
                </a:cubicBezTo>
                <a:cubicBezTo>
                  <a:pt x="4872737" y="1553079"/>
                  <a:pt x="4807013" y="1523283"/>
                  <a:pt x="4980214" y="1388572"/>
                </a:cubicBezTo>
                <a:cubicBezTo>
                  <a:pt x="4993800" y="1378005"/>
                  <a:pt x="5012871" y="1377686"/>
                  <a:pt x="5029200" y="1372243"/>
                </a:cubicBezTo>
                <a:cubicBezTo>
                  <a:pt x="5034643" y="1649829"/>
                  <a:pt x="5027653" y="1927937"/>
                  <a:pt x="5045528" y="2205000"/>
                </a:cubicBezTo>
                <a:cubicBezTo>
                  <a:pt x="5052545" y="2313767"/>
                  <a:pt x="5055974" y="1987263"/>
                  <a:pt x="5061857" y="1878429"/>
                </a:cubicBezTo>
                <a:cubicBezTo>
                  <a:pt x="5066860" y="1785876"/>
                  <a:pt x="5066398" y="1692779"/>
                  <a:pt x="5078185" y="1600843"/>
                </a:cubicBezTo>
                <a:cubicBezTo>
                  <a:pt x="5112314" y="1334638"/>
                  <a:pt x="5142565" y="1185371"/>
                  <a:pt x="5257800" y="947700"/>
                </a:cubicBezTo>
                <a:cubicBezTo>
                  <a:pt x="5299338" y="862028"/>
                  <a:pt x="5358237" y="785844"/>
                  <a:pt x="5404757" y="702772"/>
                </a:cubicBezTo>
                <a:cubicBezTo>
                  <a:pt x="5434490" y="649677"/>
                  <a:pt x="5459186" y="593915"/>
                  <a:pt x="5486400" y="539486"/>
                </a:cubicBezTo>
                <a:cubicBezTo>
                  <a:pt x="5542381" y="1071307"/>
                  <a:pt x="5529473" y="749268"/>
                  <a:pt x="5453742" y="1519200"/>
                </a:cubicBezTo>
                <a:cubicBezTo>
                  <a:pt x="5443033" y="1628075"/>
                  <a:pt x="5432342" y="1736952"/>
                  <a:pt x="5421085" y="1845772"/>
                </a:cubicBezTo>
                <a:cubicBezTo>
                  <a:pt x="5416013" y="1894797"/>
                  <a:pt x="5404757" y="1992729"/>
                  <a:pt x="5404757" y="1992729"/>
                </a:cubicBezTo>
                <a:cubicBezTo>
                  <a:pt x="5399314" y="1921972"/>
                  <a:pt x="5413346" y="1846905"/>
                  <a:pt x="5388428" y="1780457"/>
                </a:cubicBezTo>
                <a:cubicBezTo>
                  <a:pt x="5378136" y="1753013"/>
                  <a:pt x="5363823" y="1833917"/>
                  <a:pt x="5355771" y="1862100"/>
                </a:cubicBezTo>
                <a:cubicBezTo>
                  <a:pt x="5341985" y="1910350"/>
                  <a:pt x="5334000" y="1960071"/>
                  <a:pt x="5323114" y="2009057"/>
                </a:cubicBezTo>
                <a:cubicBezTo>
                  <a:pt x="5317671" y="2063486"/>
                  <a:pt x="5313570" y="2118065"/>
                  <a:pt x="5306785" y="2172343"/>
                </a:cubicBezTo>
                <a:cubicBezTo>
                  <a:pt x="5302679" y="2205195"/>
                  <a:pt x="5294563" y="2237462"/>
                  <a:pt x="5290457" y="2270314"/>
                </a:cubicBezTo>
                <a:cubicBezTo>
                  <a:pt x="5283672" y="2324592"/>
                  <a:pt x="5279571" y="2379171"/>
                  <a:pt x="5274128" y="2433600"/>
                </a:cubicBezTo>
                <a:cubicBezTo>
                  <a:pt x="5252357" y="2417271"/>
                  <a:pt x="5224748" y="2406676"/>
                  <a:pt x="5208814" y="2384614"/>
                </a:cubicBezTo>
                <a:cubicBezTo>
                  <a:pt x="5144599" y="2295701"/>
                  <a:pt x="5084484" y="2145985"/>
                  <a:pt x="4996542" y="2058043"/>
                </a:cubicBezTo>
                <a:cubicBezTo>
                  <a:pt x="4982666" y="2044167"/>
                  <a:pt x="4963885" y="2036272"/>
                  <a:pt x="4947557" y="2025386"/>
                </a:cubicBezTo>
                <a:cubicBezTo>
                  <a:pt x="4887685" y="2041715"/>
                  <a:pt x="4821547" y="2043103"/>
                  <a:pt x="4767942" y="2074372"/>
                </a:cubicBezTo>
                <a:cubicBezTo>
                  <a:pt x="4552119" y="2200268"/>
                  <a:pt x="4532346" y="2292861"/>
                  <a:pt x="4408714" y="2498914"/>
                </a:cubicBezTo>
                <a:cubicBezTo>
                  <a:pt x="4392385" y="2575114"/>
                  <a:pt x="4414833" y="2672409"/>
                  <a:pt x="4359728" y="2727514"/>
                </a:cubicBezTo>
                <a:cubicBezTo>
                  <a:pt x="4204327" y="2882915"/>
                  <a:pt x="4475037" y="2105020"/>
                  <a:pt x="4343400" y="2368286"/>
                </a:cubicBezTo>
                <a:cubicBezTo>
                  <a:pt x="4306564" y="2441955"/>
                  <a:pt x="4331533" y="2533516"/>
                  <a:pt x="4310742" y="2613214"/>
                </a:cubicBezTo>
                <a:cubicBezTo>
                  <a:pt x="4298453" y="2660320"/>
                  <a:pt x="4267199" y="2700300"/>
                  <a:pt x="4245428" y="2743843"/>
                </a:cubicBezTo>
                <a:cubicBezTo>
                  <a:pt x="4239985" y="2765614"/>
                  <a:pt x="4249172" y="2799121"/>
                  <a:pt x="4229100" y="2809157"/>
                </a:cubicBezTo>
                <a:cubicBezTo>
                  <a:pt x="4213706" y="2816854"/>
                  <a:pt x="4212771" y="2777384"/>
                  <a:pt x="4212771" y="2760172"/>
                </a:cubicBezTo>
                <a:cubicBezTo>
                  <a:pt x="4212771" y="2553272"/>
                  <a:pt x="4223657" y="2346515"/>
                  <a:pt x="4229100" y="2139686"/>
                </a:cubicBezTo>
                <a:cubicBezTo>
                  <a:pt x="4242111" y="2243777"/>
                  <a:pt x="4266228" y="2458290"/>
                  <a:pt x="4294414" y="2531572"/>
                </a:cubicBezTo>
                <a:cubicBezTo>
                  <a:pt x="4318264" y="2593582"/>
                  <a:pt x="4371861" y="2639577"/>
                  <a:pt x="4408714" y="2694857"/>
                </a:cubicBezTo>
                <a:cubicBezTo>
                  <a:pt x="4509734" y="2846387"/>
                  <a:pt x="4437272" y="2812215"/>
                  <a:pt x="4555671" y="2841814"/>
                </a:cubicBezTo>
                <a:cubicBezTo>
                  <a:pt x="4604657" y="2836371"/>
                  <a:pt x="4660365" y="2850844"/>
                  <a:pt x="4702628" y="2825486"/>
                </a:cubicBezTo>
                <a:cubicBezTo>
                  <a:pt x="4726426" y="2811207"/>
                  <a:pt x="4709212" y="2769829"/>
                  <a:pt x="4718957" y="2743843"/>
                </a:cubicBezTo>
                <a:cubicBezTo>
                  <a:pt x="4733236" y="2705766"/>
                  <a:pt x="4796058" y="2660360"/>
                  <a:pt x="4784271" y="2613214"/>
                </a:cubicBezTo>
                <a:cubicBezTo>
                  <a:pt x="4780096" y="2596516"/>
                  <a:pt x="4751614" y="2624100"/>
                  <a:pt x="4735285" y="2629543"/>
                </a:cubicBezTo>
                <a:cubicBezTo>
                  <a:pt x="4740728" y="2602329"/>
                  <a:pt x="4738136" y="2572161"/>
                  <a:pt x="4751614" y="2547900"/>
                </a:cubicBezTo>
                <a:cubicBezTo>
                  <a:pt x="4793408" y="2472671"/>
                  <a:pt x="4837718" y="2396482"/>
                  <a:pt x="4898571" y="2335629"/>
                </a:cubicBezTo>
                <a:cubicBezTo>
                  <a:pt x="4931228" y="2302972"/>
                  <a:pt x="4952728" y="2252261"/>
                  <a:pt x="4996542" y="2237657"/>
                </a:cubicBezTo>
                <a:lnTo>
                  <a:pt x="5045528" y="2221329"/>
                </a:lnTo>
                <a:cubicBezTo>
                  <a:pt x="5111763" y="2243406"/>
                  <a:pt x="5105780" y="2225660"/>
                  <a:pt x="5110842" y="2319300"/>
                </a:cubicBezTo>
                <a:cubicBezTo>
                  <a:pt x="5120247" y="2493302"/>
                  <a:pt x="5121728" y="2667643"/>
                  <a:pt x="5127171" y="2841814"/>
                </a:cubicBezTo>
                <a:cubicBezTo>
                  <a:pt x="5355702" y="2537107"/>
                  <a:pt x="5072525" y="2925927"/>
                  <a:pt x="5355771" y="2482586"/>
                </a:cubicBezTo>
                <a:cubicBezTo>
                  <a:pt x="5634215" y="2046762"/>
                  <a:pt x="5561725" y="2246927"/>
                  <a:pt x="5731328" y="1829443"/>
                </a:cubicBezTo>
                <a:cubicBezTo>
                  <a:pt x="5761782" y="1754479"/>
                  <a:pt x="5787384" y="1677605"/>
                  <a:pt x="5812971" y="1600843"/>
                </a:cubicBezTo>
                <a:cubicBezTo>
                  <a:pt x="5836382" y="1530611"/>
                  <a:pt x="5878285" y="1388572"/>
                  <a:pt x="5878285" y="1388572"/>
                </a:cubicBezTo>
                <a:cubicBezTo>
                  <a:pt x="5853957" y="1741331"/>
                  <a:pt x="5862170" y="1965460"/>
                  <a:pt x="5747657" y="2302972"/>
                </a:cubicBezTo>
                <a:cubicBezTo>
                  <a:pt x="5692080" y="2466777"/>
                  <a:pt x="5535385" y="2776500"/>
                  <a:pt x="5535385" y="2776500"/>
                </a:cubicBezTo>
                <a:cubicBezTo>
                  <a:pt x="5524499" y="2607771"/>
                  <a:pt x="5540747" y="2435064"/>
                  <a:pt x="5502728" y="2270314"/>
                </a:cubicBezTo>
                <a:cubicBezTo>
                  <a:pt x="5494891" y="2236355"/>
                  <a:pt x="5460472" y="2325824"/>
                  <a:pt x="5437414" y="2351957"/>
                </a:cubicBezTo>
                <a:cubicBezTo>
                  <a:pt x="5378792" y="2418395"/>
                  <a:pt x="5312796" y="2478431"/>
                  <a:pt x="5257800" y="2547900"/>
                </a:cubicBezTo>
                <a:cubicBezTo>
                  <a:pt x="5209076" y="2609446"/>
                  <a:pt x="5172187" y="2679535"/>
                  <a:pt x="5127171" y="2743843"/>
                </a:cubicBezTo>
                <a:cubicBezTo>
                  <a:pt x="4870979" y="3109832"/>
                  <a:pt x="5112194" y="2749986"/>
                  <a:pt x="4996542" y="2923457"/>
                </a:cubicBezTo>
                <a:cubicBezTo>
                  <a:pt x="5018314" y="2683971"/>
                  <a:pt x="5020066" y="2441814"/>
                  <a:pt x="5061857" y="2205000"/>
                </a:cubicBezTo>
                <a:cubicBezTo>
                  <a:pt x="5085786" y="2069401"/>
                  <a:pt x="5254064" y="1689956"/>
                  <a:pt x="5192485" y="1813114"/>
                </a:cubicBezTo>
                <a:lnTo>
                  <a:pt x="5110842" y="1976400"/>
                </a:lnTo>
                <a:cubicBezTo>
                  <a:pt x="5101679" y="2031380"/>
                  <a:pt x="5045528" y="2358922"/>
                  <a:pt x="5045528" y="2400943"/>
                </a:cubicBezTo>
                <a:cubicBezTo>
                  <a:pt x="5045528" y="2477917"/>
                  <a:pt x="5045634" y="2559791"/>
                  <a:pt x="5078185" y="2629543"/>
                </a:cubicBezTo>
                <a:cubicBezTo>
                  <a:pt x="5089921" y="2654693"/>
                  <a:pt x="5132614" y="2640429"/>
                  <a:pt x="5159828" y="2645872"/>
                </a:cubicBezTo>
                <a:cubicBezTo>
                  <a:pt x="5337686" y="2601407"/>
                  <a:pt x="5250312" y="2633286"/>
                  <a:pt x="5421085" y="2547900"/>
                </a:cubicBezTo>
                <a:lnTo>
                  <a:pt x="5519057" y="2564229"/>
                </a:lnTo>
                <a:cubicBezTo>
                  <a:pt x="5533250" y="2592616"/>
                  <a:pt x="5492513" y="2668314"/>
                  <a:pt x="5470071" y="2645872"/>
                </a:cubicBezTo>
                <a:cubicBezTo>
                  <a:pt x="5435219" y="2611020"/>
                  <a:pt x="5459185" y="2547900"/>
                  <a:pt x="5453742" y="2498914"/>
                </a:cubicBezTo>
                <a:cubicBezTo>
                  <a:pt x="5502728" y="2417271"/>
                  <a:pt x="5543573" y="2330155"/>
                  <a:pt x="5600700" y="2253986"/>
                </a:cubicBezTo>
                <a:cubicBezTo>
                  <a:pt x="5719694" y="2095327"/>
                  <a:pt x="5829643" y="1993252"/>
                  <a:pt x="6008914" y="1911086"/>
                </a:cubicBezTo>
                <a:cubicBezTo>
                  <a:pt x="6065329" y="1885229"/>
                  <a:pt x="6128657" y="1878429"/>
                  <a:pt x="6188528" y="1862100"/>
                </a:cubicBezTo>
                <a:cubicBezTo>
                  <a:pt x="6219133" y="2076328"/>
                  <a:pt x="6210505" y="1913256"/>
                  <a:pt x="6139542" y="2237657"/>
                </a:cubicBezTo>
                <a:cubicBezTo>
                  <a:pt x="6013642" y="2813201"/>
                  <a:pt x="6189573" y="2144062"/>
                  <a:pt x="5992585" y="2858143"/>
                </a:cubicBezTo>
                <a:cubicBezTo>
                  <a:pt x="5956144" y="2990241"/>
                  <a:pt x="5992102" y="2950994"/>
                  <a:pt x="5910942" y="3005100"/>
                </a:cubicBezTo>
                <a:cubicBezTo>
                  <a:pt x="5749468" y="2682153"/>
                  <a:pt x="5952648" y="3131393"/>
                  <a:pt x="5829300" y="2596886"/>
                </a:cubicBezTo>
                <a:cubicBezTo>
                  <a:pt x="5823827" y="2573168"/>
                  <a:pt x="5809543" y="2641559"/>
                  <a:pt x="5796642" y="2662200"/>
                </a:cubicBezTo>
                <a:cubicBezTo>
                  <a:pt x="5764296" y="2713953"/>
                  <a:pt x="5752262" y="2722909"/>
                  <a:pt x="5715000" y="2760172"/>
                </a:cubicBezTo>
                <a:cubicBezTo>
                  <a:pt x="5709557" y="2743843"/>
                  <a:pt x="5697889" y="2728380"/>
                  <a:pt x="5698671" y="2711186"/>
                </a:cubicBezTo>
                <a:cubicBezTo>
                  <a:pt x="5710244" y="2456579"/>
                  <a:pt x="5704999" y="2403882"/>
                  <a:pt x="5829300" y="2205000"/>
                </a:cubicBezTo>
                <a:cubicBezTo>
                  <a:pt x="5845618" y="2178891"/>
                  <a:pt x="5872843" y="2161457"/>
                  <a:pt x="5894614" y="2139686"/>
                </a:cubicBezTo>
                <a:cubicBezTo>
                  <a:pt x="5900057" y="2406386"/>
                  <a:pt x="5899355" y="2673282"/>
                  <a:pt x="5910942" y="2939786"/>
                </a:cubicBezTo>
                <a:cubicBezTo>
                  <a:pt x="5911690" y="2956982"/>
                  <a:pt x="5927271" y="2908012"/>
                  <a:pt x="5927271" y="2890800"/>
                </a:cubicBezTo>
                <a:cubicBezTo>
                  <a:pt x="5927271" y="2798111"/>
                  <a:pt x="5888462" y="2703135"/>
                  <a:pt x="5910942" y="2613214"/>
                </a:cubicBezTo>
                <a:cubicBezTo>
                  <a:pt x="5917673" y="2586289"/>
                  <a:pt x="5966002" y="2621568"/>
                  <a:pt x="5992585" y="2629543"/>
                </a:cubicBezTo>
                <a:cubicBezTo>
                  <a:pt x="6065214" y="2651332"/>
                  <a:pt x="6068075" y="2658098"/>
                  <a:pt x="6123214" y="2694857"/>
                </a:cubicBezTo>
                <a:cubicBezTo>
                  <a:pt x="6210300" y="2689414"/>
                  <a:pt x="6297695" y="2687663"/>
                  <a:pt x="6384471" y="2678529"/>
                </a:cubicBezTo>
                <a:cubicBezTo>
                  <a:pt x="6401588" y="2676727"/>
                  <a:pt x="6429911" y="2645357"/>
                  <a:pt x="6433457" y="2662200"/>
                </a:cubicBezTo>
                <a:cubicBezTo>
                  <a:pt x="6455911" y="2768855"/>
                  <a:pt x="6444342" y="2879915"/>
                  <a:pt x="6449785" y="2988772"/>
                </a:cubicBezTo>
                <a:cubicBezTo>
                  <a:pt x="6471557" y="2977886"/>
                  <a:pt x="6498816" y="2974207"/>
                  <a:pt x="6515100" y="2956114"/>
                </a:cubicBezTo>
                <a:cubicBezTo>
                  <a:pt x="6708389" y="2741347"/>
                  <a:pt x="6515323" y="2879765"/>
                  <a:pt x="6645728" y="2792829"/>
                </a:cubicBezTo>
                <a:cubicBezTo>
                  <a:pt x="6656614" y="2809157"/>
                  <a:pt x="6680819" y="2822341"/>
                  <a:pt x="6678385" y="2841814"/>
                </a:cubicBezTo>
                <a:cubicBezTo>
                  <a:pt x="6674449" y="2873306"/>
                  <a:pt x="6643593" y="2895071"/>
                  <a:pt x="6629400" y="2923457"/>
                </a:cubicBezTo>
                <a:cubicBezTo>
                  <a:pt x="6616292" y="2949673"/>
                  <a:pt x="6607628" y="2977886"/>
                  <a:pt x="6596742" y="3005100"/>
                </a:cubicBezTo>
                <a:cubicBezTo>
                  <a:pt x="6574971" y="2972443"/>
                  <a:pt x="6551621" y="2940785"/>
                  <a:pt x="6531428" y="2907129"/>
                </a:cubicBezTo>
                <a:cubicBezTo>
                  <a:pt x="6515099" y="2879915"/>
                  <a:pt x="6506539" y="2846140"/>
                  <a:pt x="6482442" y="2825486"/>
                </a:cubicBezTo>
                <a:cubicBezTo>
                  <a:pt x="6465403" y="2810881"/>
                  <a:pt x="6438899" y="2814600"/>
                  <a:pt x="6417128" y="2809157"/>
                </a:cubicBezTo>
                <a:cubicBezTo>
                  <a:pt x="6346346" y="2815592"/>
                  <a:pt x="6118720" y="2775954"/>
                  <a:pt x="6253842" y="2956114"/>
                </a:cubicBezTo>
                <a:cubicBezTo>
                  <a:pt x="6268447" y="2975587"/>
                  <a:pt x="6277138" y="2913269"/>
                  <a:pt x="6286500" y="2890800"/>
                </a:cubicBezTo>
                <a:cubicBezTo>
                  <a:pt x="6304386" y="2847874"/>
                  <a:pt x="6323249" y="2805037"/>
                  <a:pt x="6335485" y="2760172"/>
                </a:cubicBezTo>
                <a:cubicBezTo>
                  <a:pt x="6355990" y="2684988"/>
                  <a:pt x="6370418" y="2608224"/>
                  <a:pt x="6384471" y="2531572"/>
                </a:cubicBezTo>
                <a:cubicBezTo>
                  <a:pt x="6430298" y="2281608"/>
                  <a:pt x="6471557" y="2030829"/>
                  <a:pt x="6515100" y="1780457"/>
                </a:cubicBezTo>
                <a:cubicBezTo>
                  <a:pt x="6556329" y="976479"/>
                  <a:pt x="6489575" y="0"/>
                  <a:pt x="6629400" y="719100"/>
                </a:cubicBezTo>
                <a:cubicBezTo>
                  <a:pt x="6653653" y="843829"/>
                  <a:pt x="6672943" y="969471"/>
                  <a:pt x="6694714" y="1094657"/>
                </a:cubicBezTo>
                <a:cubicBezTo>
                  <a:pt x="6683828" y="1606286"/>
                  <a:pt x="6686632" y="2118389"/>
                  <a:pt x="6662057" y="2629543"/>
                </a:cubicBezTo>
                <a:cubicBezTo>
                  <a:pt x="6659328" y="2686303"/>
                  <a:pt x="6653252" y="2752648"/>
                  <a:pt x="6613071" y="2792829"/>
                </a:cubicBezTo>
                <a:cubicBezTo>
                  <a:pt x="6593828" y="2812072"/>
                  <a:pt x="6574655" y="2747981"/>
                  <a:pt x="6547757" y="2743843"/>
                </a:cubicBezTo>
                <a:cubicBezTo>
                  <a:pt x="6429284" y="2725616"/>
                  <a:pt x="6308271" y="2732957"/>
                  <a:pt x="6188528" y="2727514"/>
                </a:cubicBezTo>
                <a:cubicBezTo>
                  <a:pt x="6260102" y="2655942"/>
                  <a:pt x="6255786" y="2667601"/>
                  <a:pt x="6319157" y="2547900"/>
                </a:cubicBezTo>
                <a:cubicBezTo>
                  <a:pt x="6344238" y="2500524"/>
                  <a:pt x="6352672" y="2444099"/>
                  <a:pt x="6384471" y="2400943"/>
                </a:cubicBezTo>
                <a:cubicBezTo>
                  <a:pt x="6430132" y="2338975"/>
                  <a:pt x="6493328" y="2292086"/>
                  <a:pt x="6547757" y="2237657"/>
                </a:cubicBezTo>
                <a:cubicBezTo>
                  <a:pt x="6580414" y="2253986"/>
                  <a:pt x="6621966" y="2258921"/>
                  <a:pt x="6645728" y="2286643"/>
                </a:cubicBezTo>
                <a:cubicBezTo>
                  <a:pt x="6734722" y="2390469"/>
                  <a:pt x="6760967" y="2519001"/>
                  <a:pt x="6792685" y="2645872"/>
                </a:cubicBezTo>
                <a:cubicBezTo>
                  <a:pt x="6799416" y="2672796"/>
                  <a:pt x="6809014" y="2699761"/>
                  <a:pt x="6809014" y="2727514"/>
                </a:cubicBezTo>
                <a:cubicBezTo>
                  <a:pt x="6809014" y="2749955"/>
                  <a:pt x="6799134" y="2683695"/>
                  <a:pt x="6792685" y="2662200"/>
                </a:cubicBezTo>
                <a:cubicBezTo>
                  <a:pt x="6782793" y="2629228"/>
                  <a:pt x="6770914" y="2596886"/>
                  <a:pt x="6760028" y="2564229"/>
                </a:cubicBezTo>
                <a:cubicBezTo>
                  <a:pt x="6746619" y="2436840"/>
                  <a:pt x="6748013" y="2236338"/>
                  <a:pt x="6678385" y="2107029"/>
                </a:cubicBezTo>
                <a:cubicBezTo>
                  <a:pt x="6663788" y="2079920"/>
                  <a:pt x="6634842" y="2063486"/>
                  <a:pt x="6613071" y="2041714"/>
                </a:cubicBezTo>
                <a:cubicBezTo>
                  <a:pt x="6591046" y="2317025"/>
                  <a:pt x="6586700" y="2542282"/>
                  <a:pt x="6515100" y="2809157"/>
                </a:cubicBezTo>
                <a:cubicBezTo>
                  <a:pt x="6486542" y="2915602"/>
                  <a:pt x="6438900" y="3015986"/>
                  <a:pt x="6400800" y="3119400"/>
                </a:cubicBezTo>
                <a:cubicBezTo>
                  <a:pt x="6367724" y="2744546"/>
                  <a:pt x="6420632" y="2685537"/>
                  <a:pt x="6302828" y="2449929"/>
                </a:cubicBezTo>
                <a:cubicBezTo>
                  <a:pt x="6294052" y="2432376"/>
                  <a:pt x="6281057" y="2417272"/>
                  <a:pt x="6270171" y="2400943"/>
                </a:cubicBezTo>
                <a:cubicBezTo>
                  <a:pt x="6253842" y="2433600"/>
                  <a:pt x="6231487" y="2463886"/>
                  <a:pt x="6221185" y="2498914"/>
                </a:cubicBezTo>
                <a:cubicBezTo>
                  <a:pt x="6204014" y="2557294"/>
                  <a:pt x="6200462" y="2618858"/>
                  <a:pt x="6188528" y="2678529"/>
                </a:cubicBezTo>
                <a:cubicBezTo>
                  <a:pt x="6173245" y="2754946"/>
                  <a:pt x="6153482" y="2830456"/>
                  <a:pt x="6139542" y="2907129"/>
                </a:cubicBezTo>
                <a:cubicBezTo>
                  <a:pt x="6136463" y="2924063"/>
                  <a:pt x="6151696" y="2874841"/>
                  <a:pt x="6155871" y="2858143"/>
                </a:cubicBezTo>
                <a:cubicBezTo>
                  <a:pt x="6168042" y="2809461"/>
                  <a:pt x="6176357" y="2759868"/>
                  <a:pt x="6188528" y="2711186"/>
                </a:cubicBezTo>
                <a:cubicBezTo>
                  <a:pt x="6198138" y="2672744"/>
                  <a:pt x="6210975" y="2635173"/>
                  <a:pt x="6221185" y="2596886"/>
                </a:cubicBezTo>
                <a:cubicBezTo>
                  <a:pt x="6232750" y="2553518"/>
                  <a:pt x="6242956" y="2509800"/>
                  <a:pt x="6253842" y="2466257"/>
                </a:cubicBezTo>
                <a:cubicBezTo>
                  <a:pt x="6462852" y="2591664"/>
                  <a:pt x="6169716" y="2399229"/>
                  <a:pt x="6449785" y="2694857"/>
                </a:cubicBezTo>
                <a:cubicBezTo>
                  <a:pt x="6500700" y="2748600"/>
                  <a:pt x="6574373" y="2775962"/>
                  <a:pt x="6629400" y="2825486"/>
                </a:cubicBezTo>
                <a:cubicBezTo>
                  <a:pt x="6846909" y="3021244"/>
                  <a:pt x="6693012" y="2960991"/>
                  <a:pt x="6825342" y="3005100"/>
                </a:cubicBezTo>
                <a:cubicBezTo>
                  <a:pt x="6830785" y="2983329"/>
                  <a:pt x="6840271" y="2962184"/>
                  <a:pt x="6841671" y="2939786"/>
                </a:cubicBezTo>
                <a:cubicBezTo>
                  <a:pt x="6851184" y="2787586"/>
                  <a:pt x="6837578" y="2633710"/>
                  <a:pt x="6858000" y="2482586"/>
                </a:cubicBezTo>
                <a:cubicBezTo>
                  <a:pt x="6865179" y="2429463"/>
                  <a:pt x="6901543" y="2384615"/>
                  <a:pt x="6923314" y="2335629"/>
                </a:cubicBezTo>
                <a:cubicBezTo>
                  <a:pt x="6933648" y="2542316"/>
                  <a:pt x="6916141" y="2660597"/>
                  <a:pt x="6988628" y="2841814"/>
                </a:cubicBezTo>
                <a:cubicBezTo>
                  <a:pt x="7049553" y="2994126"/>
                  <a:pt x="7026039" y="2974029"/>
                  <a:pt x="7119257" y="3005100"/>
                </a:cubicBezTo>
                <a:cubicBezTo>
                  <a:pt x="7249737" y="2744141"/>
                  <a:pt x="7147481" y="2971769"/>
                  <a:pt x="7168242" y="2286643"/>
                </a:cubicBezTo>
                <a:cubicBezTo>
                  <a:pt x="7172531" y="2145089"/>
                  <a:pt x="7179128" y="2003614"/>
                  <a:pt x="7184571" y="1862100"/>
                </a:cubicBezTo>
                <a:cubicBezTo>
                  <a:pt x="7218809" y="1999049"/>
                  <a:pt x="7201410" y="1913464"/>
                  <a:pt x="7217228" y="2156014"/>
                </a:cubicBezTo>
                <a:cubicBezTo>
                  <a:pt x="7228585" y="2330156"/>
                  <a:pt x="7225205" y="2505771"/>
                  <a:pt x="7249885" y="2678529"/>
                </a:cubicBezTo>
                <a:cubicBezTo>
                  <a:pt x="7258175" y="2736561"/>
                  <a:pt x="7295942" y="2786446"/>
                  <a:pt x="7315200" y="2841814"/>
                </a:cubicBezTo>
                <a:cubicBezTo>
                  <a:pt x="7390336" y="3057828"/>
                  <a:pt x="7362738" y="3084815"/>
                  <a:pt x="7511142" y="3282686"/>
                </a:cubicBezTo>
                <a:cubicBezTo>
                  <a:pt x="7525747" y="3302159"/>
                  <a:pt x="7554685" y="3304457"/>
                  <a:pt x="7576457" y="3315343"/>
                </a:cubicBezTo>
                <a:cubicBezTo>
                  <a:pt x="7609114" y="3255472"/>
                  <a:pt x="7647093" y="3198210"/>
                  <a:pt x="7674428" y="3135729"/>
                </a:cubicBezTo>
                <a:cubicBezTo>
                  <a:pt x="7685552" y="3110303"/>
                  <a:pt x="7688126" y="3081714"/>
                  <a:pt x="7690757" y="3054086"/>
                </a:cubicBezTo>
                <a:cubicBezTo>
                  <a:pt x="7692077" y="3040231"/>
                  <a:pt x="7718180" y="2596503"/>
                  <a:pt x="7723414" y="2564229"/>
                </a:cubicBezTo>
                <a:cubicBezTo>
                  <a:pt x="7782104" y="2202312"/>
                  <a:pt x="7780843" y="2245172"/>
                  <a:pt x="7903028" y="1960072"/>
                </a:cubicBezTo>
                <a:cubicBezTo>
                  <a:pt x="7908471" y="1927415"/>
                  <a:pt x="7891810" y="1843735"/>
                  <a:pt x="7919357" y="1862100"/>
                </a:cubicBezTo>
                <a:cubicBezTo>
                  <a:pt x="7956702" y="1886996"/>
                  <a:pt x="7946447" y="1948193"/>
                  <a:pt x="7952014" y="1992729"/>
                </a:cubicBezTo>
                <a:cubicBezTo>
                  <a:pt x="7962837" y="2079311"/>
                  <a:pt x="7961475" y="2167001"/>
                  <a:pt x="7968342" y="2253986"/>
                </a:cubicBezTo>
                <a:cubicBezTo>
                  <a:pt x="8025180" y="2973926"/>
                  <a:pt x="7981769" y="2286276"/>
                  <a:pt x="8017328" y="2890800"/>
                </a:cubicBezTo>
                <a:cubicBezTo>
                  <a:pt x="8023127" y="2757430"/>
                  <a:pt x="8003832" y="2170984"/>
                  <a:pt x="8115300" y="2760172"/>
                </a:cubicBezTo>
                <a:cubicBezTo>
                  <a:pt x="8137651" y="2878313"/>
                  <a:pt x="8136282" y="2999732"/>
                  <a:pt x="8147957" y="3119400"/>
                </a:cubicBezTo>
                <a:cubicBezTo>
                  <a:pt x="8178851" y="3436066"/>
                  <a:pt x="8148322" y="3332763"/>
                  <a:pt x="8196942" y="3478629"/>
                </a:cubicBezTo>
                <a:cubicBezTo>
                  <a:pt x="8207828" y="3309900"/>
                  <a:pt x="8211900" y="3140593"/>
                  <a:pt x="8229600" y="2972443"/>
                </a:cubicBezTo>
                <a:cubicBezTo>
                  <a:pt x="8233748" y="2933036"/>
                  <a:pt x="8224666" y="2870673"/>
                  <a:pt x="8262257" y="2858143"/>
                </a:cubicBezTo>
                <a:cubicBezTo>
                  <a:pt x="8295320" y="2847122"/>
                  <a:pt x="8305800" y="2912572"/>
                  <a:pt x="8327571" y="2939786"/>
                </a:cubicBezTo>
                <a:cubicBezTo>
                  <a:pt x="8333014" y="2994215"/>
                  <a:pt x="8326602" y="3154965"/>
                  <a:pt x="8343900" y="3103072"/>
                </a:cubicBezTo>
                <a:cubicBezTo>
                  <a:pt x="8371492" y="3020294"/>
                  <a:pt x="8354424" y="2928877"/>
                  <a:pt x="8360228" y="2841814"/>
                </a:cubicBezTo>
                <a:cubicBezTo>
                  <a:pt x="8365310" y="2765589"/>
                  <a:pt x="8372319" y="2689491"/>
                  <a:pt x="8376557" y="2613214"/>
                </a:cubicBezTo>
                <a:cubicBezTo>
                  <a:pt x="8402207" y="2151517"/>
                  <a:pt x="8375334" y="2394391"/>
                  <a:pt x="8409214" y="2123357"/>
                </a:cubicBezTo>
                <a:cubicBezTo>
                  <a:pt x="8425543" y="2172343"/>
                  <a:pt x="8447381" y="2219825"/>
                  <a:pt x="8458200" y="2270314"/>
                </a:cubicBezTo>
                <a:cubicBezTo>
                  <a:pt x="8514452" y="2532823"/>
                  <a:pt x="8508910" y="2611598"/>
                  <a:pt x="8523514" y="2874472"/>
                </a:cubicBezTo>
                <a:cubicBezTo>
                  <a:pt x="8528957" y="2667643"/>
                  <a:pt x="8510582" y="2458807"/>
                  <a:pt x="8539842" y="2253986"/>
                </a:cubicBezTo>
                <a:cubicBezTo>
                  <a:pt x="8547878" y="2197732"/>
                  <a:pt x="8573716" y="2362493"/>
                  <a:pt x="8588828" y="2417272"/>
                </a:cubicBezTo>
                <a:cubicBezTo>
                  <a:pt x="8692987" y="2794847"/>
                  <a:pt x="8618038" y="2622648"/>
                  <a:pt x="8735785" y="2858143"/>
                </a:cubicBezTo>
                <a:cubicBezTo>
                  <a:pt x="8880820" y="2640594"/>
                  <a:pt x="8714255" y="2905936"/>
                  <a:pt x="8882742" y="2547900"/>
                </a:cubicBezTo>
                <a:cubicBezTo>
                  <a:pt x="8894330" y="2523276"/>
                  <a:pt x="8917304" y="2505664"/>
                  <a:pt x="8931728" y="2482586"/>
                </a:cubicBezTo>
                <a:cubicBezTo>
                  <a:pt x="8944629" y="2461945"/>
                  <a:pt x="8953499" y="2439043"/>
                  <a:pt x="8964385" y="2417272"/>
                </a:cubicBezTo>
                <a:cubicBezTo>
                  <a:pt x="8998334" y="2587013"/>
                  <a:pt x="8944624" y="2430168"/>
                  <a:pt x="9046028" y="2531572"/>
                </a:cubicBezTo>
                <a:cubicBezTo>
                  <a:pt x="9068469" y="2554013"/>
                  <a:pt x="9076814" y="2587214"/>
                  <a:pt x="9095014" y="2613214"/>
                </a:cubicBezTo>
                <a:cubicBezTo>
                  <a:pt x="9200693" y="2764183"/>
                  <a:pt x="9127170" y="2628541"/>
                  <a:pt x="9192985" y="2760172"/>
                </a:cubicBezTo>
                <a:cubicBezTo>
                  <a:pt x="9193344" y="2758377"/>
                  <a:pt x="9219056" y="2623094"/>
                  <a:pt x="9225642" y="2613214"/>
                </a:cubicBezTo>
                <a:cubicBezTo>
                  <a:pt x="9237181" y="2595905"/>
                  <a:pt x="9328643" y="2553550"/>
                  <a:pt x="9339942" y="2547900"/>
                </a:cubicBezTo>
                <a:lnTo>
                  <a:pt x="9372600" y="2629543"/>
                </a:lnTo>
              </a:path>
            </a:pathLst>
          </a:custGeom>
          <a:ln>
            <a:solidFill>
              <a:schemeClr val="accent3">
                <a:lumMod val="75000"/>
                <a:alpha val="46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7" name="Group 96"/>
          <p:cNvGrpSpPr/>
          <p:nvPr/>
        </p:nvGrpSpPr>
        <p:grpSpPr>
          <a:xfrm>
            <a:off x="4038600" y="5029200"/>
            <a:ext cx="228600" cy="234316"/>
            <a:chOff x="5033987" y="1496513"/>
            <a:chExt cx="1908541" cy="1605916"/>
          </a:xfrm>
        </p:grpSpPr>
        <p:sp>
          <p:nvSpPr>
            <p:cNvPr id="79" name="Freeform 78"/>
            <p:cNvSpPr/>
            <p:nvPr/>
          </p:nvSpPr>
          <p:spPr>
            <a:xfrm rot="10274828">
              <a:off x="5209695" y="2396244"/>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2632733" flipH="1" flipV="1">
              <a:off x="5241072" y="2555394"/>
              <a:ext cx="223012" cy="261431"/>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306786" y="1496513"/>
              <a:ext cx="1600200" cy="1605916"/>
            </a:xfrm>
            <a:custGeom>
              <a:avLst/>
              <a:gdLst>
                <a:gd name="connsiteX0" fmla="*/ 1600200 w 1600200"/>
                <a:gd name="connsiteY0" fmla="*/ 1605916 h 1605916"/>
                <a:gd name="connsiteX1" fmla="*/ 1159328 w 1600200"/>
                <a:gd name="connsiteY1" fmla="*/ 1589587 h 1605916"/>
                <a:gd name="connsiteX2" fmla="*/ 1110343 w 1600200"/>
                <a:gd name="connsiteY2" fmla="*/ 1507944 h 1605916"/>
                <a:gd name="connsiteX3" fmla="*/ 1094014 w 1600200"/>
                <a:gd name="connsiteY3" fmla="*/ 1442630 h 1605916"/>
                <a:gd name="connsiteX4" fmla="*/ 1045028 w 1600200"/>
                <a:gd name="connsiteY4" fmla="*/ 1344658 h 1605916"/>
                <a:gd name="connsiteX5" fmla="*/ 1028700 w 1600200"/>
                <a:gd name="connsiteY5" fmla="*/ 446587 h 1605916"/>
                <a:gd name="connsiteX6" fmla="*/ 996043 w 1600200"/>
                <a:gd name="connsiteY6" fmla="*/ 397601 h 1605916"/>
                <a:gd name="connsiteX7" fmla="*/ 914400 w 1600200"/>
                <a:gd name="connsiteY7" fmla="*/ 315958 h 1605916"/>
                <a:gd name="connsiteX8" fmla="*/ 849085 w 1600200"/>
                <a:gd name="connsiteY8" fmla="*/ 266973 h 1605916"/>
                <a:gd name="connsiteX9" fmla="*/ 604157 w 1600200"/>
                <a:gd name="connsiteY9" fmla="*/ 381273 h 1605916"/>
                <a:gd name="connsiteX10" fmla="*/ 653143 w 1600200"/>
                <a:gd name="connsiteY10" fmla="*/ 462916 h 1605916"/>
                <a:gd name="connsiteX11" fmla="*/ 669471 w 1600200"/>
                <a:gd name="connsiteY11" fmla="*/ 593544 h 1605916"/>
                <a:gd name="connsiteX12" fmla="*/ 751114 w 1600200"/>
                <a:gd name="connsiteY12" fmla="*/ 675187 h 1605916"/>
                <a:gd name="connsiteX13" fmla="*/ 816428 w 1600200"/>
                <a:gd name="connsiteY13" fmla="*/ 691516 h 1605916"/>
                <a:gd name="connsiteX14" fmla="*/ 930728 w 1600200"/>
                <a:gd name="connsiteY14" fmla="*/ 756830 h 1605916"/>
                <a:gd name="connsiteX15" fmla="*/ 996043 w 1600200"/>
                <a:gd name="connsiteY15" fmla="*/ 773158 h 1605916"/>
                <a:gd name="connsiteX16" fmla="*/ 1077685 w 1600200"/>
                <a:gd name="connsiteY16" fmla="*/ 756830 h 1605916"/>
                <a:gd name="connsiteX17" fmla="*/ 1126671 w 1600200"/>
                <a:gd name="connsiteY17" fmla="*/ 626201 h 1605916"/>
                <a:gd name="connsiteX18" fmla="*/ 1110343 w 1600200"/>
                <a:gd name="connsiteY18" fmla="*/ 332287 h 1605916"/>
                <a:gd name="connsiteX19" fmla="*/ 914400 w 1600200"/>
                <a:gd name="connsiteY19" fmla="*/ 120016 h 1605916"/>
                <a:gd name="connsiteX20" fmla="*/ 881743 w 1600200"/>
                <a:gd name="connsiteY20" fmla="*/ 87358 h 1605916"/>
                <a:gd name="connsiteX21" fmla="*/ 832757 w 1600200"/>
                <a:gd name="connsiteY21" fmla="*/ 71030 h 1605916"/>
                <a:gd name="connsiteX22" fmla="*/ 767443 w 1600200"/>
                <a:gd name="connsiteY22" fmla="*/ 38373 h 1605916"/>
                <a:gd name="connsiteX23" fmla="*/ 587828 w 1600200"/>
                <a:gd name="connsiteY23" fmla="*/ 22044 h 1605916"/>
                <a:gd name="connsiteX24" fmla="*/ 538843 w 1600200"/>
                <a:gd name="connsiteY24" fmla="*/ 5716 h 1605916"/>
                <a:gd name="connsiteX25" fmla="*/ 342900 w 1600200"/>
                <a:gd name="connsiteY25" fmla="*/ 22044 h 1605916"/>
                <a:gd name="connsiteX26" fmla="*/ 310243 w 1600200"/>
                <a:gd name="connsiteY26" fmla="*/ 87358 h 1605916"/>
                <a:gd name="connsiteX27" fmla="*/ 277585 w 1600200"/>
                <a:gd name="connsiteY27" fmla="*/ 120016 h 1605916"/>
                <a:gd name="connsiteX28" fmla="*/ 244928 w 1600200"/>
                <a:gd name="connsiteY28" fmla="*/ 185330 h 1605916"/>
                <a:gd name="connsiteX29" fmla="*/ 212271 w 1600200"/>
                <a:gd name="connsiteY29" fmla="*/ 234316 h 1605916"/>
                <a:gd name="connsiteX30" fmla="*/ 195943 w 1600200"/>
                <a:gd name="connsiteY30" fmla="*/ 283301 h 1605916"/>
                <a:gd name="connsiteX31" fmla="*/ 228600 w 1600200"/>
                <a:gd name="connsiteY31" fmla="*/ 528230 h 1605916"/>
                <a:gd name="connsiteX32" fmla="*/ 163285 w 1600200"/>
                <a:gd name="connsiteY32" fmla="*/ 822144 h 1605916"/>
                <a:gd name="connsiteX33" fmla="*/ 114300 w 1600200"/>
                <a:gd name="connsiteY33" fmla="*/ 838473 h 1605916"/>
                <a:gd name="connsiteX34" fmla="*/ 0 w 1600200"/>
                <a:gd name="connsiteY34" fmla="*/ 838473 h 160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0200" h="1605916">
                  <a:moveTo>
                    <a:pt x="1600200" y="1605916"/>
                  </a:moveTo>
                  <a:lnTo>
                    <a:pt x="1159328" y="1589587"/>
                  </a:lnTo>
                  <a:cubicBezTo>
                    <a:pt x="1128207" y="1583363"/>
                    <a:pt x="1123233" y="1536946"/>
                    <a:pt x="1110343" y="1507944"/>
                  </a:cubicBezTo>
                  <a:cubicBezTo>
                    <a:pt x="1101229" y="1487437"/>
                    <a:pt x="1102854" y="1463257"/>
                    <a:pt x="1094014" y="1442630"/>
                  </a:cubicBezTo>
                  <a:cubicBezTo>
                    <a:pt x="999052" y="1221054"/>
                    <a:pt x="1113835" y="1551073"/>
                    <a:pt x="1045028" y="1344658"/>
                  </a:cubicBezTo>
                  <a:cubicBezTo>
                    <a:pt x="1039585" y="1045301"/>
                    <a:pt x="1044166" y="745594"/>
                    <a:pt x="1028700" y="446587"/>
                  </a:cubicBezTo>
                  <a:cubicBezTo>
                    <a:pt x="1027686" y="426989"/>
                    <a:pt x="1008966" y="412370"/>
                    <a:pt x="996043" y="397601"/>
                  </a:cubicBezTo>
                  <a:cubicBezTo>
                    <a:pt x="970699" y="368637"/>
                    <a:pt x="945190" y="339050"/>
                    <a:pt x="914400" y="315958"/>
                  </a:cubicBezTo>
                  <a:lnTo>
                    <a:pt x="849085" y="266973"/>
                  </a:lnTo>
                  <a:cubicBezTo>
                    <a:pt x="648199" y="279528"/>
                    <a:pt x="538038" y="199448"/>
                    <a:pt x="604157" y="381273"/>
                  </a:cubicBezTo>
                  <a:cubicBezTo>
                    <a:pt x="615003" y="411099"/>
                    <a:pt x="636814" y="435702"/>
                    <a:pt x="653143" y="462916"/>
                  </a:cubicBezTo>
                  <a:cubicBezTo>
                    <a:pt x="658586" y="506459"/>
                    <a:pt x="657925" y="551209"/>
                    <a:pt x="669471" y="593544"/>
                  </a:cubicBezTo>
                  <a:cubicBezTo>
                    <a:pt x="679076" y="628763"/>
                    <a:pt x="719737" y="661740"/>
                    <a:pt x="751114" y="675187"/>
                  </a:cubicBezTo>
                  <a:cubicBezTo>
                    <a:pt x="771741" y="684027"/>
                    <a:pt x="794657" y="686073"/>
                    <a:pt x="816428" y="691516"/>
                  </a:cubicBezTo>
                  <a:cubicBezTo>
                    <a:pt x="857033" y="718586"/>
                    <a:pt x="883377" y="739074"/>
                    <a:pt x="930728" y="756830"/>
                  </a:cubicBezTo>
                  <a:cubicBezTo>
                    <a:pt x="951741" y="764710"/>
                    <a:pt x="974271" y="767715"/>
                    <a:pt x="996043" y="773158"/>
                  </a:cubicBezTo>
                  <a:cubicBezTo>
                    <a:pt x="1023257" y="767715"/>
                    <a:pt x="1056613" y="774891"/>
                    <a:pt x="1077685" y="756830"/>
                  </a:cubicBezTo>
                  <a:cubicBezTo>
                    <a:pt x="1086800" y="749018"/>
                    <a:pt x="1118653" y="650255"/>
                    <a:pt x="1126671" y="626201"/>
                  </a:cubicBezTo>
                  <a:cubicBezTo>
                    <a:pt x="1121228" y="528230"/>
                    <a:pt x="1134968" y="427269"/>
                    <a:pt x="1110343" y="332287"/>
                  </a:cubicBezTo>
                  <a:cubicBezTo>
                    <a:pt x="1063669" y="152259"/>
                    <a:pt x="1012644" y="218263"/>
                    <a:pt x="914400" y="120016"/>
                  </a:cubicBezTo>
                  <a:cubicBezTo>
                    <a:pt x="903514" y="109130"/>
                    <a:pt x="894944" y="95279"/>
                    <a:pt x="881743" y="87358"/>
                  </a:cubicBezTo>
                  <a:cubicBezTo>
                    <a:pt x="866984" y="78503"/>
                    <a:pt x="848577" y="77810"/>
                    <a:pt x="832757" y="71030"/>
                  </a:cubicBezTo>
                  <a:cubicBezTo>
                    <a:pt x="810384" y="61442"/>
                    <a:pt x="791311" y="43147"/>
                    <a:pt x="767443" y="38373"/>
                  </a:cubicBezTo>
                  <a:cubicBezTo>
                    <a:pt x="708492" y="26583"/>
                    <a:pt x="647700" y="27487"/>
                    <a:pt x="587828" y="22044"/>
                  </a:cubicBezTo>
                  <a:cubicBezTo>
                    <a:pt x="571500" y="16601"/>
                    <a:pt x="556055" y="5716"/>
                    <a:pt x="538843" y="5716"/>
                  </a:cubicBezTo>
                  <a:cubicBezTo>
                    <a:pt x="473302" y="5716"/>
                    <a:pt x="404623" y="0"/>
                    <a:pt x="342900" y="22044"/>
                  </a:cubicBezTo>
                  <a:cubicBezTo>
                    <a:pt x="319977" y="30231"/>
                    <a:pt x="323745" y="67105"/>
                    <a:pt x="310243" y="87358"/>
                  </a:cubicBezTo>
                  <a:cubicBezTo>
                    <a:pt x="301703" y="100168"/>
                    <a:pt x="286125" y="107206"/>
                    <a:pt x="277585" y="120016"/>
                  </a:cubicBezTo>
                  <a:cubicBezTo>
                    <a:pt x="264083" y="140269"/>
                    <a:pt x="257005" y="164196"/>
                    <a:pt x="244928" y="185330"/>
                  </a:cubicBezTo>
                  <a:cubicBezTo>
                    <a:pt x="235192" y="202369"/>
                    <a:pt x="223157" y="217987"/>
                    <a:pt x="212271" y="234316"/>
                  </a:cubicBezTo>
                  <a:cubicBezTo>
                    <a:pt x="206828" y="250644"/>
                    <a:pt x="195943" y="266089"/>
                    <a:pt x="195943" y="283301"/>
                  </a:cubicBezTo>
                  <a:cubicBezTo>
                    <a:pt x="195943" y="443126"/>
                    <a:pt x="196208" y="431056"/>
                    <a:pt x="228600" y="528230"/>
                  </a:cubicBezTo>
                  <a:cubicBezTo>
                    <a:pt x="223218" y="571284"/>
                    <a:pt x="252883" y="768385"/>
                    <a:pt x="163285" y="822144"/>
                  </a:cubicBezTo>
                  <a:cubicBezTo>
                    <a:pt x="148526" y="830999"/>
                    <a:pt x="131426" y="836760"/>
                    <a:pt x="114300" y="838473"/>
                  </a:cubicBezTo>
                  <a:cubicBezTo>
                    <a:pt x="76389" y="842264"/>
                    <a:pt x="38100" y="838473"/>
                    <a:pt x="0" y="838473"/>
                  </a:cubicBezTo>
                </a:path>
              </a:pathLst>
            </a:cu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00800" y="1600200"/>
              <a:ext cx="541728" cy="249602"/>
            </a:xfrm>
            <a:custGeom>
              <a:avLst/>
              <a:gdLst>
                <a:gd name="connsiteX0" fmla="*/ 133514 w 541728"/>
                <a:gd name="connsiteY0" fmla="*/ 84248 h 249602"/>
                <a:gd name="connsiteX1" fmla="*/ 149842 w 541728"/>
                <a:gd name="connsiteY1" fmla="*/ 133234 h 249602"/>
                <a:gd name="connsiteX2" fmla="*/ 541728 w 541728"/>
                <a:gd name="connsiteY2" fmla="*/ 198548 h 249602"/>
                <a:gd name="connsiteX3" fmla="*/ 133514 w 541728"/>
                <a:gd name="connsiteY3" fmla="*/ 182220 h 249602"/>
                <a:gd name="connsiteX4" fmla="*/ 117185 w 541728"/>
                <a:gd name="connsiteY4" fmla="*/ 133234 h 249602"/>
                <a:gd name="connsiteX5" fmla="*/ 68199 w 541728"/>
                <a:gd name="connsiteY5" fmla="*/ 100577 h 249602"/>
                <a:gd name="connsiteX6" fmla="*/ 19214 w 541728"/>
                <a:gd name="connsiteY6" fmla="*/ 51591 h 249602"/>
                <a:gd name="connsiteX7" fmla="*/ 117185 w 541728"/>
                <a:gd name="connsiteY7" fmla="*/ 67920 h 249602"/>
                <a:gd name="connsiteX8" fmla="*/ 149842 w 541728"/>
                <a:gd name="connsiteY8" fmla="*/ 116906 h 249602"/>
                <a:gd name="connsiteX9" fmla="*/ 247814 w 541728"/>
                <a:gd name="connsiteY9" fmla="*/ 182220 h 249602"/>
                <a:gd name="connsiteX10" fmla="*/ 411099 w 541728"/>
                <a:gd name="connsiteY10" fmla="*/ 214877 h 249602"/>
                <a:gd name="connsiteX11" fmla="*/ 476414 w 541728"/>
                <a:gd name="connsiteY11" fmla="*/ 231206 h 249602"/>
                <a:gd name="connsiteX12" fmla="*/ 525399 w 541728"/>
                <a:gd name="connsiteY12" fmla="*/ 214877 h 249602"/>
                <a:gd name="connsiteX13" fmla="*/ 443757 w 541728"/>
                <a:gd name="connsiteY13" fmla="*/ 116906 h 249602"/>
                <a:gd name="connsiteX14" fmla="*/ 427428 w 541728"/>
                <a:gd name="connsiteY14" fmla="*/ 67920 h 249602"/>
                <a:gd name="connsiteX15" fmla="*/ 378442 w 541728"/>
                <a:gd name="connsiteY15" fmla="*/ 35263 h 249602"/>
                <a:gd name="connsiteX16" fmla="*/ 149842 w 541728"/>
                <a:gd name="connsiteY16" fmla="*/ 18934 h 2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728" h="249602">
                  <a:moveTo>
                    <a:pt x="133514" y="84248"/>
                  </a:moveTo>
                  <a:cubicBezTo>
                    <a:pt x="138957" y="100577"/>
                    <a:pt x="135521" y="123687"/>
                    <a:pt x="149842" y="133234"/>
                  </a:cubicBezTo>
                  <a:cubicBezTo>
                    <a:pt x="324394" y="249602"/>
                    <a:pt x="339061" y="214138"/>
                    <a:pt x="541728" y="198548"/>
                  </a:cubicBezTo>
                  <a:cubicBezTo>
                    <a:pt x="405657" y="193105"/>
                    <a:pt x="268111" y="202927"/>
                    <a:pt x="133514" y="182220"/>
                  </a:cubicBezTo>
                  <a:cubicBezTo>
                    <a:pt x="116502" y="179603"/>
                    <a:pt x="127937" y="146674"/>
                    <a:pt x="117185" y="133234"/>
                  </a:cubicBezTo>
                  <a:cubicBezTo>
                    <a:pt x="104926" y="117910"/>
                    <a:pt x="83275" y="113140"/>
                    <a:pt x="68199" y="100577"/>
                  </a:cubicBezTo>
                  <a:cubicBezTo>
                    <a:pt x="50459" y="85794"/>
                    <a:pt x="0" y="64400"/>
                    <a:pt x="19214" y="51591"/>
                  </a:cubicBezTo>
                  <a:cubicBezTo>
                    <a:pt x="46761" y="33226"/>
                    <a:pt x="84528" y="62477"/>
                    <a:pt x="117185" y="67920"/>
                  </a:cubicBezTo>
                  <a:cubicBezTo>
                    <a:pt x="128071" y="84249"/>
                    <a:pt x="135073" y="103983"/>
                    <a:pt x="149842" y="116906"/>
                  </a:cubicBezTo>
                  <a:cubicBezTo>
                    <a:pt x="179380" y="142752"/>
                    <a:pt x="209737" y="172701"/>
                    <a:pt x="247814" y="182220"/>
                  </a:cubicBezTo>
                  <a:cubicBezTo>
                    <a:pt x="399535" y="220149"/>
                    <a:pt x="210901" y="174836"/>
                    <a:pt x="411099" y="214877"/>
                  </a:cubicBezTo>
                  <a:cubicBezTo>
                    <a:pt x="433105" y="219278"/>
                    <a:pt x="454642" y="225763"/>
                    <a:pt x="476414" y="231206"/>
                  </a:cubicBezTo>
                  <a:cubicBezTo>
                    <a:pt x="492742" y="225763"/>
                    <a:pt x="521225" y="231575"/>
                    <a:pt x="525399" y="214877"/>
                  </a:cubicBezTo>
                  <a:cubicBezTo>
                    <a:pt x="529946" y="196690"/>
                    <a:pt x="447770" y="120919"/>
                    <a:pt x="443757" y="116906"/>
                  </a:cubicBezTo>
                  <a:cubicBezTo>
                    <a:pt x="438314" y="100577"/>
                    <a:pt x="438180" y="81360"/>
                    <a:pt x="427428" y="67920"/>
                  </a:cubicBezTo>
                  <a:cubicBezTo>
                    <a:pt x="415169" y="52596"/>
                    <a:pt x="395995" y="44039"/>
                    <a:pt x="378442" y="35263"/>
                  </a:cubicBezTo>
                  <a:cubicBezTo>
                    <a:pt x="307917" y="0"/>
                    <a:pt x="224018" y="18934"/>
                    <a:pt x="149842" y="18934"/>
                  </a:cubicBezTo>
                </a:path>
              </a:pathLst>
            </a:cu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rot="14728898">
              <a:off x="4997674" y="2384957"/>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rot="10274828">
              <a:off x="5285895" y="2320044"/>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rot="14110316">
              <a:off x="5093176" y="2471558"/>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p:cNvGrpSpPr/>
          <p:nvPr/>
        </p:nvGrpSpPr>
        <p:grpSpPr>
          <a:xfrm>
            <a:off x="4191000" y="4648200"/>
            <a:ext cx="914400" cy="767716"/>
            <a:chOff x="5033987" y="1496513"/>
            <a:chExt cx="1908541" cy="1605916"/>
          </a:xfrm>
        </p:grpSpPr>
        <p:sp>
          <p:nvSpPr>
            <p:cNvPr id="99" name="Freeform 98"/>
            <p:cNvSpPr/>
            <p:nvPr/>
          </p:nvSpPr>
          <p:spPr>
            <a:xfrm rot="10274828">
              <a:off x="5209695" y="2396244"/>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rot="2632733" flipH="1" flipV="1">
              <a:off x="5241072" y="2555394"/>
              <a:ext cx="223012" cy="261431"/>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5306786" y="1496513"/>
              <a:ext cx="1600200" cy="1605916"/>
            </a:xfrm>
            <a:custGeom>
              <a:avLst/>
              <a:gdLst>
                <a:gd name="connsiteX0" fmla="*/ 1600200 w 1600200"/>
                <a:gd name="connsiteY0" fmla="*/ 1605916 h 1605916"/>
                <a:gd name="connsiteX1" fmla="*/ 1159328 w 1600200"/>
                <a:gd name="connsiteY1" fmla="*/ 1589587 h 1605916"/>
                <a:gd name="connsiteX2" fmla="*/ 1110343 w 1600200"/>
                <a:gd name="connsiteY2" fmla="*/ 1507944 h 1605916"/>
                <a:gd name="connsiteX3" fmla="*/ 1094014 w 1600200"/>
                <a:gd name="connsiteY3" fmla="*/ 1442630 h 1605916"/>
                <a:gd name="connsiteX4" fmla="*/ 1045028 w 1600200"/>
                <a:gd name="connsiteY4" fmla="*/ 1344658 h 1605916"/>
                <a:gd name="connsiteX5" fmla="*/ 1028700 w 1600200"/>
                <a:gd name="connsiteY5" fmla="*/ 446587 h 1605916"/>
                <a:gd name="connsiteX6" fmla="*/ 996043 w 1600200"/>
                <a:gd name="connsiteY6" fmla="*/ 397601 h 1605916"/>
                <a:gd name="connsiteX7" fmla="*/ 914400 w 1600200"/>
                <a:gd name="connsiteY7" fmla="*/ 315958 h 1605916"/>
                <a:gd name="connsiteX8" fmla="*/ 849085 w 1600200"/>
                <a:gd name="connsiteY8" fmla="*/ 266973 h 1605916"/>
                <a:gd name="connsiteX9" fmla="*/ 604157 w 1600200"/>
                <a:gd name="connsiteY9" fmla="*/ 381273 h 1605916"/>
                <a:gd name="connsiteX10" fmla="*/ 653143 w 1600200"/>
                <a:gd name="connsiteY10" fmla="*/ 462916 h 1605916"/>
                <a:gd name="connsiteX11" fmla="*/ 669471 w 1600200"/>
                <a:gd name="connsiteY11" fmla="*/ 593544 h 1605916"/>
                <a:gd name="connsiteX12" fmla="*/ 751114 w 1600200"/>
                <a:gd name="connsiteY12" fmla="*/ 675187 h 1605916"/>
                <a:gd name="connsiteX13" fmla="*/ 816428 w 1600200"/>
                <a:gd name="connsiteY13" fmla="*/ 691516 h 1605916"/>
                <a:gd name="connsiteX14" fmla="*/ 930728 w 1600200"/>
                <a:gd name="connsiteY14" fmla="*/ 756830 h 1605916"/>
                <a:gd name="connsiteX15" fmla="*/ 996043 w 1600200"/>
                <a:gd name="connsiteY15" fmla="*/ 773158 h 1605916"/>
                <a:gd name="connsiteX16" fmla="*/ 1077685 w 1600200"/>
                <a:gd name="connsiteY16" fmla="*/ 756830 h 1605916"/>
                <a:gd name="connsiteX17" fmla="*/ 1126671 w 1600200"/>
                <a:gd name="connsiteY17" fmla="*/ 626201 h 1605916"/>
                <a:gd name="connsiteX18" fmla="*/ 1110343 w 1600200"/>
                <a:gd name="connsiteY18" fmla="*/ 332287 h 1605916"/>
                <a:gd name="connsiteX19" fmla="*/ 914400 w 1600200"/>
                <a:gd name="connsiteY19" fmla="*/ 120016 h 1605916"/>
                <a:gd name="connsiteX20" fmla="*/ 881743 w 1600200"/>
                <a:gd name="connsiteY20" fmla="*/ 87358 h 1605916"/>
                <a:gd name="connsiteX21" fmla="*/ 832757 w 1600200"/>
                <a:gd name="connsiteY21" fmla="*/ 71030 h 1605916"/>
                <a:gd name="connsiteX22" fmla="*/ 767443 w 1600200"/>
                <a:gd name="connsiteY22" fmla="*/ 38373 h 1605916"/>
                <a:gd name="connsiteX23" fmla="*/ 587828 w 1600200"/>
                <a:gd name="connsiteY23" fmla="*/ 22044 h 1605916"/>
                <a:gd name="connsiteX24" fmla="*/ 538843 w 1600200"/>
                <a:gd name="connsiteY24" fmla="*/ 5716 h 1605916"/>
                <a:gd name="connsiteX25" fmla="*/ 342900 w 1600200"/>
                <a:gd name="connsiteY25" fmla="*/ 22044 h 1605916"/>
                <a:gd name="connsiteX26" fmla="*/ 310243 w 1600200"/>
                <a:gd name="connsiteY26" fmla="*/ 87358 h 1605916"/>
                <a:gd name="connsiteX27" fmla="*/ 277585 w 1600200"/>
                <a:gd name="connsiteY27" fmla="*/ 120016 h 1605916"/>
                <a:gd name="connsiteX28" fmla="*/ 244928 w 1600200"/>
                <a:gd name="connsiteY28" fmla="*/ 185330 h 1605916"/>
                <a:gd name="connsiteX29" fmla="*/ 212271 w 1600200"/>
                <a:gd name="connsiteY29" fmla="*/ 234316 h 1605916"/>
                <a:gd name="connsiteX30" fmla="*/ 195943 w 1600200"/>
                <a:gd name="connsiteY30" fmla="*/ 283301 h 1605916"/>
                <a:gd name="connsiteX31" fmla="*/ 228600 w 1600200"/>
                <a:gd name="connsiteY31" fmla="*/ 528230 h 1605916"/>
                <a:gd name="connsiteX32" fmla="*/ 163285 w 1600200"/>
                <a:gd name="connsiteY32" fmla="*/ 822144 h 1605916"/>
                <a:gd name="connsiteX33" fmla="*/ 114300 w 1600200"/>
                <a:gd name="connsiteY33" fmla="*/ 838473 h 1605916"/>
                <a:gd name="connsiteX34" fmla="*/ 0 w 1600200"/>
                <a:gd name="connsiteY34" fmla="*/ 838473 h 160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0200" h="1605916">
                  <a:moveTo>
                    <a:pt x="1600200" y="1605916"/>
                  </a:moveTo>
                  <a:lnTo>
                    <a:pt x="1159328" y="1589587"/>
                  </a:lnTo>
                  <a:cubicBezTo>
                    <a:pt x="1128207" y="1583363"/>
                    <a:pt x="1123233" y="1536946"/>
                    <a:pt x="1110343" y="1507944"/>
                  </a:cubicBezTo>
                  <a:cubicBezTo>
                    <a:pt x="1101229" y="1487437"/>
                    <a:pt x="1102854" y="1463257"/>
                    <a:pt x="1094014" y="1442630"/>
                  </a:cubicBezTo>
                  <a:cubicBezTo>
                    <a:pt x="999052" y="1221054"/>
                    <a:pt x="1113835" y="1551073"/>
                    <a:pt x="1045028" y="1344658"/>
                  </a:cubicBezTo>
                  <a:cubicBezTo>
                    <a:pt x="1039585" y="1045301"/>
                    <a:pt x="1044166" y="745594"/>
                    <a:pt x="1028700" y="446587"/>
                  </a:cubicBezTo>
                  <a:cubicBezTo>
                    <a:pt x="1027686" y="426989"/>
                    <a:pt x="1008966" y="412370"/>
                    <a:pt x="996043" y="397601"/>
                  </a:cubicBezTo>
                  <a:cubicBezTo>
                    <a:pt x="970699" y="368637"/>
                    <a:pt x="945190" y="339050"/>
                    <a:pt x="914400" y="315958"/>
                  </a:cubicBezTo>
                  <a:lnTo>
                    <a:pt x="849085" y="266973"/>
                  </a:lnTo>
                  <a:cubicBezTo>
                    <a:pt x="648199" y="279528"/>
                    <a:pt x="538038" y="199448"/>
                    <a:pt x="604157" y="381273"/>
                  </a:cubicBezTo>
                  <a:cubicBezTo>
                    <a:pt x="615003" y="411099"/>
                    <a:pt x="636814" y="435702"/>
                    <a:pt x="653143" y="462916"/>
                  </a:cubicBezTo>
                  <a:cubicBezTo>
                    <a:pt x="658586" y="506459"/>
                    <a:pt x="657925" y="551209"/>
                    <a:pt x="669471" y="593544"/>
                  </a:cubicBezTo>
                  <a:cubicBezTo>
                    <a:pt x="679076" y="628763"/>
                    <a:pt x="719737" y="661740"/>
                    <a:pt x="751114" y="675187"/>
                  </a:cubicBezTo>
                  <a:cubicBezTo>
                    <a:pt x="771741" y="684027"/>
                    <a:pt x="794657" y="686073"/>
                    <a:pt x="816428" y="691516"/>
                  </a:cubicBezTo>
                  <a:cubicBezTo>
                    <a:pt x="857033" y="718586"/>
                    <a:pt x="883377" y="739074"/>
                    <a:pt x="930728" y="756830"/>
                  </a:cubicBezTo>
                  <a:cubicBezTo>
                    <a:pt x="951741" y="764710"/>
                    <a:pt x="974271" y="767715"/>
                    <a:pt x="996043" y="773158"/>
                  </a:cubicBezTo>
                  <a:cubicBezTo>
                    <a:pt x="1023257" y="767715"/>
                    <a:pt x="1056613" y="774891"/>
                    <a:pt x="1077685" y="756830"/>
                  </a:cubicBezTo>
                  <a:cubicBezTo>
                    <a:pt x="1086800" y="749018"/>
                    <a:pt x="1118653" y="650255"/>
                    <a:pt x="1126671" y="626201"/>
                  </a:cubicBezTo>
                  <a:cubicBezTo>
                    <a:pt x="1121228" y="528230"/>
                    <a:pt x="1134968" y="427269"/>
                    <a:pt x="1110343" y="332287"/>
                  </a:cubicBezTo>
                  <a:cubicBezTo>
                    <a:pt x="1063669" y="152259"/>
                    <a:pt x="1012644" y="218263"/>
                    <a:pt x="914400" y="120016"/>
                  </a:cubicBezTo>
                  <a:cubicBezTo>
                    <a:pt x="903514" y="109130"/>
                    <a:pt x="894944" y="95279"/>
                    <a:pt x="881743" y="87358"/>
                  </a:cubicBezTo>
                  <a:cubicBezTo>
                    <a:pt x="866984" y="78503"/>
                    <a:pt x="848577" y="77810"/>
                    <a:pt x="832757" y="71030"/>
                  </a:cubicBezTo>
                  <a:cubicBezTo>
                    <a:pt x="810384" y="61442"/>
                    <a:pt x="791311" y="43147"/>
                    <a:pt x="767443" y="38373"/>
                  </a:cubicBezTo>
                  <a:cubicBezTo>
                    <a:pt x="708492" y="26583"/>
                    <a:pt x="647700" y="27487"/>
                    <a:pt x="587828" y="22044"/>
                  </a:cubicBezTo>
                  <a:cubicBezTo>
                    <a:pt x="571500" y="16601"/>
                    <a:pt x="556055" y="5716"/>
                    <a:pt x="538843" y="5716"/>
                  </a:cubicBezTo>
                  <a:cubicBezTo>
                    <a:pt x="473302" y="5716"/>
                    <a:pt x="404623" y="0"/>
                    <a:pt x="342900" y="22044"/>
                  </a:cubicBezTo>
                  <a:cubicBezTo>
                    <a:pt x="319977" y="30231"/>
                    <a:pt x="323745" y="67105"/>
                    <a:pt x="310243" y="87358"/>
                  </a:cubicBezTo>
                  <a:cubicBezTo>
                    <a:pt x="301703" y="100168"/>
                    <a:pt x="286125" y="107206"/>
                    <a:pt x="277585" y="120016"/>
                  </a:cubicBezTo>
                  <a:cubicBezTo>
                    <a:pt x="264083" y="140269"/>
                    <a:pt x="257005" y="164196"/>
                    <a:pt x="244928" y="185330"/>
                  </a:cubicBezTo>
                  <a:cubicBezTo>
                    <a:pt x="235192" y="202369"/>
                    <a:pt x="223157" y="217987"/>
                    <a:pt x="212271" y="234316"/>
                  </a:cubicBezTo>
                  <a:cubicBezTo>
                    <a:pt x="206828" y="250644"/>
                    <a:pt x="195943" y="266089"/>
                    <a:pt x="195943" y="283301"/>
                  </a:cubicBezTo>
                  <a:cubicBezTo>
                    <a:pt x="195943" y="443126"/>
                    <a:pt x="196208" y="431056"/>
                    <a:pt x="228600" y="528230"/>
                  </a:cubicBezTo>
                  <a:cubicBezTo>
                    <a:pt x="223218" y="571284"/>
                    <a:pt x="252883" y="768385"/>
                    <a:pt x="163285" y="822144"/>
                  </a:cubicBezTo>
                  <a:cubicBezTo>
                    <a:pt x="148526" y="830999"/>
                    <a:pt x="131426" y="836760"/>
                    <a:pt x="114300" y="838473"/>
                  </a:cubicBezTo>
                  <a:cubicBezTo>
                    <a:pt x="76389" y="842264"/>
                    <a:pt x="38100" y="838473"/>
                    <a:pt x="0" y="838473"/>
                  </a:cubicBezTo>
                </a:path>
              </a:pathLst>
            </a:cu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400800" y="1600200"/>
              <a:ext cx="541728" cy="249602"/>
            </a:xfrm>
            <a:custGeom>
              <a:avLst/>
              <a:gdLst>
                <a:gd name="connsiteX0" fmla="*/ 133514 w 541728"/>
                <a:gd name="connsiteY0" fmla="*/ 84248 h 249602"/>
                <a:gd name="connsiteX1" fmla="*/ 149842 w 541728"/>
                <a:gd name="connsiteY1" fmla="*/ 133234 h 249602"/>
                <a:gd name="connsiteX2" fmla="*/ 541728 w 541728"/>
                <a:gd name="connsiteY2" fmla="*/ 198548 h 249602"/>
                <a:gd name="connsiteX3" fmla="*/ 133514 w 541728"/>
                <a:gd name="connsiteY3" fmla="*/ 182220 h 249602"/>
                <a:gd name="connsiteX4" fmla="*/ 117185 w 541728"/>
                <a:gd name="connsiteY4" fmla="*/ 133234 h 249602"/>
                <a:gd name="connsiteX5" fmla="*/ 68199 w 541728"/>
                <a:gd name="connsiteY5" fmla="*/ 100577 h 249602"/>
                <a:gd name="connsiteX6" fmla="*/ 19214 w 541728"/>
                <a:gd name="connsiteY6" fmla="*/ 51591 h 249602"/>
                <a:gd name="connsiteX7" fmla="*/ 117185 w 541728"/>
                <a:gd name="connsiteY7" fmla="*/ 67920 h 249602"/>
                <a:gd name="connsiteX8" fmla="*/ 149842 w 541728"/>
                <a:gd name="connsiteY8" fmla="*/ 116906 h 249602"/>
                <a:gd name="connsiteX9" fmla="*/ 247814 w 541728"/>
                <a:gd name="connsiteY9" fmla="*/ 182220 h 249602"/>
                <a:gd name="connsiteX10" fmla="*/ 411099 w 541728"/>
                <a:gd name="connsiteY10" fmla="*/ 214877 h 249602"/>
                <a:gd name="connsiteX11" fmla="*/ 476414 w 541728"/>
                <a:gd name="connsiteY11" fmla="*/ 231206 h 249602"/>
                <a:gd name="connsiteX12" fmla="*/ 525399 w 541728"/>
                <a:gd name="connsiteY12" fmla="*/ 214877 h 249602"/>
                <a:gd name="connsiteX13" fmla="*/ 443757 w 541728"/>
                <a:gd name="connsiteY13" fmla="*/ 116906 h 249602"/>
                <a:gd name="connsiteX14" fmla="*/ 427428 w 541728"/>
                <a:gd name="connsiteY14" fmla="*/ 67920 h 249602"/>
                <a:gd name="connsiteX15" fmla="*/ 378442 w 541728"/>
                <a:gd name="connsiteY15" fmla="*/ 35263 h 249602"/>
                <a:gd name="connsiteX16" fmla="*/ 149842 w 541728"/>
                <a:gd name="connsiteY16" fmla="*/ 18934 h 2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728" h="249602">
                  <a:moveTo>
                    <a:pt x="133514" y="84248"/>
                  </a:moveTo>
                  <a:cubicBezTo>
                    <a:pt x="138957" y="100577"/>
                    <a:pt x="135521" y="123687"/>
                    <a:pt x="149842" y="133234"/>
                  </a:cubicBezTo>
                  <a:cubicBezTo>
                    <a:pt x="324394" y="249602"/>
                    <a:pt x="339061" y="214138"/>
                    <a:pt x="541728" y="198548"/>
                  </a:cubicBezTo>
                  <a:cubicBezTo>
                    <a:pt x="405657" y="193105"/>
                    <a:pt x="268111" y="202927"/>
                    <a:pt x="133514" y="182220"/>
                  </a:cubicBezTo>
                  <a:cubicBezTo>
                    <a:pt x="116502" y="179603"/>
                    <a:pt x="127937" y="146674"/>
                    <a:pt x="117185" y="133234"/>
                  </a:cubicBezTo>
                  <a:cubicBezTo>
                    <a:pt x="104926" y="117910"/>
                    <a:pt x="83275" y="113140"/>
                    <a:pt x="68199" y="100577"/>
                  </a:cubicBezTo>
                  <a:cubicBezTo>
                    <a:pt x="50459" y="85794"/>
                    <a:pt x="0" y="64400"/>
                    <a:pt x="19214" y="51591"/>
                  </a:cubicBezTo>
                  <a:cubicBezTo>
                    <a:pt x="46761" y="33226"/>
                    <a:pt x="84528" y="62477"/>
                    <a:pt x="117185" y="67920"/>
                  </a:cubicBezTo>
                  <a:cubicBezTo>
                    <a:pt x="128071" y="84249"/>
                    <a:pt x="135073" y="103983"/>
                    <a:pt x="149842" y="116906"/>
                  </a:cubicBezTo>
                  <a:cubicBezTo>
                    <a:pt x="179380" y="142752"/>
                    <a:pt x="209737" y="172701"/>
                    <a:pt x="247814" y="182220"/>
                  </a:cubicBezTo>
                  <a:cubicBezTo>
                    <a:pt x="399535" y="220149"/>
                    <a:pt x="210901" y="174836"/>
                    <a:pt x="411099" y="214877"/>
                  </a:cubicBezTo>
                  <a:cubicBezTo>
                    <a:pt x="433105" y="219278"/>
                    <a:pt x="454642" y="225763"/>
                    <a:pt x="476414" y="231206"/>
                  </a:cubicBezTo>
                  <a:cubicBezTo>
                    <a:pt x="492742" y="225763"/>
                    <a:pt x="521225" y="231575"/>
                    <a:pt x="525399" y="214877"/>
                  </a:cubicBezTo>
                  <a:cubicBezTo>
                    <a:pt x="529946" y="196690"/>
                    <a:pt x="447770" y="120919"/>
                    <a:pt x="443757" y="116906"/>
                  </a:cubicBezTo>
                  <a:cubicBezTo>
                    <a:pt x="438314" y="100577"/>
                    <a:pt x="438180" y="81360"/>
                    <a:pt x="427428" y="67920"/>
                  </a:cubicBezTo>
                  <a:cubicBezTo>
                    <a:pt x="415169" y="52596"/>
                    <a:pt x="395995" y="44039"/>
                    <a:pt x="378442" y="35263"/>
                  </a:cubicBezTo>
                  <a:cubicBezTo>
                    <a:pt x="307917" y="0"/>
                    <a:pt x="224018" y="18934"/>
                    <a:pt x="149842" y="18934"/>
                  </a:cubicBezTo>
                </a:path>
              </a:pathLst>
            </a:cu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rot="14728898">
              <a:off x="4997674" y="2384957"/>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rot="10274828">
              <a:off x="5285895" y="2320044"/>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rot="14110316">
              <a:off x="5093176" y="2471558"/>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Group 105"/>
          <p:cNvGrpSpPr/>
          <p:nvPr/>
        </p:nvGrpSpPr>
        <p:grpSpPr>
          <a:xfrm>
            <a:off x="4191000" y="3733800"/>
            <a:ext cx="1905000" cy="1682116"/>
            <a:chOff x="5033987" y="1496513"/>
            <a:chExt cx="1908541" cy="1605916"/>
          </a:xfrm>
        </p:grpSpPr>
        <p:sp>
          <p:nvSpPr>
            <p:cNvPr id="107" name="Freeform 106"/>
            <p:cNvSpPr/>
            <p:nvPr/>
          </p:nvSpPr>
          <p:spPr>
            <a:xfrm rot="10274828">
              <a:off x="5209695" y="2396244"/>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rot="2632733" flipH="1" flipV="1">
              <a:off x="5241072" y="2555394"/>
              <a:ext cx="223012" cy="261431"/>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5306786" y="1496513"/>
              <a:ext cx="1600200" cy="1605916"/>
            </a:xfrm>
            <a:custGeom>
              <a:avLst/>
              <a:gdLst>
                <a:gd name="connsiteX0" fmla="*/ 1600200 w 1600200"/>
                <a:gd name="connsiteY0" fmla="*/ 1605916 h 1605916"/>
                <a:gd name="connsiteX1" fmla="*/ 1159328 w 1600200"/>
                <a:gd name="connsiteY1" fmla="*/ 1589587 h 1605916"/>
                <a:gd name="connsiteX2" fmla="*/ 1110343 w 1600200"/>
                <a:gd name="connsiteY2" fmla="*/ 1507944 h 1605916"/>
                <a:gd name="connsiteX3" fmla="*/ 1094014 w 1600200"/>
                <a:gd name="connsiteY3" fmla="*/ 1442630 h 1605916"/>
                <a:gd name="connsiteX4" fmla="*/ 1045028 w 1600200"/>
                <a:gd name="connsiteY4" fmla="*/ 1344658 h 1605916"/>
                <a:gd name="connsiteX5" fmla="*/ 1028700 w 1600200"/>
                <a:gd name="connsiteY5" fmla="*/ 446587 h 1605916"/>
                <a:gd name="connsiteX6" fmla="*/ 996043 w 1600200"/>
                <a:gd name="connsiteY6" fmla="*/ 397601 h 1605916"/>
                <a:gd name="connsiteX7" fmla="*/ 914400 w 1600200"/>
                <a:gd name="connsiteY7" fmla="*/ 315958 h 1605916"/>
                <a:gd name="connsiteX8" fmla="*/ 849085 w 1600200"/>
                <a:gd name="connsiteY8" fmla="*/ 266973 h 1605916"/>
                <a:gd name="connsiteX9" fmla="*/ 604157 w 1600200"/>
                <a:gd name="connsiteY9" fmla="*/ 381273 h 1605916"/>
                <a:gd name="connsiteX10" fmla="*/ 653143 w 1600200"/>
                <a:gd name="connsiteY10" fmla="*/ 462916 h 1605916"/>
                <a:gd name="connsiteX11" fmla="*/ 669471 w 1600200"/>
                <a:gd name="connsiteY11" fmla="*/ 593544 h 1605916"/>
                <a:gd name="connsiteX12" fmla="*/ 751114 w 1600200"/>
                <a:gd name="connsiteY12" fmla="*/ 675187 h 1605916"/>
                <a:gd name="connsiteX13" fmla="*/ 816428 w 1600200"/>
                <a:gd name="connsiteY13" fmla="*/ 691516 h 1605916"/>
                <a:gd name="connsiteX14" fmla="*/ 930728 w 1600200"/>
                <a:gd name="connsiteY14" fmla="*/ 756830 h 1605916"/>
                <a:gd name="connsiteX15" fmla="*/ 996043 w 1600200"/>
                <a:gd name="connsiteY15" fmla="*/ 773158 h 1605916"/>
                <a:gd name="connsiteX16" fmla="*/ 1077685 w 1600200"/>
                <a:gd name="connsiteY16" fmla="*/ 756830 h 1605916"/>
                <a:gd name="connsiteX17" fmla="*/ 1126671 w 1600200"/>
                <a:gd name="connsiteY17" fmla="*/ 626201 h 1605916"/>
                <a:gd name="connsiteX18" fmla="*/ 1110343 w 1600200"/>
                <a:gd name="connsiteY18" fmla="*/ 332287 h 1605916"/>
                <a:gd name="connsiteX19" fmla="*/ 914400 w 1600200"/>
                <a:gd name="connsiteY19" fmla="*/ 120016 h 1605916"/>
                <a:gd name="connsiteX20" fmla="*/ 881743 w 1600200"/>
                <a:gd name="connsiteY20" fmla="*/ 87358 h 1605916"/>
                <a:gd name="connsiteX21" fmla="*/ 832757 w 1600200"/>
                <a:gd name="connsiteY21" fmla="*/ 71030 h 1605916"/>
                <a:gd name="connsiteX22" fmla="*/ 767443 w 1600200"/>
                <a:gd name="connsiteY22" fmla="*/ 38373 h 1605916"/>
                <a:gd name="connsiteX23" fmla="*/ 587828 w 1600200"/>
                <a:gd name="connsiteY23" fmla="*/ 22044 h 1605916"/>
                <a:gd name="connsiteX24" fmla="*/ 538843 w 1600200"/>
                <a:gd name="connsiteY24" fmla="*/ 5716 h 1605916"/>
                <a:gd name="connsiteX25" fmla="*/ 342900 w 1600200"/>
                <a:gd name="connsiteY25" fmla="*/ 22044 h 1605916"/>
                <a:gd name="connsiteX26" fmla="*/ 310243 w 1600200"/>
                <a:gd name="connsiteY26" fmla="*/ 87358 h 1605916"/>
                <a:gd name="connsiteX27" fmla="*/ 277585 w 1600200"/>
                <a:gd name="connsiteY27" fmla="*/ 120016 h 1605916"/>
                <a:gd name="connsiteX28" fmla="*/ 244928 w 1600200"/>
                <a:gd name="connsiteY28" fmla="*/ 185330 h 1605916"/>
                <a:gd name="connsiteX29" fmla="*/ 212271 w 1600200"/>
                <a:gd name="connsiteY29" fmla="*/ 234316 h 1605916"/>
                <a:gd name="connsiteX30" fmla="*/ 195943 w 1600200"/>
                <a:gd name="connsiteY30" fmla="*/ 283301 h 1605916"/>
                <a:gd name="connsiteX31" fmla="*/ 228600 w 1600200"/>
                <a:gd name="connsiteY31" fmla="*/ 528230 h 1605916"/>
                <a:gd name="connsiteX32" fmla="*/ 163285 w 1600200"/>
                <a:gd name="connsiteY32" fmla="*/ 822144 h 1605916"/>
                <a:gd name="connsiteX33" fmla="*/ 114300 w 1600200"/>
                <a:gd name="connsiteY33" fmla="*/ 838473 h 1605916"/>
                <a:gd name="connsiteX34" fmla="*/ 0 w 1600200"/>
                <a:gd name="connsiteY34" fmla="*/ 838473 h 160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0200" h="1605916">
                  <a:moveTo>
                    <a:pt x="1600200" y="1605916"/>
                  </a:moveTo>
                  <a:lnTo>
                    <a:pt x="1159328" y="1589587"/>
                  </a:lnTo>
                  <a:cubicBezTo>
                    <a:pt x="1128207" y="1583363"/>
                    <a:pt x="1123233" y="1536946"/>
                    <a:pt x="1110343" y="1507944"/>
                  </a:cubicBezTo>
                  <a:cubicBezTo>
                    <a:pt x="1101229" y="1487437"/>
                    <a:pt x="1102854" y="1463257"/>
                    <a:pt x="1094014" y="1442630"/>
                  </a:cubicBezTo>
                  <a:cubicBezTo>
                    <a:pt x="999052" y="1221054"/>
                    <a:pt x="1113835" y="1551073"/>
                    <a:pt x="1045028" y="1344658"/>
                  </a:cubicBezTo>
                  <a:cubicBezTo>
                    <a:pt x="1039585" y="1045301"/>
                    <a:pt x="1044166" y="745594"/>
                    <a:pt x="1028700" y="446587"/>
                  </a:cubicBezTo>
                  <a:cubicBezTo>
                    <a:pt x="1027686" y="426989"/>
                    <a:pt x="1008966" y="412370"/>
                    <a:pt x="996043" y="397601"/>
                  </a:cubicBezTo>
                  <a:cubicBezTo>
                    <a:pt x="970699" y="368637"/>
                    <a:pt x="945190" y="339050"/>
                    <a:pt x="914400" y="315958"/>
                  </a:cubicBezTo>
                  <a:lnTo>
                    <a:pt x="849085" y="266973"/>
                  </a:lnTo>
                  <a:cubicBezTo>
                    <a:pt x="648199" y="279528"/>
                    <a:pt x="538038" y="199448"/>
                    <a:pt x="604157" y="381273"/>
                  </a:cubicBezTo>
                  <a:cubicBezTo>
                    <a:pt x="615003" y="411099"/>
                    <a:pt x="636814" y="435702"/>
                    <a:pt x="653143" y="462916"/>
                  </a:cubicBezTo>
                  <a:cubicBezTo>
                    <a:pt x="658586" y="506459"/>
                    <a:pt x="657925" y="551209"/>
                    <a:pt x="669471" y="593544"/>
                  </a:cubicBezTo>
                  <a:cubicBezTo>
                    <a:pt x="679076" y="628763"/>
                    <a:pt x="719737" y="661740"/>
                    <a:pt x="751114" y="675187"/>
                  </a:cubicBezTo>
                  <a:cubicBezTo>
                    <a:pt x="771741" y="684027"/>
                    <a:pt x="794657" y="686073"/>
                    <a:pt x="816428" y="691516"/>
                  </a:cubicBezTo>
                  <a:cubicBezTo>
                    <a:pt x="857033" y="718586"/>
                    <a:pt x="883377" y="739074"/>
                    <a:pt x="930728" y="756830"/>
                  </a:cubicBezTo>
                  <a:cubicBezTo>
                    <a:pt x="951741" y="764710"/>
                    <a:pt x="974271" y="767715"/>
                    <a:pt x="996043" y="773158"/>
                  </a:cubicBezTo>
                  <a:cubicBezTo>
                    <a:pt x="1023257" y="767715"/>
                    <a:pt x="1056613" y="774891"/>
                    <a:pt x="1077685" y="756830"/>
                  </a:cubicBezTo>
                  <a:cubicBezTo>
                    <a:pt x="1086800" y="749018"/>
                    <a:pt x="1118653" y="650255"/>
                    <a:pt x="1126671" y="626201"/>
                  </a:cubicBezTo>
                  <a:cubicBezTo>
                    <a:pt x="1121228" y="528230"/>
                    <a:pt x="1134968" y="427269"/>
                    <a:pt x="1110343" y="332287"/>
                  </a:cubicBezTo>
                  <a:cubicBezTo>
                    <a:pt x="1063669" y="152259"/>
                    <a:pt x="1012644" y="218263"/>
                    <a:pt x="914400" y="120016"/>
                  </a:cubicBezTo>
                  <a:cubicBezTo>
                    <a:pt x="903514" y="109130"/>
                    <a:pt x="894944" y="95279"/>
                    <a:pt x="881743" y="87358"/>
                  </a:cubicBezTo>
                  <a:cubicBezTo>
                    <a:pt x="866984" y="78503"/>
                    <a:pt x="848577" y="77810"/>
                    <a:pt x="832757" y="71030"/>
                  </a:cubicBezTo>
                  <a:cubicBezTo>
                    <a:pt x="810384" y="61442"/>
                    <a:pt x="791311" y="43147"/>
                    <a:pt x="767443" y="38373"/>
                  </a:cubicBezTo>
                  <a:cubicBezTo>
                    <a:pt x="708492" y="26583"/>
                    <a:pt x="647700" y="27487"/>
                    <a:pt x="587828" y="22044"/>
                  </a:cubicBezTo>
                  <a:cubicBezTo>
                    <a:pt x="571500" y="16601"/>
                    <a:pt x="556055" y="5716"/>
                    <a:pt x="538843" y="5716"/>
                  </a:cubicBezTo>
                  <a:cubicBezTo>
                    <a:pt x="473302" y="5716"/>
                    <a:pt x="404623" y="0"/>
                    <a:pt x="342900" y="22044"/>
                  </a:cubicBezTo>
                  <a:cubicBezTo>
                    <a:pt x="319977" y="30231"/>
                    <a:pt x="323745" y="67105"/>
                    <a:pt x="310243" y="87358"/>
                  </a:cubicBezTo>
                  <a:cubicBezTo>
                    <a:pt x="301703" y="100168"/>
                    <a:pt x="286125" y="107206"/>
                    <a:pt x="277585" y="120016"/>
                  </a:cubicBezTo>
                  <a:cubicBezTo>
                    <a:pt x="264083" y="140269"/>
                    <a:pt x="257005" y="164196"/>
                    <a:pt x="244928" y="185330"/>
                  </a:cubicBezTo>
                  <a:cubicBezTo>
                    <a:pt x="235192" y="202369"/>
                    <a:pt x="223157" y="217987"/>
                    <a:pt x="212271" y="234316"/>
                  </a:cubicBezTo>
                  <a:cubicBezTo>
                    <a:pt x="206828" y="250644"/>
                    <a:pt x="195943" y="266089"/>
                    <a:pt x="195943" y="283301"/>
                  </a:cubicBezTo>
                  <a:cubicBezTo>
                    <a:pt x="195943" y="443126"/>
                    <a:pt x="196208" y="431056"/>
                    <a:pt x="228600" y="528230"/>
                  </a:cubicBezTo>
                  <a:cubicBezTo>
                    <a:pt x="223218" y="571284"/>
                    <a:pt x="252883" y="768385"/>
                    <a:pt x="163285" y="822144"/>
                  </a:cubicBezTo>
                  <a:cubicBezTo>
                    <a:pt x="148526" y="830999"/>
                    <a:pt x="131426" y="836760"/>
                    <a:pt x="114300" y="838473"/>
                  </a:cubicBezTo>
                  <a:cubicBezTo>
                    <a:pt x="76389" y="842264"/>
                    <a:pt x="38100" y="838473"/>
                    <a:pt x="0" y="838473"/>
                  </a:cubicBezTo>
                </a:path>
              </a:pathLst>
            </a:cu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6400800" y="1600200"/>
              <a:ext cx="541728" cy="249602"/>
            </a:xfrm>
            <a:custGeom>
              <a:avLst/>
              <a:gdLst>
                <a:gd name="connsiteX0" fmla="*/ 133514 w 541728"/>
                <a:gd name="connsiteY0" fmla="*/ 84248 h 249602"/>
                <a:gd name="connsiteX1" fmla="*/ 149842 w 541728"/>
                <a:gd name="connsiteY1" fmla="*/ 133234 h 249602"/>
                <a:gd name="connsiteX2" fmla="*/ 541728 w 541728"/>
                <a:gd name="connsiteY2" fmla="*/ 198548 h 249602"/>
                <a:gd name="connsiteX3" fmla="*/ 133514 w 541728"/>
                <a:gd name="connsiteY3" fmla="*/ 182220 h 249602"/>
                <a:gd name="connsiteX4" fmla="*/ 117185 w 541728"/>
                <a:gd name="connsiteY4" fmla="*/ 133234 h 249602"/>
                <a:gd name="connsiteX5" fmla="*/ 68199 w 541728"/>
                <a:gd name="connsiteY5" fmla="*/ 100577 h 249602"/>
                <a:gd name="connsiteX6" fmla="*/ 19214 w 541728"/>
                <a:gd name="connsiteY6" fmla="*/ 51591 h 249602"/>
                <a:gd name="connsiteX7" fmla="*/ 117185 w 541728"/>
                <a:gd name="connsiteY7" fmla="*/ 67920 h 249602"/>
                <a:gd name="connsiteX8" fmla="*/ 149842 w 541728"/>
                <a:gd name="connsiteY8" fmla="*/ 116906 h 249602"/>
                <a:gd name="connsiteX9" fmla="*/ 247814 w 541728"/>
                <a:gd name="connsiteY9" fmla="*/ 182220 h 249602"/>
                <a:gd name="connsiteX10" fmla="*/ 411099 w 541728"/>
                <a:gd name="connsiteY10" fmla="*/ 214877 h 249602"/>
                <a:gd name="connsiteX11" fmla="*/ 476414 w 541728"/>
                <a:gd name="connsiteY11" fmla="*/ 231206 h 249602"/>
                <a:gd name="connsiteX12" fmla="*/ 525399 w 541728"/>
                <a:gd name="connsiteY12" fmla="*/ 214877 h 249602"/>
                <a:gd name="connsiteX13" fmla="*/ 443757 w 541728"/>
                <a:gd name="connsiteY13" fmla="*/ 116906 h 249602"/>
                <a:gd name="connsiteX14" fmla="*/ 427428 w 541728"/>
                <a:gd name="connsiteY14" fmla="*/ 67920 h 249602"/>
                <a:gd name="connsiteX15" fmla="*/ 378442 w 541728"/>
                <a:gd name="connsiteY15" fmla="*/ 35263 h 249602"/>
                <a:gd name="connsiteX16" fmla="*/ 149842 w 541728"/>
                <a:gd name="connsiteY16" fmla="*/ 18934 h 2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728" h="249602">
                  <a:moveTo>
                    <a:pt x="133514" y="84248"/>
                  </a:moveTo>
                  <a:cubicBezTo>
                    <a:pt x="138957" y="100577"/>
                    <a:pt x="135521" y="123687"/>
                    <a:pt x="149842" y="133234"/>
                  </a:cubicBezTo>
                  <a:cubicBezTo>
                    <a:pt x="324394" y="249602"/>
                    <a:pt x="339061" y="214138"/>
                    <a:pt x="541728" y="198548"/>
                  </a:cubicBezTo>
                  <a:cubicBezTo>
                    <a:pt x="405657" y="193105"/>
                    <a:pt x="268111" y="202927"/>
                    <a:pt x="133514" y="182220"/>
                  </a:cubicBezTo>
                  <a:cubicBezTo>
                    <a:pt x="116502" y="179603"/>
                    <a:pt x="127937" y="146674"/>
                    <a:pt x="117185" y="133234"/>
                  </a:cubicBezTo>
                  <a:cubicBezTo>
                    <a:pt x="104926" y="117910"/>
                    <a:pt x="83275" y="113140"/>
                    <a:pt x="68199" y="100577"/>
                  </a:cubicBezTo>
                  <a:cubicBezTo>
                    <a:pt x="50459" y="85794"/>
                    <a:pt x="0" y="64400"/>
                    <a:pt x="19214" y="51591"/>
                  </a:cubicBezTo>
                  <a:cubicBezTo>
                    <a:pt x="46761" y="33226"/>
                    <a:pt x="84528" y="62477"/>
                    <a:pt x="117185" y="67920"/>
                  </a:cubicBezTo>
                  <a:cubicBezTo>
                    <a:pt x="128071" y="84249"/>
                    <a:pt x="135073" y="103983"/>
                    <a:pt x="149842" y="116906"/>
                  </a:cubicBezTo>
                  <a:cubicBezTo>
                    <a:pt x="179380" y="142752"/>
                    <a:pt x="209737" y="172701"/>
                    <a:pt x="247814" y="182220"/>
                  </a:cubicBezTo>
                  <a:cubicBezTo>
                    <a:pt x="399535" y="220149"/>
                    <a:pt x="210901" y="174836"/>
                    <a:pt x="411099" y="214877"/>
                  </a:cubicBezTo>
                  <a:cubicBezTo>
                    <a:pt x="433105" y="219278"/>
                    <a:pt x="454642" y="225763"/>
                    <a:pt x="476414" y="231206"/>
                  </a:cubicBezTo>
                  <a:cubicBezTo>
                    <a:pt x="492742" y="225763"/>
                    <a:pt x="521225" y="231575"/>
                    <a:pt x="525399" y="214877"/>
                  </a:cubicBezTo>
                  <a:cubicBezTo>
                    <a:pt x="529946" y="196690"/>
                    <a:pt x="447770" y="120919"/>
                    <a:pt x="443757" y="116906"/>
                  </a:cubicBezTo>
                  <a:cubicBezTo>
                    <a:pt x="438314" y="100577"/>
                    <a:pt x="438180" y="81360"/>
                    <a:pt x="427428" y="67920"/>
                  </a:cubicBezTo>
                  <a:cubicBezTo>
                    <a:pt x="415169" y="52596"/>
                    <a:pt x="395995" y="44039"/>
                    <a:pt x="378442" y="35263"/>
                  </a:cubicBezTo>
                  <a:cubicBezTo>
                    <a:pt x="307917" y="0"/>
                    <a:pt x="224018" y="18934"/>
                    <a:pt x="149842" y="18934"/>
                  </a:cubicBezTo>
                </a:path>
              </a:pathLst>
            </a:cu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rot="14728898">
              <a:off x="4997674" y="2384957"/>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rot="10274828">
              <a:off x="5285895" y="2320044"/>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rot="14110316">
              <a:off x="5093176" y="2471558"/>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p:cNvGrpSpPr/>
          <p:nvPr/>
        </p:nvGrpSpPr>
        <p:grpSpPr>
          <a:xfrm>
            <a:off x="4191000" y="2895600"/>
            <a:ext cx="3581400" cy="2520316"/>
            <a:chOff x="5033987" y="1496513"/>
            <a:chExt cx="1908541" cy="1605916"/>
          </a:xfrm>
        </p:grpSpPr>
        <p:sp>
          <p:nvSpPr>
            <p:cNvPr id="115" name="Freeform 114"/>
            <p:cNvSpPr/>
            <p:nvPr/>
          </p:nvSpPr>
          <p:spPr>
            <a:xfrm rot="10274828">
              <a:off x="5209695" y="2396244"/>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rot="2632733" flipH="1" flipV="1">
              <a:off x="5241072" y="2555394"/>
              <a:ext cx="223012" cy="261431"/>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306786" y="1496513"/>
              <a:ext cx="1600200" cy="1605916"/>
            </a:xfrm>
            <a:custGeom>
              <a:avLst/>
              <a:gdLst>
                <a:gd name="connsiteX0" fmla="*/ 1600200 w 1600200"/>
                <a:gd name="connsiteY0" fmla="*/ 1605916 h 1605916"/>
                <a:gd name="connsiteX1" fmla="*/ 1159328 w 1600200"/>
                <a:gd name="connsiteY1" fmla="*/ 1589587 h 1605916"/>
                <a:gd name="connsiteX2" fmla="*/ 1110343 w 1600200"/>
                <a:gd name="connsiteY2" fmla="*/ 1507944 h 1605916"/>
                <a:gd name="connsiteX3" fmla="*/ 1094014 w 1600200"/>
                <a:gd name="connsiteY3" fmla="*/ 1442630 h 1605916"/>
                <a:gd name="connsiteX4" fmla="*/ 1045028 w 1600200"/>
                <a:gd name="connsiteY4" fmla="*/ 1344658 h 1605916"/>
                <a:gd name="connsiteX5" fmla="*/ 1028700 w 1600200"/>
                <a:gd name="connsiteY5" fmla="*/ 446587 h 1605916"/>
                <a:gd name="connsiteX6" fmla="*/ 996043 w 1600200"/>
                <a:gd name="connsiteY6" fmla="*/ 397601 h 1605916"/>
                <a:gd name="connsiteX7" fmla="*/ 914400 w 1600200"/>
                <a:gd name="connsiteY7" fmla="*/ 315958 h 1605916"/>
                <a:gd name="connsiteX8" fmla="*/ 849085 w 1600200"/>
                <a:gd name="connsiteY8" fmla="*/ 266973 h 1605916"/>
                <a:gd name="connsiteX9" fmla="*/ 604157 w 1600200"/>
                <a:gd name="connsiteY9" fmla="*/ 381273 h 1605916"/>
                <a:gd name="connsiteX10" fmla="*/ 653143 w 1600200"/>
                <a:gd name="connsiteY10" fmla="*/ 462916 h 1605916"/>
                <a:gd name="connsiteX11" fmla="*/ 669471 w 1600200"/>
                <a:gd name="connsiteY11" fmla="*/ 593544 h 1605916"/>
                <a:gd name="connsiteX12" fmla="*/ 751114 w 1600200"/>
                <a:gd name="connsiteY12" fmla="*/ 675187 h 1605916"/>
                <a:gd name="connsiteX13" fmla="*/ 816428 w 1600200"/>
                <a:gd name="connsiteY13" fmla="*/ 691516 h 1605916"/>
                <a:gd name="connsiteX14" fmla="*/ 930728 w 1600200"/>
                <a:gd name="connsiteY14" fmla="*/ 756830 h 1605916"/>
                <a:gd name="connsiteX15" fmla="*/ 996043 w 1600200"/>
                <a:gd name="connsiteY15" fmla="*/ 773158 h 1605916"/>
                <a:gd name="connsiteX16" fmla="*/ 1077685 w 1600200"/>
                <a:gd name="connsiteY16" fmla="*/ 756830 h 1605916"/>
                <a:gd name="connsiteX17" fmla="*/ 1126671 w 1600200"/>
                <a:gd name="connsiteY17" fmla="*/ 626201 h 1605916"/>
                <a:gd name="connsiteX18" fmla="*/ 1110343 w 1600200"/>
                <a:gd name="connsiteY18" fmla="*/ 332287 h 1605916"/>
                <a:gd name="connsiteX19" fmla="*/ 914400 w 1600200"/>
                <a:gd name="connsiteY19" fmla="*/ 120016 h 1605916"/>
                <a:gd name="connsiteX20" fmla="*/ 881743 w 1600200"/>
                <a:gd name="connsiteY20" fmla="*/ 87358 h 1605916"/>
                <a:gd name="connsiteX21" fmla="*/ 832757 w 1600200"/>
                <a:gd name="connsiteY21" fmla="*/ 71030 h 1605916"/>
                <a:gd name="connsiteX22" fmla="*/ 767443 w 1600200"/>
                <a:gd name="connsiteY22" fmla="*/ 38373 h 1605916"/>
                <a:gd name="connsiteX23" fmla="*/ 587828 w 1600200"/>
                <a:gd name="connsiteY23" fmla="*/ 22044 h 1605916"/>
                <a:gd name="connsiteX24" fmla="*/ 538843 w 1600200"/>
                <a:gd name="connsiteY24" fmla="*/ 5716 h 1605916"/>
                <a:gd name="connsiteX25" fmla="*/ 342900 w 1600200"/>
                <a:gd name="connsiteY25" fmla="*/ 22044 h 1605916"/>
                <a:gd name="connsiteX26" fmla="*/ 310243 w 1600200"/>
                <a:gd name="connsiteY26" fmla="*/ 87358 h 1605916"/>
                <a:gd name="connsiteX27" fmla="*/ 277585 w 1600200"/>
                <a:gd name="connsiteY27" fmla="*/ 120016 h 1605916"/>
                <a:gd name="connsiteX28" fmla="*/ 244928 w 1600200"/>
                <a:gd name="connsiteY28" fmla="*/ 185330 h 1605916"/>
                <a:gd name="connsiteX29" fmla="*/ 212271 w 1600200"/>
                <a:gd name="connsiteY29" fmla="*/ 234316 h 1605916"/>
                <a:gd name="connsiteX30" fmla="*/ 195943 w 1600200"/>
                <a:gd name="connsiteY30" fmla="*/ 283301 h 1605916"/>
                <a:gd name="connsiteX31" fmla="*/ 228600 w 1600200"/>
                <a:gd name="connsiteY31" fmla="*/ 528230 h 1605916"/>
                <a:gd name="connsiteX32" fmla="*/ 163285 w 1600200"/>
                <a:gd name="connsiteY32" fmla="*/ 822144 h 1605916"/>
                <a:gd name="connsiteX33" fmla="*/ 114300 w 1600200"/>
                <a:gd name="connsiteY33" fmla="*/ 838473 h 1605916"/>
                <a:gd name="connsiteX34" fmla="*/ 0 w 1600200"/>
                <a:gd name="connsiteY34" fmla="*/ 838473 h 160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0200" h="1605916">
                  <a:moveTo>
                    <a:pt x="1600200" y="1605916"/>
                  </a:moveTo>
                  <a:lnTo>
                    <a:pt x="1159328" y="1589587"/>
                  </a:lnTo>
                  <a:cubicBezTo>
                    <a:pt x="1128207" y="1583363"/>
                    <a:pt x="1123233" y="1536946"/>
                    <a:pt x="1110343" y="1507944"/>
                  </a:cubicBezTo>
                  <a:cubicBezTo>
                    <a:pt x="1101229" y="1487437"/>
                    <a:pt x="1102854" y="1463257"/>
                    <a:pt x="1094014" y="1442630"/>
                  </a:cubicBezTo>
                  <a:cubicBezTo>
                    <a:pt x="999052" y="1221054"/>
                    <a:pt x="1113835" y="1551073"/>
                    <a:pt x="1045028" y="1344658"/>
                  </a:cubicBezTo>
                  <a:cubicBezTo>
                    <a:pt x="1039585" y="1045301"/>
                    <a:pt x="1044166" y="745594"/>
                    <a:pt x="1028700" y="446587"/>
                  </a:cubicBezTo>
                  <a:cubicBezTo>
                    <a:pt x="1027686" y="426989"/>
                    <a:pt x="1008966" y="412370"/>
                    <a:pt x="996043" y="397601"/>
                  </a:cubicBezTo>
                  <a:cubicBezTo>
                    <a:pt x="970699" y="368637"/>
                    <a:pt x="945190" y="339050"/>
                    <a:pt x="914400" y="315958"/>
                  </a:cubicBezTo>
                  <a:lnTo>
                    <a:pt x="849085" y="266973"/>
                  </a:lnTo>
                  <a:cubicBezTo>
                    <a:pt x="648199" y="279528"/>
                    <a:pt x="538038" y="199448"/>
                    <a:pt x="604157" y="381273"/>
                  </a:cubicBezTo>
                  <a:cubicBezTo>
                    <a:pt x="615003" y="411099"/>
                    <a:pt x="636814" y="435702"/>
                    <a:pt x="653143" y="462916"/>
                  </a:cubicBezTo>
                  <a:cubicBezTo>
                    <a:pt x="658586" y="506459"/>
                    <a:pt x="657925" y="551209"/>
                    <a:pt x="669471" y="593544"/>
                  </a:cubicBezTo>
                  <a:cubicBezTo>
                    <a:pt x="679076" y="628763"/>
                    <a:pt x="719737" y="661740"/>
                    <a:pt x="751114" y="675187"/>
                  </a:cubicBezTo>
                  <a:cubicBezTo>
                    <a:pt x="771741" y="684027"/>
                    <a:pt x="794657" y="686073"/>
                    <a:pt x="816428" y="691516"/>
                  </a:cubicBezTo>
                  <a:cubicBezTo>
                    <a:pt x="857033" y="718586"/>
                    <a:pt x="883377" y="739074"/>
                    <a:pt x="930728" y="756830"/>
                  </a:cubicBezTo>
                  <a:cubicBezTo>
                    <a:pt x="951741" y="764710"/>
                    <a:pt x="974271" y="767715"/>
                    <a:pt x="996043" y="773158"/>
                  </a:cubicBezTo>
                  <a:cubicBezTo>
                    <a:pt x="1023257" y="767715"/>
                    <a:pt x="1056613" y="774891"/>
                    <a:pt x="1077685" y="756830"/>
                  </a:cubicBezTo>
                  <a:cubicBezTo>
                    <a:pt x="1086800" y="749018"/>
                    <a:pt x="1118653" y="650255"/>
                    <a:pt x="1126671" y="626201"/>
                  </a:cubicBezTo>
                  <a:cubicBezTo>
                    <a:pt x="1121228" y="528230"/>
                    <a:pt x="1134968" y="427269"/>
                    <a:pt x="1110343" y="332287"/>
                  </a:cubicBezTo>
                  <a:cubicBezTo>
                    <a:pt x="1063669" y="152259"/>
                    <a:pt x="1012644" y="218263"/>
                    <a:pt x="914400" y="120016"/>
                  </a:cubicBezTo>
                  <a:cubicBezTo>
                    <a:pt x="903514" y="109130"/>
                    <a:pt x="894944" y="95279"/>
                    <a:pt x="881743" y="87358"/>
                  </a:cubicBezTo>
                  <a:cubicBezTo>
                    <a:pt x="866984" y="78503"/>
                    <a:pt x="848577" y="77810"/>
                    <a:pt x="832757" y="71030"/>
                  </a:cubicBezTo>
                  <a:cubicBezTo>
                    <a:pt x="810384" y="61442"/>
                    <a:pt x="791311" y="43147"/>
                    <a:pt x="767443" y="38373"/>
                  </a:cubicBezTo>
                  <a:cubicBezTo>
                    <a:pt x="708492" y="26583"/>
                    <a:pt x="647700" y="27487"/>
                    <a:pt x="587828" y="22044"/>
                  </a:cubicBezTo>
                  <a:cubicBezTo>
                    <a:pt x="571500" y="16601"/>
                    <a:pt x="556055" y="5716"/>
                    <a:pt x="538843" y="5716"/>
                  </a:cubicBezTo>
                  <a:cubicBezTo>
                    <a:pt x="473302" y="5716"/>
                    <a:pt x="404623" y="0"/>
                    <a:pt x="342900" y="22044"/>
                  </a:cubicBezTo>
                  <a:cubicBezTo>
                    <a:pt x="319977" y="30231"/>
                    <a:pt x="323745" y="67105"/>
                    <a:pt x="310243" y="87358"/>
                  </a:cubicBezTo>
                  <a:cubicBezTo>
                    <a:pt x="301703" y="100168"/>
                    <a:pt x="286125" y="107206"/>
                    <a:pt x="277585" y="120016"/>
                  </a:cubicBezTo>
                  <a:cubicBezTo>
                    <a:pt x="264083" y="140269"/>
                    <a:pt x="257005" y="164196"/>
                    <a:pt x="244928" y="185330"/>
                  </a:cubicBezTo>
                  <a:cubicBezTo>
                    <a:pt x="235192" y="202369"/>
                    <a:pt x="223157" y="217987"/>
                    <a:pt x="212271" y="234316"/>
                  </a:cubicBezTo>
                  <a:cubicBezTo>
                    <a:pt x="206828" y="250644"/>
                    <a:pt x="195943" y="266089"/>
                    <a:pt x="195943" y="283301"/>
                  </a:cubicBezTo>
                  <a:cubicBezTo>
                    <a:pt x="195943" y="443126"/>
                    <a:pt x="196208" y="431056"/>
                    <a:pt x="228600" y="528230"/>
                  </a:cubicBezTo>
                  <a:cubicBezTo>
                    <a:pt x="223218" y="571284"/>
                    <a:pt x="252883" y="768385"/>
                    <a:pt x="163285" y="822144"/>
                  </a:cubicBezTo>
                  <a:cubicBezTo>
                    <a:pt x="148526" y="830999"/>
                    <a:pt x="131426" y="836760"/>
                    <a:pt x="114300" y="838473"/>
                  </a:cubicBezTo>
                  <a:cubicBezTo>
                    <a:pt x="76389" y="842264"/>
                    <a:pt x="38100" y="838473"/>
                    <a:pt x="0" y="838473"/>
                  </a:cubicBezTo>
                </a:path>
              </a:pathLst>
            </a:cu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6400800" y="1600200"/>
              <a:ext cx="541728" cy="249602"/>
            </a:xfrm>
            <a:custGeom>
              <a:avLst/>
              <a:gdLst>
                <a:gd name="connsiteX0" fmla="*/ 133514 w 541728"/>
                <a:gd name="connsiteY0" fmla="*/ 84248 h 249602"/>
                <a:gd name="connsiteX1" fmla="*/ 149842 w 541728"/>
                <a:gd name="connsiteY1" fmla="*/ 133234 h 249602"/>
                <a:gd name="connsiteX2" fmla="*/ 541728 w 541728"/>
                <a:gd name="connsiteY2" fmla="*/ 198548 h 249602"/>
                <a:gd name="connsiteX3" fmla="*/ 133514 w 541728"/>
                <a:gd name="connsiteY3" fmla="*/ 182220 h 249602"/>
                <a:gd name="connsiteX4" fmla="*/ 117185 w 541728"/>
                <a:gd name="connsiteY4" fmla="*/ 133234 h 249602"/>
                <a:gd name="connsiteX5" fmla="*/ 68199 w 541728"/>
                <a:gd name="connsiteY5" fmla="*/ 100577 h 249602"/>
                <a:gd name="connsiteX6" fmla="*/ 19214 w 541728"/>
                <a:gd name="connsiteY6" fmla="*/ 51591 h 249602"/>
                <a:gd name="connsiteX7" fmla="*/ 117185 w 541728"/>
                <a:gd name="connsiteY7" fmla="*/ 67920 h 249602"/>
                <a:gd name="connsiteX8" fmla="*/ 149842 w 541728"/>
                <a:gd name="connsiteY8" fmla="*/ 116906 h 249602"/>
                <a:gd name="connsiteX9" fmla="*/ 247814 w 541728"/>
                <a:gd name="connsiteY9" fmla="*/ 182220 h 249602"/>
                <a:gd name="connsiteX10" fmla="*/ 411099 w 541728"/>
                <a:gd name="connsiteY10" fmla="*/ 214877 h 249602"/>
                <a:gd name="connsiteX11" fmla="*/ 476414 w 541728"/>
                <a:gd name="connsiteY11" fmla="*/ 231206 h 249602"/>
                <a:gd name="connsiteX12" fmla="*/ 525399 w 541728"/>
                <a:gd name="connsiteY12" fmla="*/ 214877 h 249602"/>
                <a:gd name="connsiteX13" fmla="*/ 443757 w 541728"/>
                <a:gd name="connsiteY13" fmla="*/ 116906 h 249602"/>
                <a:gd name="connsiteX14" fmla="*/ 427428 w 541728"/>
                <a:gd name="connsiteY14" fmla="*/ 67920 h 249602"/>
                <a:gd name="connsiteX15" fmla="*/ 378442 w 541728"/>
                <a:gd name="connsiteY15" fmla="*/ 35263 h 249602"/>
                <a:gd name="connsiteX16" fmla="*/ 149842 w 541728"/>
                <a:gd name="connsiteY16" fmla="*/ 18934 h 2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728" h="249602">
                  <a:moveTo>
                    <a:pt x="133514" y="84248"/>
                  </a:moveTo>
                  <a:cubicBezTo>
                    <a:pt x="138957" y="100577"/>
                    <a:pt x="135521" y="123687"/>
                    <a:pt x="149842" y="133234"/>
                  </a:cubicBezTo>
                  <a:cubicBezTo>
                    <a:pt x="324394" y="249602"/>
                    <a:pt x="339061" y="214138"/>
                    <a:pt x="541728" y="198548"/>
                  </a:cubicBezTo>
                  <a:cubicBezTo>
                    <a:pt x="405657" y="193105"/>
                    <a:pt x="268111" y="202927"/>
                    <a:pt x="133514" y="182220"/>
                  </a:cubicBezTo>
                  <a:cubicBezTo>
                    <a:pt x="116502" y="179603"/>
                    <a:pt x="127937" y="146674"/>
                    <a:pt x="117185" y="133234"/>
                  </a:cubicBezTo>
                  <a:cubicBezTo>
                    <a:pt x="104926" y="117910"/>
                    <a:pt x="83275" y="113140"/>
                    <a:pt x="68199" y="100577"/>
                  </a:cubicBezTo>
                  <a:cubicBezTo>
                    <a:pt x="50459" y="85794"/>
                    <a:pt x="0" y="64400"/>
                    <a:pt x="19214" y="51591"/>
                  </a:cubicBezTo>
                  <a:cubicBezTo>
                    <a:pt x="46761" y="33226"/>
                    <a:pt x="84528" y="62477"/>
                    <a:pt x="117185" y="67920"/>
                  </a:cubicBezTo>
                  <a:cubicBezTo>
                    <a:pt x="128071" y="84249"/>
                    <a:pt x="135073" y="103983"/>
                    <a:pt x="149842" y="116906"/>
                  </a:cubicBezTo>
                  <a:cubicBezTo>
                    <a:pt x="179380" y="142752"/>
                    <a:pt x="209737" y="172701"/>
                    <a:pt x="247814" y="182220"/>
                  </a:cubicBezTo>
                  <a:cubicBezTo>
                    <a:pt x="399535" y="220149"/>
                    <a:pt x="210901" y="174836"/>
                    <a:pt x="411099" y="214877"/>
                  </a:cubicBezTo>
                  <a:cubicBezTo>
                    <a:pt x="433105" y="219278"/>
                    <a:pt x="454642" y="225763"/>
                    <a:pt x="476414" y="231206"/>
                  </a:cubicBezTo>
                  <a:cubicBezTo>
                    <a:pt x="492742" y="225763"/>
                    <a:pt x="521225" y="231575"/>
                    <a:pt x="525399" y="214877"/>
                  </a:cubicBezTo>
                  <a:cubicBezTo>
                    <a:pt x="529946" y="196690"/>
                    <a:pt x="447770" y="120919"/>
                    <a:pt x="443757" y="116906"/>
                  </a:cubicBezTo>
                  <a:cubicBezTo>
                    <a:pt x="438314" y="100577"/>
                    <a:pt x="438180" y="81360"/>
                    <a:pt x="427428" y="67920"/>
                  </a:cubicBezTo>
                  <a:cubicBezTo>
                    <a:pt x="415169" y="52596"/>
                    <a:pt x="395995" y="44039"/>
                    <a:pt x="378442" y="35263"/>
                  </a:cubicBezTo>
                  <a:cubicBezTo>
                    <a:pt x="307917" y="0"/>
                    <a:pt x="224018" y="18934"/>
                    <a:pt x="149842" y="18934"/>
                  </a:cubicBezTo>
                </a:path>
              </a:pathLst>
            </a:cu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rot="14728898">
              <a:off x="4997674" y="2384957"/>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rot="10274828">
              <a:off x="5285895" y="2320044"/>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rot="14110316">
              <a:off x="5093176" y="2471558"/>
              <a:ext cx="478504" cy="405878"/>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2000"/>
                                        <p:tgtEl>
                                          <p:spTgt spid="97"/>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97"/>
                                        </p:tgtEl>
                                      </p:cBhvr>
                                    </p:animEffect>
                                    <p:set>
                                      <p:cBhvr>
                                        <p:cTn id="11" dur="1" fill="hold">
                                          <p:stCondLst>
                                            <p:cond delay="1999"/>
                                          </p:stCondLst>
                                        </p:cTn>
                                        <p:tgtEl>
                                          <p:spTgt spid="9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2000"/>
                                        <p:tgtEl>
                                          <p:spTgt spid="98"/>
                                        </p:tgtEl>
                                      </p:cBhvr>
                                    </p:animEffect>
                                  </p:childTnLst>
                                </p:cTn>
                              </p:par>
                            </p:childTnLst>
                          </p:cTn>
                        </p:par>
                        <p:par>
                          <p:cTn id="15" fill="hold">
                            <p:stCondLst>
                              <p:cond delay="4000"/>
                            </p:stCondLst>
                            <p:childTnLst>
                              <p:par>
                                <p:cTn id="16" presetID="10" presetClass="exit" presetSubtype="0" fill="hold" nodeType="afterEffect">
                                  <p:stCondLst>
                                    <p:cond delay="0"/>
                                  </p:stCondLst>
                                  <p:childTnLst>
                                    <p:animEffect transition="out" filter="fade">
                                      <p:cBhvr>
                                        <p:cTn id="17" dur="2000"/>
                                        <p:tgtEl>
                                          <p:spTgt spid="98"/>
                                        </p:tgtEl>
                                      </p:cBhvr>
                                    </p:animEffect>
                                    <p:set>
                                      <p:cBhvr>
                                        <p:cTn id="18" dur="1" fill="hold">
                                          <p:stCondLst>
                                            <p:cond delay="1999"/>
                                          </p:stCondLst>
                                        </p:cTn>
                                        <p:tgtEl>
                                          <p:spTgt spid="9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2000"/>
                                        <p:tgtEl>
                                          <p:spTgt spid="106"/>
                                        </p:tgtEl>
                                      </p:cBhvr>
                                    </p:animEffect>
                                  </p:childTnLst>
                                </p:cTn>
                              </p:par>
                            </p:childTnLst>
                          </p:cTn>
                        </p:par>
                        <p:par>
                          <p:cTn id="22" fill="hold">
                            <p:stCondLst>
                              <p:cond delay="6000"/>
                            </p:stCondLst>
                            <p:childTnLst>
                              <p:par>
                                <p:cTn id="23" presetID="10" presetClass="exit" presetSubtype="0" fill="hold" nodeType="afterEffect">
                                  <p:stCondLst>
                                    <p:cond delay="0"/>
                                  </p:stCondLst>
                                  <p:childTnLst>
                                    <p:animEffect transition="out" filter="fade">
                                      <p:cBhvr>
                                        <p:cTn id="24" dur="2000"/>
                                        <p:tgtEl>
                                          <p:spTgt spid="106"/>
                                        </p:tgtEl>
                                      </p:cBhvr>
                                    </p:animEffect>
                                    <p:set>
                                      <p:cBhvr>
                                        <p:cTn id="25" dur="1" fill="hold">
                                          <p:stCondLst>
                                            <p:cond delay="1999"/>
                                          </p:stCondLst>
                                        </p:cTn>
                                        <p:tgtEl>
                                          <p:spTgt spid="10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450B"/>
        </a:solidFill>
        <a:effectLst/>
      </p:bgPr>
    </p:bg>
    <p:spTree>
      <p:nvGrpSpPr>
        <p:cNvPr id="1" name=""/>
        <p:cNvGrpSpPr/>
        <p:nvPr/>
      </p:nvGrpSpPr>
      <p:grpSpPr>
        <a:xfrm>
          <a:off x="0" y="0"/>
          <a:ext cx="0" cy="0"/>
          <a:chOff x="0" y="0"/>
          <a:chExt cx="0" cy="0"/>
        </a:xfrm>
      </p:grpSpPr>
      <p:sp>
        <p:nvSpPr>
          <p:cNvPr id="63" name="Sun 62"/>
          <p:cNvSpPr/>
          <p:nvPr/>
        </p:nvSpPr>
        <p:spPr>
          <a:xfrm>
            <a:off x="1295400" y="-1295400"/>
            <a:ext cx="4876800" cy="4572000"/>
          </a:xfrm>
          <a:prstGeom prst="sun">
            <a:avLst/>
          </a:prstGeom>
          <a:gradFill>
            <a:gsLst>
              <a:gs pos="0">
                <a:srgbClr val="FFF200"/>
              </a:gs>
              <a:gs pos="45000">
                <a:srgbClr val="FF7A00"/>
              </a:gs>
              <a:gs pos="70000">
                <a:schemeClr val="accent6">
                  <a:lumMod val="75000"/>
                </a:schemeClr>
              </a:gs>
              <a:gs pos="100000">
                <a:srgbClr val="FFF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a:stretch>
            <a:fillRect/>
          </a:stretch>
        </p:blipFill>
        <p:spPr bwMode="auto">
          <a:xfrm>
            <a:off x="1447800" y="1676400"/>
            <a:ext cx="1676400" cy="990600"/>
          </a:xfrm>
          <a:prstGeom prst="rect">
            <a:avLst/>
          </a:prstGeom>
          <a:noFill/>
          <a:ln w="9525">
            <a:noFill/>
            <a:miter lim="800000"/>
            <a:headEnd/>
            <a:tailEnd/>
          </a:ln>
          <a:effectLst/>
        </p:spPr>
      </p:pic>
      <p:grpSp>
        <p:nvGrpSpPr>
          <p:cNvPr id="2" name="Group 1"/>
          <p:cNvGrpSpPr/>
          <p:nvPr/>
        </p:nvGrpSpPr>
        <p:grpSpPr>
          <a:xfrm>
            <a:off x="5562600" y="1371600"/>
            <a:ext cx="2575112" cy="4049140"/>
            <a:chOff x="5458722" y="419829"/>
            <a:chExt cx="2575112" cy="4049140"/>
          </a:xfrm>
        </p:grpSpPr>
        <p:sp>
          <p:nvSpPr>
            <p:cNvPr id="3" name="Freeform 2"/>
            <p:cNvSpPr/>
            <p:nvPr/>
          </p:nvSpPr>
          <p:spPr>
            <a:xfrm>
              <a:off x="5458722" y="1712890"/>
              <a:ext cx="2575112" cy="2756079"/>
            </a:xfrm>
            <a:custGeom>
              <a:avLst/>
              <a:gdLst>
                <a:gd name="connsiteX0" fmla="*/ 826865 w 2575112"/>
                <a:gd name="connsiteY0" fmla="*/ 643944 h 2756079"/>
                <a:gd name="connsiteX1" fmla="*/ 311710 w 2575112"/>
                <a:gd name="connsiteY1" fmla="*/ 862885 h 2756079"/>
                <a:gd name="connsiteX2" fmla="*/ 234437 w 2575112"/>
                <a:gd name="connsiteY2" fmla="*/ 940158 h 2756079"/>
                <a:gd name="connsiteX3" fmla="*/ 208679 w 2575112"/>
                <a:gd name="connsiteY3" fmla="*/ 1017431 h 2756079"/>
                <a:gd name="connsiteX4" fmla="*/ 311710 w 2575112"/>
                <a:gd name="connsiteY4" fmla="*/ 965916 h 2756079"/>
                <a:gd name="connsiteX5" fmla="*/ 479136 w 2575112"/>
                <a:gd name="connsiteY5" fmla="*/ 875764 h 2756079"/>
                <a:gd name="connsiteX6" fmla="*/ 530651 w 2575112"/>
                <a:gd name="connsiteY6" fmla="*/ 811369 h 2756079"/>
                <a:gd name="connsiteX7" fmla="*/ 607924 w 2575112"/>
                <a:gd name="connsiteY7" fmla="*/ 721217 h 2756079"/>
                <a:gd name="connsiteX8" fmla="*/ 672319 w 2575112"/>
                <a:gd name="connsiteY8" fmla="*/ 669702 h 2756079"/>
                <a:gd name="connsiteX9" fmla="*/ 723834 w 2575112"/>
                <a:gd name="connsiteY9" fmla="*/ 656823 h 2756079"/>
                <a:gd name="connsiteX10" fmla="*/ 646561 w 2575112"/>
                <a:gd name="connsiteY10" fmla="*/ 721217 h 2756079"/>
                <a:gd name="connsiteX11" fmla="*/ 492014 w 2575112"/>
                <a:gd name="connsiteY11" fmla="*/ 798490 h 2756079"/>
                <a:gd name="connsiteX12" fmla="*/ 234437 w 2575112"/>
                <a:gd name="connsiteY12" fmla="*/ 875764 h 2756079"/>
                <a:gd name="connsiteX13" fmla="*/ 157164 w 2575112"/>
                <a:gd name="connsiteY13" fmla="*/ 901521 h 2756079"/>
                <a:gd name="connsiteX14" fmla="*/ 131406 w 2575112"/>
                <a:gd name="connsiteY14" fmla="*/ 862885 h 2756079"/>
                <a:gd name="connsiteX15" fmla="*/ 144285 w 2575112"/>
                <a:gd name="connsiteY15" fmla="*/ 386366 h 2756079"/>
                <a:gd name="connsiteX16" fmla="*/ 182922 w 2575112"/>
                <a:gd name="connsiteY16" fmla="*/ 321972 h 2756079"/>
                <a:gd name="connsiteX17" fmla="*/ 260195 w 2575112"/>
                <a:gd name="connsiteY17" fmla="*/ 270456 h 2756079"/>
                <a:gd name="connsiteX18" fmla="*/ 311710 w 2575112"/>
                <a:gd name="connsiteY18" fmla="*/ 231820 h 2756079"/>
                <a:gd name="connsiteX19" fmla="*/ 324589 w 2575112"/>
                <a:gd name="connsiteY19" fmla="*/ 193183 h 2756079"/>
                <a:gd name="connsiteX20" fmla="*/ 363226 w 2575112"/>
                <a:gd name="connsiteY20" fmla="*/ 180304 h 2756079"/>
                <a:gd name="connsiteX21" fmla="*/ 453378 w 2575112"/>
                <a:gd name="connsiteY21" fmla="*/ 167425 h 2756079"/>
                <a:gd name="connsiteX22" fmla="*/ 517772 w 2575112"/>
                <a:gd name="connsiteY22" fmla="*/ 141668 h 2756079"/>
                <a:gd name="connsiteX23" fmla="*/ 556409 w 2575112"/>
                <a:gd name="connsiteY23" fmla="*/ 128789 h 2756079"/>
                <a:gd name="connsiteX24" fmla="*/ 595045 w 2575112"/>
                <a:gd name="connsiteY24" fmla="*/ 103031 h 2756079"/>
                <a:gd name="connsiteX25" fmla="*/ 1380657 w 2575112"/>
                <a:gd name="connsiteY25" fmla="*/ 115910 h 2756079"/>
                <a:gd name="connsiteX26" fmla="*/ 1509445 w 2575112"/>
                <a:gd name="connsiteY26" fmla="*/ 141668 h 2756079"/>
                <a:gd name="connsiteX27" fmla="*/ 1638234 w 2575112"/>
                <a:gd name="connsiteY27" fmla="*/ 154547 h 2756079"/>
                <a:gd name="connsiteX28" fmla="*/ 1728386 w 2575112"/>
                <a:gd name="connsiteY28" fmla="*/ 231820 h 2756079"/>
                <a:gd name="connsiteX29" fmla="*/ 1754144 w 2575112"/>
                <a:gd name="connsiteY29" fmla="*/ 270456 h 2756079"/>
                <a:gd name="connsiteX30" fmla="*/ 1831417 w 2575112"/>
                <a:gd name="connsiteY30" fmla="*/ 334851 h 2756079"/>
                <a:gd name="connsiteX31" fmla="*/ 1882933 w 2575112"/>
                <a:gd name="connsiteY31" fmla="*/ 425003 h 2756079"/>
                <a:gd name="connsiteX32" fmla="*/ 1973085 w 2575112"/>
                <a:gd name="connsiteY32" fmla="*/ 502276 h 2756079"/>
                <a:gd name="connsiteX33" fmla="*/ 2011722 w 2575112"/>
                <a:gd name="connsiteY33" fmla="*/ 553792 h 2756079"/>
                <a:gd name="connsiteX34" fmla="*/ 2076116 w 2575112"/>
                <a:gd name="connsiteY34" fmla="*/ 605307 h 2756079"/>
                <a:gd name="connsiteX35" fmla="*/ 2114753 w 2575112"/>
                <a:gd name="connsiteY35" fmla="*/ 643944 h 2756079"/>
                <a:gd name="connsiteX36" fmla="*/ 2243541 w 2575112"/>
                <a:gd name="connsiteY36" fmla="*/ 759854 h 2756079"/>
                <a:gd name="connsiteX37" fmla="*/ 2256420 w 2575112"/>
                <a:gd name="connsiteY37" fmla="*/ 798490 h 2756079"/>
                <a:gd name="connsiteX38" fmla="*/ 2346572 w 2575112"/>
                <a:gd name="connsiteY38" fmla="*/ 837127 h 2756079"/>
                <a:gd name="connsiteX39" fmla="*/ 2372330 w 2575112"/>
                <a:gd name="connsiteY39" fmla="*/ 875764 h 2756079"/>
                <a:gd name="connsiteX40" fmla="*/ 2385209 w 2575112"/>
                <a:gd name="connsiteY40" fmla="*/ 914400 h 2756079"/>
                <a:gd name="connsiteX41" fmla="*/ 2462482 w 2575112"/>
                <a:gd name="connsiteY41" fmla="*/ 1004552 h 2756079"/>
                <a:gd name="connsiteX42" fmla="*/ 2475361 w 2575112"/>
                <a:gd name="connsiteY42" fmla="*/ 1056068 h 2756079"/>
                <a:gd name="connsiteX43" fmla="*/ 2501119 w 2575112"/>
                <a:gd name="connsiteY43" fmla="*/ 1094704 h 2756079"/>
                <a:gd name="connsiteX44" fmla="*/ 2513998 w 2575112"/>
                <a:gd name="connsiteY44" fmla="*/ 1133341 h 2756079"/>
                <a:gd name="connsiteX45" fmla="*/ 2475361 w 2575112"/>
                <a:gd name="connsiteY45" fmla="*/ 1146220 h 2756079"/>
                <a:gd name="connsiteX46" fmla="*/ 2359451 w 2575112"/>
                <a:gd name="connsiteY46" fmla="*/ 1133341 h 2756079"/>
                <a:gd name="connsiteX47" fmla="*/ 2282178 w 2575112"/>
                <a:gd name="connsiteY47" fmla="*/ 1068947 h 2756079"/>
                <a:gd name="connsiteX48" fmla="*/ 2217784 w 2575112"/>
                <a:gd name="connsiteY48" fmla="*/ 1043189 h 2756079"/>
                <a:gd name="connsiteX49" fmla="*/ 2140510 w 2575112"/>
                <a:gd name="connsiteY49" fmla="*/ 965916 h 2756079"/>
                <a:gd name="connsiteX50" fmla="*/ 2088995 w 2575112"/>
                <a:gd name="connsiteY50" fmla="*/ 914400 h 2756079"/>
                <a:gd name="connsiteX51" fmla="*/ 2011722 w 2575112"/>
                <a:gd name="connsiteY51" fmla="*/ 862885 h 2756079"/>
                <a:gd name="connsiteX52" fmla="*/ 1857175 w 2575112"/>
                <a:gd name="connsiteY52" fmla="*/ 746975 h 2756079"/>
                <a:gd name="connsiteX53" fmla="*/ 1805660 w 2575112"/>
                <a:gd name="connsiteY53" fmla="*/ 721217 h 2756079"/>
                <a:gd name="connsiteX54" fmla="*/ 1818538 w 2575112"/>
                <a:gd name="connsiteY54" fmla="*/ 734096 h 2756079"/>
                <a:gd name="connsiteX55" fmla="*/ 1870054 w 2575112"/>
                <a:gd name="connsiteY55" fmla="*/ 772733 h 2756079"/>
                <a:gd name="connsiteX56" fmla="*/ 1934448 w 2575112"/>
                <a:gd name="connsiteY56" fmla="*/ 837127 h 2756079"/>
                <a:gd name="connsiteX57" fmla="*/ 1973085 w 2575112"/>
                <a:gd name="connsiteY57" fmla="*/ 862885 h 2756079"/>
                <a:gd name="connsiteX58" fmla="*/ 2024600 w 2575112"/>
                <a:gd name="connsiteY58" fmla="*/ 914400 h 2756079"/>
                <a:gd name="connsiteX59" fmla="*/ 2076116 w 2575112"/>
                <a:gd name="connsiteY59" fmla="*/ 927279 h 2756079"/>
                <a:gd name="connsiteX60" fmla="*/ 2166268 w 2575112"/>
                <a:gd name="connsiteY60" fmla="*/ 991673 h 2756079"/>
                <a:gd name="connsiteX61" fmla="*/ 2269299 w 2575112"/>
                <a:gd name="connsiteY61" fmla="*/ 1017431 h 2756079"/>
                <a:gd name="connsiteX62" fmla="*/ 2307936 w 2575112"/>
                <a:gd name="connsiteY62" fmla="*/ 1030310 h 2756079"/>
                <a:gd name="connsiteX63" fmla="*/ 2385209 w 2575112"/>
                <a:gd name="connsiteY63" fmla="*/ 1081825 h 2756079"/>
                <a:gd name="connsiteX64" fmla="*/ 2423845 w 2575112"/>
                <a:gd name="connsiteY64" fmla="*/ 1107583 h 2756079"/>
                <a:gd name="connsiteX65" fmla="*/ 2449603 w 2575112"/>
                <a:gd name="connsiteY65" fmla="*/ 1068947 h 2756079"/>
                <a:gd name="connsiteX66" fmla="*/ 2423845 w 2575112"/>
                <a:gd name="connsiteY66" fmla="*/ 1030310 h 2756079"/>
                <a:gd name="connsiteX67" fmla="*/ 2385209 w 2575112"/>
                <a:gd name="connsiteY67" fmla="*/ 978795 h 2756079"/>
                <a:gd name="connsiteX68" fmla="*/ 2295057 w 2575112"/>
                <a:gd name="connsiteY68" fmla="*/ 914400 h 2756079"/>
                <a:gd name="connsiteX69" fmla="*/ 2230662 w 2575112"/>
                <a:gd name="connsiteY69" fmla="*/ 811369 h 2756079"/>
                <a:gd name="connsiteX70" fmla="*/ 2153389 w 2575112"/>
                <a:gd name="connsiteY70" fmla="*/ 759854 h 2756079"/>
                <a:gd name="connsiteX71" fmla="*/ 2114753 w 2575112"/>
                <a:gd name="connsiteY71" fmla="*/ 708338 h 2756079"/>
                <a:gd name="connsiteX72" fmla="*/ 2101874 w 2575112"/>
                <a:gd name="connsiteY72" fmla="*/ 656823 h 2756079"/>
                <a:gd name="connsiteX73" fmla="*/ 2076116 w 2575112"/>
                <a:gd name="connsiteY73" fmla="*/ 592428 h 2756079"/>
                <a:gd name="connsiteX74" fmla="*/ 2050358 w 2575112"/>
                <a:gd name="connsiteY74" fmla="*/ 515155 h 2756079"/>
                <a:gd name="connsiteX75" fmla="*/ 1985964 w 2575112"/>
                <a:gd name="connsiteY75" fmla="*/ 425003 h 2756079"/>
                <a:gd name="connsiteX76" fmla="*/ 1960206 w 2575112"/>
                <a:gd name="connsiteY76" fmla="*/ 386366 h 2756079"/>
                <a:gd name="connsiteX77" fmla="*/ 1870054 w 2575112"/>
                <a:gd name="connsiteY77" fmla="*/ 309093 h 2756079"/>
                <a:gd name="connsiteX78" fmla="*/ 1908691 w 2575112"/>
                <a:gd name="connsiteY78" fmla="*/ 386366 h 2756079"/>
                <a:gd name="connsiteX79" fmla="*/ 2037479 w 2575112"/>
                <a:gd name="connsiteY79" fmla="*/ 489397 h 2756079"/>
                <a:gd name="connsiteX80" fmla="*/ 2101874 w 2575112"/>
                <a:gd name="connsiteY80" fmla="*/ 566671 h 2756079"/>
                <a:gd name="connsiteX81" fmla="*/ 2179147 w 2575112"/>
                <a:gd name="connsiteY81" fmla="*/ 643944 h 2756079"/>
                <a:gd name="connsiteX82" fmla="*/ 2243541 w 2575112"/>
                <a:gd name="connsiteY82" fmla="*/ 682580 h 2756079"/>
                <a:gd name="connsiteX83" fmla="*/ 2346572 w 2575112"/>
                <a:gd name="connsiteY83" fmla="*/ 785611 h 2756079"/>
                <a:gd name="connsiteX84" fmla="*/ 2359451 w 2575112"/>
                <a:gd name="connsiteY84" fmla="*/ 824248 h 2756079"/>
                <a:gd name="connsiteX85" fmla="*/ 2398088 w 2575112"/>
                <a:gd name="connsiteY85" fmla="*/ 901521 h 2756079"/>
                <a:gd name="connsiteX86" fmla="*/ 2385209 w 2575112"/>
                <a:gd name="connsiteY86" fmla="*/ 1094704 h 2756079"/>
                <a:gd name="connsiteX87" fmla="*/ 2333693 w 2575112"/>
                <a:gd name="connsiteY87" fmla="*/ 1081825 h 2756079"/>
                <a:gd name="connsiteX88" fmla="*/ 2269299 w 2575112"/>
                <a:gd name="connsiteY88" fmla="*/ 1043189 h 2756079"/>
                <a:gd name="connsiteX89" fmla="*/ 2127631 w 2575112"/>
                <a:gd name="connsiteY89" fmla="*/ 978795 h 2756079"/>
                <a:gd name="connsiteX90" fmla="*/ 2011722 w 2575112"/>
                <a:gd name="connsiteY90" fmla="*/ 927279 h 2756079"/>
                <a:gd name="connsiteX91" fmla="*/ 1960206 w 2575112"/>
                <a:gd name="connsiteY91" fmla="*/ 888642 h 2756079"/>
                <a:gd name="connsiteX92" fmla="*/ 1921569 w 2575112"/>
                <a:gd name="connsiteY92" fmla="*/ 837127 h 2756079"/>
                <a:gd name="connsiteX93" fmla="*/ 1831417 w 2575112"/>
                <a:gd name="connsiteY93" fmla="*/ 785611 h 2756079"/>
                <a:gd name="connsiteX94" fmla="*/ 1728386 w 2575112"/>
                <a:gd name="connsiteY94" fmla="*/ 682580 h 2756079"/>
                <a:gd name="connsiteX95" fmla="*/ 1612476 w 2575112"/>
                <a:gd name="connsiteY95" fmla="*/ 592428 h 2756079"/>
                <a:gd name="connsiteX96" fmla="*/ 1651113 w 2575112"/>
                <a:gd name="connsiteY96" fmla="*/ 618186 h 2756079"/>
                <a:gd name="connsiteX97" fmla="*/ 1689750 w 2575112"/>
                <a:gd name="connsiteY97" fmla="*/ 631065 h 2756079"/>
                <a:gd name="connsiteX98" fmla="*/ 1702629 w 2575112"/>
                <a:gd name="connsiteY98" fmla="*/ 2614411 h 2756079"/>
                <a:gd name="connsiteX99" fmla="*/ 1625355 w 2575112"/>
                <a:gd name="connsiteY99" fmla="*/ 2601533 h 2756079"/>
                <a:gd name="connsiteX100" fmla="*/ 1535203 w 2575112"/>
                <a:gd name="connsiteY100" fmla="*/ 2434107 h 2756079"/>
                <a:gd name="connsiteX101" fmla="*/ 1509445 w 2575112"/>
                <a:gd name="connsiteY101" fmla="*/ 2395471 h 2756079"/>
                <a:gd name="connsiteX102" fmla="*/ 1483688 w 2575112"/>
                <a:gd name="connsiteY102" fmla="*/ 2331076 h 2756079"/>
                <a:gd name="connsiteX103" fmla="*/ 1445051 w 2575112"/>
                <a:gd name="connsiteY103" fmla="*/ 2253803 h 2756079"/>
                <a:gd name="connsiteX104" fmla="*/ 1419293 w 2575112"/>
                <a:gd name="connsiteY104" fmla="*/ 2137893 h 2756079"/>
                <a:gd name="connsiteX105" fmla="*/ 1380657 w 2575112"/>
                <a:gd name="connsiteY105" fmla="*/ 2073499 h 2756079"/>
                <a:gd name="connsiteX106" fmla="*/ 1367778 w 2575112"/>
                <a:gd name="connsiteY106" fmla="*/ 2021983 h 2756079"/>
                <a:gd name="connsiteX107" fmla="*/ 1329141 w 2575112"/>
                <a:gd name="connsiteY107" fmla="*/ 1970468 h 2756079"/>
                <a:gd name="connsiteX108" fmla="*/ 1264747 w 2575112"/>
                <a:gd name="connsiteY108" fmla="*/ 1893195 h 2756079"/>
                <a:gd name="connsiteX109" fmla="*/ 1251868 w 2575112"/>
                <a:gd name="connsiteY109" fmla="*/ 1854558 h 2756079"/>
                <a:gd name="connsiteX110" fmla="*/ 1097322 w 2575112"/>
                <a:gd name="connsiteY110" fmla="*/ 1828800 h 2756079"/>
                <a:gd name="connsiteX111" fmla="*/ 1084443 w 2575112"/>
                <a:gd name="connsiteY111" fmla="*/ 1880316 h 2756079"/>
                <a:gd name="connsiteX112" fmla="*/ 1058685 w 2575112"/>
                <a:gd name="connsiteY112" fmla="*/ 2021983 h 2756079"/>
                <a:gd name="connsiteX113" fmla="*/ 968533 w 2575112"/>
                <a:gd name="connsiteY113" fmla="*/ 2125014 h 2756079"/>
                <a:gd name="connsiteX114" fmla="*/ 955654 w 2575112"/>
                <a:gd name="connsiteY114" fmla="*/ 2163651 h 2756079"/>
                <a:gd name="connsiteX115" fmla="*/ 929896 w 2575112"/>
                <a:gd name="connsiteY115" fmla="*/ 2279561 h 2756079"/>
                <a:gd name="connsiteX116" fmla="*/ 917017 w 2575112"/>
                <a:gd name="connsiteY116" fmla="*/ 2382592 h 2756079"/>
                <a:gd name="connsiteX117" fmla="*/ 788229 w 2575112"/>
                <a:gd name="connsiteY117" fmla="*/ 2562896 h 2756079"/>
                <a:gd name="connsiteX118" fmla="*/ 723834 w 2575112"/>
                <a:gd name="connsiteY118" fmla="*/ 2640169 h 2756079"/>
                <a:gd name="connsiteX119" fmla="*/ 685198 w 2575112"/>
                <a:gd name="connsiteY119" fmla="*/ 2678806 h 2756079"/>
                <a:gd name="connsiteX120" fmla="*/ 633682 w 2575112"/>
                <a:gd name="connsiteY120" fmla="*/ 2756079 h 2756079"/>
                <a:gd name="connsiteX121" fmla="*/ 620803 w 2575112"/>
                <a:gd name="connsiteY121" fmla="*/ 2691685 h 2756079"/>
                <a:gd name="connsiteX122" fmla="*/ 646561 w 2575112"/>
                <a:gd name="connsiteY122" fmla="*/ 1918952 h 2756079"/>
                <a:gd name="connsiteX123" fmla="*/ 659440 w 2575112"/>
                <a:gd name="connsiteY123" fmla="*/ 2524259 h 2756079"/>
                <a:gd name="connsiteX124" fmla="*/ 672319 w 2575112"/>
                <a:gd name="connsiteY124" fmla="*/ 2614411 h 2756079"/>
                <a:gd name="connsiteX125" fmla="*/ 710955 w 2575112"/>
                <a:gd name="connsiteY125" fmla="*/ 2524259 h 2756079"/>
                <a:gd name="connsiteX126" fmla="*/ 891260 w 2575112"/>
                <a:gd name="connsiteY126" fmla="*/ 2305318 h 2756079"/>
                <a:gd name="connsiteX127" fmla="*/ 917017 w 2575112"/>
                <a:gd name="connsiteY127" fmla="*/ 2253803 h 2756079"/>
                <a:gd name="connsiteX128" fmla="*/ 968533 w 2575112"/>
                <a:gd name="connsiteY128" fmla="*/ 2163651 h 2756079"/>
                <a:gd name="connsiteX129" fmla="*/ 994291 w 2575112"/>
                <a:gd name="connsiteY129" fmla="*/ 2099256 h 2756079"/>
                <a:gd name="connsiteX130" fmla="*/ 1045806 w 2575112"/>
                <a:gd name="connsiteY130" fmla="*/ 2060620 h 2756079"/>
                <a:gd name="connsiteX131" fmla="*/ 1084443 w 2575112"/>
                <a:gd name="connsiteY131" fmla="*/ 1996225 h 2756079"/>
                <a:gd name="connsiteX132" fmla="*/ 1174595 w 2575112"/>
                <a:gd name="connsiteY132" fmla="*/ 1906073 h 2756079"/>
                <a:gd name="connsiteX133" fmla="*/ 1187474 w 2575112"/>
                <a:gd name="connsiteY133" fmla="*/ 1803042 h 2756079"/>
                <a:gd name="connsiteX134" fmla="*/ 1342020 w 2575112"/>
                <a:gd name="connsiteY134" fmla="*/ 1893195 h 2756079"/>
                <a:gd name="connsiteX135" fmla="*/ 1354899 w 2575112"/>
                <a:gd name="connsiteY135" fmla="*/ 1957589 h 2756079"/>
                <a:gd name="connsiteX136" fmla="*/ 1367778 w 2575112"/>
                <a:gd name="connsiteY136" fmla="*/ 2215166 h 2756079"/>
                <a:gd name="connsiteX137" fmla="*/ 1406414 w 2575112"/>
                <a:gd name="connsiteY137" fmla="*/ 2279561 h 2756079"/>
                <a:gd name="connsiteX138" fmla="*/ 1483688 w 2575112"/>
                <a:gd name="connsiteY138" fmla="*/ 2434107 h 2756079"/>
                <a:gd name="connsiteX139" fmla="*/ 1496567 w 2575112"/>
                <a:gd name="connsiteY139" fmla="*/ 2537138 h 2756079"/>
                <a:gd name="connsiteX140" fmla="*/ 1509445 w 2575112"/>
                <a:gd name="connsiteY140" fmla="*/ 2575775 h 2756079"/>
                <a:gd name="connsiteX141" fmla="*/ 1548082 w 2575112"/>
                <a:gd name="connsiteY141" fmla="*/ 2614411 h 2756079"/>
                <a:gd name="connsiteX142" fmla="*/ 1638234 w 2575112"/>
                <a:gd name="connsiteY142" fmla="*/ 2665927 h 2756079"/>
                <a:gd name="connsiteX143" fmla="*/ 1676871 w 2575112"/>
                <a:gd name="connsiteY143" fmla="*/ 2653048 h 2756079"/>
                <a:gd name="connsiteX144" fmla="*/ 1676871 w 2575112"/>
                <a:gd name="connsiteY144" fmla="*/ 1803042 h 2756079"/>
                <a:gd name="connsiteX145" fmla="*/ 1663992 w 2575112"/>
                <a:gd name="connsiteY145" fmla="*/ 1764406 h 2756079"/>
                <a:gd name="connsiteX146" fmla="*/ 1651113 w 2575112"/>
                <a:gd name="connsiteY146" fmla="*/ 1674254 h 2756079"/>
                <a:gd name="connsiteX147" fmla="*/ 1638234 w 2575112"/>
                <a:gd name="connsiteY147" fmla="*/ 1609859 h 2756079"/>
                <a:gd name="connsiteX148" fmla="*/ 1612476 w 2575112"/>
                <a:gd name="connsiteY148" fmla="*/ 1455313 h 2756079"/>
                <a:gd name="connsiteX149" fmla="*/ 1586719 w 2575112"/>
                <a:gd name="connsiteY149" fmla="*/ 1365161 h 2756079"/>
                <a:gd name="connsiteX150" fmla="*/ 1586719 w 2575112"/>
                <a:gd name="connsiteY150" fmla="*/ 785611 h 2756079"/>
                <a:gd name="connsiteX151" fmla="*/ 1638234 w 2575112"/>
                <a:gd name="connsiteY151" fmla="*/ 695459 h 2756079"/>
                <a:gd name="connsiteX152" fmla="*/ 1831417 w 2575112"/>
                <a:gd name="connsiteY152" fmla="*/ 746975 h 2756079"/>
                <a:gd name="connsiteX153" fmla="*/ 1908691 w 2575112"/>
                <a:gd name="connsiteY153" fmla="*/ 850006 h 2756079"/>
                <a:gd name="connsiteX154" fmla="*/ 1985964 w 2575112"/>
                <a:gd name="connsiteY154" fmla="*/ 914400 h 2756079"/>
                <a:gd name="connsiteX155" fmla="*/ 2114753 w 2575112"/>
                <a:gd name="connsiteY155" fmla="*/ 1017431 h 2756079"/>
                <a:gd name="connsiteX156" fmla="*/ 2166268 w 2575112"/>
                <a:gd name="connsiteY156" fmla="*/ 1030310 h 2756079"/>
                <a:gd name="connsiteX157" fmla="*/ 2282178 w 2575112"/>
                <a:gd name="connsiteY157" fmla="*/ 1107583 h 2756079"/>
                <a:gd name="connsiteX158" fmla="*/ 2333693 w 2575112"/>
                <a:gd name="connsiteY158" fmla="*/ 1133341 h 2756079"/>
                <a:gd name="connsiteX159" fmla="*/ 2462482 w 2575112"/>
                <a:gd name="connsiteY159" fmla="*/ 1146220 h 2756079"/>
                <a:gd name="connsiteX160" fmla="*/ 2526876 w 2575112"/>
                <a:gd name="connsiteY160" fmla="*/ 1171978 h 2756079"/>
                <a:gd name="connsiteX161" fmla="*/ 2565513 w 2575112"/>
                <a:gd name="connsiteY161" fmla="*/ 1184856 h 2756079"/>
                <a:gd name="connsiteX162" fmla="*/ 2501119 w 2575112"/>
                <a:gd name="connsiteY162" fmla="*/ 1146220 h 2756079"/>
                <a:gd name="connsiteX163" fmla="*/ 2462482 w 2575112"/>
                <a:gd name="connsiteY163" fmla="*/ 1081825 h 2756079"/>
                <a:gd name="connsiteX164" fmla="*/ 2410967 w 2575112"/>
                <a:gd name="connsiteY164" fmla="*/ 1043189 h 2756079"/>
                <a:gd name="connsiteX165" fmla="*/ 2346572 w 2575112"/>
                <a:gd name="connsiteY165" fmla="*/ 927279 h 2756079"/>
                <a:gd name="connsiteX166" fmla="*/ 2295057 w 2575112"/>
                <a:gd name="connsiteY166" fmla="*/ 888642 h 2756079"/>
                <a:gd name="connsiteX167" fmla="*/ 2269299 w 2575112"/>
                <a:gd name="connsiteY167" fmla="*/ 850006 h 2756079"/>
                <a:gd name="connsiteX168" fmla="*/ 2217784 w 2575112"/>
                <a:gd name="connsiteY168" fmla="*/ 798490 h 2756079"/>
                <a:gd name="connsiteX169" fmla="*/ 2192026 w 2575112"/>
                <a:gd name="connsiteY169" fmla="*/ 759854 h 2756079"/>
                <a:gd name="connsiteX170" fmla="*/ 2153389 w 2575112"/>
                <a:gd name="connsiteY170" fmla="*/ 721217 h 2756079"/>
                <a:gd name="connsiteX171" fmla="*/ 2127631 w 2575112"/>
                <a:gd name="connsiteY171" fmla="*/ 682580 h 2756079"/>
                <a:gd name="connsiteX172" fmla="*/ 2088995 w 2575112"/>
                <a:gd name="connsiteY172" fmla="*/ 643944 h 2756079"/>
                <a:gd name="connsiteX173" fmla="*/ 2037479 w 2575112"/>
                <a:gd name="connsiteY173" fmla="*/ 566671 h 2756079"/>
                <a:gd name="connsiteX174" fmla="*/ 1921569 w 2575112"/>
                <a:gd name="connsiteY174" fmla="*/ 450761 h 2756079"/>
                <a:gd name="connsiteX175" fmla="*/ 1831417 w 2575112"/>
                <a:gd name="connsiteY175" fmla="*/ 360609 h 2756079"/>
                <a:gd name="connsiteX176" fmla="*/ 1792781 w 2575112"/>
                <a:gd name="connsiteY176" fmla="*/ 321972 h 2756079"/>
                <a:gd name="connsiteX177" fmla="*/ 1754144 w 2575112"/>
                <a:gd name="connsiteY177" fmla="*/ 296214 h 2756079"/>
                <a:gd name="connsiteX178" fmla="*/ 1702629 w 2575112"/>
                <a:gd name="connsiteY178" fmla="*/ 270456 h 2756079"/>
                <a:gd name="connsiteX179" fmla="*/ 1663992 w 2575112"/>
                <a:gd name="connsiteY179" fmla="*/ 231820 h 2756079"/>
                <a:gd name="connsiteX180" fmla="*/ 1509445 w 2575112"/>
                <a:gd name="connsiteY180" fmla="*/ 154547 h 2756079"/>
                <a:gd name="connsiteX181" fmla="*/ 1342020 w 2575112"/>
                <a:gd name="connsiteY181" fmla="*/ 90152 h 2756079"/>
                <a:gd name="connsiteX182" fmla="*/ 1238989 w 2575112"/>
                <a:gd name="connsiteY182" fmla="*/ 12879 h 2756079"/>
                <a:gd name="connsiteX183" fmla="*/ 1174595 w 2575112"/>
                <a:gd name="connsiteY183" fmla="*/ 0 h 2756079"/>
                <a:gd name="connsiteX184" fmla="*/ 1071564 w 2575112"/>
                <a:gd name="connsiteY184" fmla="*/ 12879 h 2756079"/>
                <a:gd name="connsiteX185" fmla="*/ 929896 w 2575112"/>
                <a:gd name="connsiteY185" fmla="*/ 25758 h 2756079"/>
                <a:gd name="connsiteX186" fmla="*/ 852623 w 2575112"/>
                <a:gd name="connsiteY186" fmla="*/ 51516 h 2756079"/>
                <a:gd name="connsiteX187" fmla="*/ 698076 w 2575112"/>
                <a:gd name="connsiteY187" fmla="*/ 77273 h 2756079"/>
                <a:gd name="connsiteX188" fmla="*/ 646561 w 2575112"/>
                <a:gd name="connsiteY188" fmla="*/ 103031 h 2756079"/>
                <a:gd name="connsiteX189" fmla="*/ 517772 w 2575112"/>
                <a:gd name="connsiteY189" fmla="*/ 193183 h 2756079"/>
                <a:gd name="connsiteX190" fmla="*/ 479136 w 2575112"/>
                <a:gd name="connsiteY190" fmla="*/ 218941 h 2756079"/>
                <a:gd name="connsiteX191" fmla="*/ 401862 w 2575112"/>
                <a:gd name="connsiteY191" fmla="*/ 296214 h 2756079"/>
                <a:gd name="connsiteX192" fmla="*/ 260195 w 2575112"/>
                <a:gd name="connsiteY192" fmla="*/ 412124 h 2756079"/>
                <a:gd name="connsiteX193" fmla="*/ 195800 w 2575112"/>
                <a:gd name="connsiteY193" fmla="*/ 502276 h 2756079"/>
                <a:gd name="connsiteX194" fmla="*/ 105648 w 2575112"/>
                <a:gd name="connsiteY194" fmla="*/ 566671 h 2756079"/>
                <a:gd name="connsiteX195" fmla="*/ 79891 w 2575112"/>
                <a:gd name="connsiteY195" fmla="*/ 605307 h 2756079"/>
                <a:gd name="connsiteX196" fmla="*/ 15496 w 2575112"/>
                <a:gd name="connsiteY196" fmla="*/ 695459 h 2756079"/>
                <a:gd name="connsiteX197" fmla="*/ 54133 w 2575112"/>
                <a:gd name="connsiteY197" fmla="*/ 824248 h 2756079"/>
                <a:gd name="connsiteX198" fmla="*/ 144285 w 2575112"/>
                <a:gd name="connsiteY198" fmla="*/ 914400 h 2756079"/>
                <a:gd name="connsiteX199" fmla="*/ 182922 w 2575112"/>
                <a:gd name="connsiteY199" fmla="*/ 965916 h 2756079"/>
                <a:gd name="connsiteX200" fmla="*/ 247316 w 2575112"/>
                <a:gd name="connsiteY200" fmla="*/ 953037 h 2756079"/>
                <a:gd name="connsiteX201" fmla="*/ 324589 w 2575112"/>
                <a:gd name="connsiteY201" fmla="*/ 888642 h 2756079"/>
                <a:gd name="connsiteX202" fmla="*/ 363226 w 2575112"/>
                <a:gd name="connsiteY202" fmla="*/ 862885 h 2756079"/>
                <a:gd name="connsiteX203" fmla="*/ 414741 w 2575112"/>
                <a:gd name="connsiteY203" fmla="*/ 811369 h 2756079"/>
                <a:gd name="connsiteX204" fmla="*/ 453378 w 2575112"/>
                <a:gd name="connsiteY204" fmla="*/ 759854 h 2756079"/>
                <a:gd name="connsiteX205" fmla="*/ 530651 w 2575112"/>
                <a:gd name="connsiteY205" fmla="*/ 708338 h 2756079"/>
                <a:gd name="connsiteX206" fmla="*/ 659440 w 2575112"/>
                <a:gd name="connsiteY206" fmla="*/ 656823 h 2756079"/>
                <a:gd name="connsiteX207" fmla="*/ 698076 w 2575112"/>
                <a:gd name="connsiteY207" fmla="*/ 643944 h 2756079"/>
                <a:gd name="connsiteX208" fmla="*/ 775350 w 2575112"/>
                <a:gd name="connsiteY208" fmla="*/ 618186 h 27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2575112" h="2756079">
                  <a:moveTo>
                    <a:pt x="826865" y="643944"/>
                  </a:moveTo>
                  <a:cubicBezTo>
                    <a:pt x="655147" y="716924"/>
                    <a:pt x="481569" y="785676"/>
                    <a:pt x="311710" y="862885"/>
                  </a:cubicBezTo>
                  <a:cubicBezTo>
                    <a:pt x="280144" y="877233"/>
                    <a:pt x="248786" y="907873"/>
                    <a:pt x="234437" y="940158"/>
                  </a:cubicBezTo>
                  <a:cubicBezTo>
                    <a:pt x="223410" y="964969"/>
                    <a:pt x="186958" y="1033721"/>
                    <a:pt x="208679" y="1017431"/>
                  </a:cubicBezTo>
                  <a:cubicBezTo>
                    <a:pt x="311953" y="939977"/>
                    <a:pt x="208367" y="1007253"/>
                    <a:pt x="311710" y="965916"/>
                  </a:cubicBezTo>
                  <a:cubicBezTo>
                    <a:pt x="356805" y="947878"/>
                    <a:pt x="439859" y="898208"/>
                    <a:pt x="479136" y="875764"/>
                  </a:cubicBezTo>
                  <a:cubicBezTo>
                    <a:pt x="496308" y="854299"/>
                    <a:pt x="514158" y="833360"/>
                    <a:pt x="530651" y="811369"/>
                  </a:cubicBezTo>
                  <a:cubicBezTo>
                    <a:pt x="574633" y="752727"/>
                    <a:pt x="538008" y="783365"/>
                    <a:pt x="607924" y="721217"/>
                  </a:cubicBezTo>
                  <a:cubicBezTo>
                    <a:pt x="628469" y="702955"/>
                    <a:pt x="648290" y="683051"/>
                    <a:pt x="672319" y="669702"/>
                  </a:cubicBezTo>
                  <a:cubicBezTo>
                    <a:pt x="687792" y="661106"/>
                    <a:pt x="706662" y="661116"/>
                    <a:pt x="723834" y="656823"/>
                  </a:cubicBezTo>
                  <a:cubicBezTo>
                    <a:pt x="698076" y="678288"/>
                    <a:pt x="675171" y="703733"/>
                    <a:pt x="646561" y="721217"/>
                  </a:cubicBezTo>
                  <a:cubicBezTo>
                    <a:pt x="597415" y="751250"/>
                    <a:pt x="545943" y="778267"/>
                    <a:pt x="492014" y="798490"/>
                  </a:cubicBezTo>
                  <a:cubicBezTo>
                    <a:pt x="408082" y="829965"/>
                    <a:pt x="319477" y="847418"/>
                    <a:pt x="234437" y="875764"/>
                  </a:cubicBezTo>
                  <a:lnTo>
                    <a:pt x="157164" y="901521"/>
                  </a:lnTo>
                  <a:cubicBezTo>
                    <a:pt x="148578" y="888642"/>
                    <a:pt x="131793" y="878359"/>
                    <a:pt x="131406" y="862885"/>
                  </a:cubicBezTo>
                  <a:cubicBezTo>
                    <a:pt x="127435" y="704037"/>
                    <a:pt x="129220" y="544548"/>
                    <a:pt x="144285" y="386366"/>
                  </a:cubicBezTo>
                  <a:cubicBezTo>
                    <a:pt x="146658" y="361447"/>
                    <a:pt x="165222" y="339672"/>
                    <a:pt x="182922" y="321972"/>
                  </a:cubicBezTo>
                  <a:cubicBezTo>
                    <a:pt x="204812" y="300082"/>
                    <a:pt x="235429" y="289030"/>
                    <a:pt x="260195" y="270456"/>
                  </a:cubicBezTo>
                  <a:lnTo>
                    <a:pt x="311710" y="231820"/>
                  </a:lnTo>
                  <a:cubicBezTo>
                    <a:pt x="316003" y="218941"/>
                    <a:pt x="314990" y="202782"/>
                    <a:pt x="324589" y="193183"/>
                  </a:cubicBezTo>
                  <a:cubicBezTo>
                    <a:pt x="334188" y="183584"/>
                    <a:pt x="349914" y="182966"/>
                    <a:pt x="363226" y="180304"/>
                  </a:cubicBezTo>
                  <a:cubicBezTo>
                    <a:pt x="392992" y="174351"/>
                    <a:pt x="423327" y="171718"/>
                    <a:pt x="453378" y="167425"/>
                  </a:cubicBezTo>
                  <a:cubicBezTo>
                    <a:pt x="474843" y="158839"/>
                    <a:pt x="496126" y="149785"/>
                    <a:pt x="517772" y="141668"/>
                  </a:cubicBezTo>
                  <a:cubicBezTo>
                    <a:pt x="530483" y="136901"/>
                    <a:pt x="544267" y="134860"/>
                    <a:pt x="556409" y="128789"/>
                  </a:cubicBezTo>
                  <a:cubicBezTo>
                    <a:pt x="570253" y="121867"/>
                    <a:pt x="582166" y="111617"/>
                    <a:pt x="595045" y="103031"/>
                  </a:cubicBezTo>
                  <a:cubicBezTo>
                    <a:pt x="856916" y="107324"/>
                    <a:pt x="1118985" y="104853"/>
                    <a:pt x="1380657" y="115910"/>
                  </a:cubicBezTo>
                  <a:cubicBezTo>
                    <a:pt x="1424397" y="117758"/>
                    <a:pt x="1466150" y="135174"/>
                    <a:pt x="1509445" y="141668"/>
                  </a:cubicBezTo>
                  <a:cubicBezTo>
                    <a:pt x="1552111" y="148068"/>
                    <a:pt x="1595304" y="150254"/>
                    <a:pt x="1638234" y="154547"/>
                  </a:cubicBezTo>
                  <a:cubicBezTo>
                    <a:pt x="1676139" y="182975"/>
                    <a:pt x="1698486" y="195939"/>
                    <a:pt x="1728386" y="231820"/>
                  </a:cubicBezTo>
                  <a:cubicBezTo>
                    <a:pt x="1738295" y="243711"/>
                    <a:pt x="1743199" y="259511"/>
                    <a:pt x="1754144" y="270456"/>
                  </a:cubicBezTo>
                  <a:cubicBezTo>
                    <a:pt x="1777853" y="294165"/>
                    <a:pt x="1807708" y="311142"/>
                    <a:pt x="1831417" y="334851"/>
                  </a:cubicBezTo>
                  <a:cubicBezTo>
                    <a:pt x="1861838" y="365272"/>
                    <a:pt x="1857679" y="389646"/>
                    <a:pt x="1882933" y="425003"/>
                  </a:cubicBezTo>
                  <a:cubicBezTo>
                    <a:pt x="1917984" y="474075"/>
                    <a:pt x="1929110" y="458302"/>
                    <a:pt x="1973085" y="502276"/>
                  </a:cubicBezTo>
                  <a:cubicBezTo>
                    <a:pt x="1988263" y="517454"/>
                    <a:pt x="1996544" y="538614"/>
                    <a:pt x="2011722" y="553792"/>
                  </a:cubicBezTo>
                  <a:cubicBezTo>
                    <a:pt x="2031159" y="573229"/>
                    <a:pt x="2055429" y="587206"/>
                    <a:pt x="2076116" y="605307"/>
                  </a:cubicBezTo>
                  <a:cubicBezTo>
                    <a:pt x="2089823" y="617301"/>
                    <a:pt x="2101140" y="631844"/>
                    <a:pt x="2114753" y="643944"/>
                  </a:cubicBezTo>
                  <a:cubicBezTo>
                    <a:pt x="2258639" y="771842"/>
                    <a:pt x="2133583" y="649894"/>
                    <a:pt x="2243541" y="759854"/>
                  </a:cubicBezTo>
                  <a:cubicBezTo>
                    <a:pt x="2247834" y="772733"/>
                    <a:pt x="2246821" y="788891"/>
                    <a:pt x="2256420" y="798490"/>
                  </a:cubicBezTo>
                  <a:cubicBezTo>
                    <a:pt x="2272334" y="814404"/>
                    <a:pt x="2323482" y="829430"/>
                    <a:pt x="2346572" y="837127"/>
                  </a:cubicBezTo>
                  <a:cubicBezTo>
                    <a:pt x="2355158" y="850006"/>
                    <a:pt x="2365408" y="861920"/>
                    <a:pt x="2372330" y="875764"/>
                  </a:cubicBezTo>
                  <a:cubicBezTo>
                    <a:pt x="2378401" y="887906"/>
                    <a:pt x="2378474" y="902613"/>
                    <a:pt x="2385209" y="914400"/>
                  </a:cubicBezTo>
                  <a:cubicBezTo>
                    <a:pt x="2407240" y="952955"/>
                    <a:pt x="2432029" y="974100"/>
                    <a:pt x="2462482" y="1004552"/>
                  </a:cubicBezTo>
                  <a:cubicBezTo>
                    <a:pt x="2466775" y="1021724"/>
                    <a:pt x="2468388" y="1039799"/>
                    <a:pt x="2475361" y="1056068"/>
                  </a:cubicBezTo>
                  <a:cubicBezTo>
                    <a:pt x="2481458" y="1070295"/>
                    <a:pt x="2494197" y="1080860"/>
                    <a:pt x="2501119" y="1094704"/>
                  </a:cubicBezTo>
                  <a:cubicBezTo>
                    <a:pt x="2507190" y="1106846"/>
                    <a:pt x="2509705" y="1120462"/>
                    <a:pt x="2513998" y="1133341"/>
                  </a:cubicBezTo>
                  <a:cubicBezTo>
                    <a:pt x="2501119" y="1137634"/>
                    <a:pt x="2488937" y="1146220"/>
                    <a:pt x="2475361" y="1146220"/>
                  </a:cubicBezTo>
                  <a:cubicBezTo>
                    <a:pt x="2436487" y="1146220"/>
                    <a:pt x="2397165" y="1142769"/>
                    <a:pt x="2359451" y="1133341"/>
                  </a:cubicBezTo>
                  <a:cubicBezTo>
                    <a:pt x="2323291" y="1124301"/>
                    <a:pt x="2311013" y="1086969"/>
                    <a:pt x="2282178" y="1068947"/>
                  </a:cubicBezTo>
                  <a:cubicBezTo>
                    <a:pt x="2262574" y="1056694"/>
                    <a:pt x="2239249" y="1051775"/>
                    <a:pt x="2217784" y="1043189"/>
                  </a:cubicBezTo>
                  <a:lnTo>
                    <a:pt x="2140510" y="965916"/>
                  </a:lnTo>
                  <a:cubicBezTo>
                    <a:pt x="2123338" y="948744"/>
                    <a:pt x="2109201" y="927871"/>
                    <a:pt x="2088995" y="914400"/>
                  </a:cubicBezTo>
                  <a:cubicBezTo>
                    <a:pt x="2063237" y="897228"/>
                    <a:pt x="2036158" y="881891"/>
                    <a:pt x="2011722" y="862885"/>
                  </a:cubicBezTo>
                  <a:cubicBezTo>
                    <a:pt x="1999422" y="853318"/>
                    <a:pt x="1899910" y="771395"/>
                    <a:pt x="1857175" y="746975"/>
                  </a:cubicBezTo>
                  <a:cubicBezTo>
                    <a:pt x="1840506" y="737450"/>
                    <a:pt x="1823873" y="727288"/>
                    <a:pt x="1805660" y="721217"/>
                  </a:cubicBezTo>
                  <a:cubicBezTo>
                    <a:pt x="1799901" y="719297"/>
                    <a:pt x="1813797" y="730303"/>
                    <a:pt x="1818538" y="734096"/>
                  </a:cubicBezTo>
                  <a:cubicBezTo>
                    <a:pt x="1835299" y="747505"/>
                    <a:pt x="1854876" y="757555"/>
                    <a:pt x="1870054" y="772733"/>
                  </a:cubicBezTo>
                  <a:cubicBezTo>
                    <a:pt x="1891519" y="794198"/>
                    <a:pt x="1911603" y="817138"/>
                    <a:pt x="1934448" y="837127"/>
                  </a:cubicBezTo>
                  <a:cubicBezTo>
                    <a:pt x="1946097" y="847320"/>
                    <a:pt x="1961333" y="852812"/>
                    <a:pt x="1973085" y="862885"/>
                  </a:cubicBezTo>
                  <a:cubicBezTo>
                    <a:pt x="1991523" y="878689"/>
                    <a:pt x="2004007" y="901529"/>
                    <a:pt x="2024600" y="914400"/>
                  </a:cubicBezTo>
                  <a:cubicBezTo>
                    <a:pt x="2039610" y="923781"/>
                    <a:pt x="2058944" y="922986"/>
                    <a:pt x="2076116" y="927279"/>
                  </a:cubicBezTo>
                  <a:cubicBezTo>
                    <a:pt x="2087792" y="936036"/>
                    <a:pt x="2147429" y="982254"/>
                    <a:pt x="2166268" y="991673"/>
                  </a:cubicBezTo>
                  <a:cubicBezTo>
                    <a:pt x="2195709" y="1006393"/>
                    <a:pt x="2239906" y="1010083"/>
                    <a:pt x="2269299" y="1017431"/>
                  </a:cubicBezTo>
                  <a:cubicBezTo>
                    <a:pt x="2282469" y="1020724"/>
                    <a:pt x="2295057" y="1026017"/>
                    <a:pt x="2307936" y="1030310"/>
                  </a:cubicBezTo>
                  <a:lnTo>
                    <a:pt x="2385209" y="1081825"/>
                  </a:lnTo>
                  <a:lnTo>
                    <a:pt x="2423845" y="1107583"/>
                  </a:lnTo>
                  <a:cubicBezTo>
                    <a:pt x="2432431" y="1094704"/>
                    <a:pt x="2449603" y="1084425"/>
                    <a:pt x="2449603" y="1068947"/>
                  </a:cubicBezTo>
                  <a:cubicBezTo>
                    <a:pt x="2449603" y="1053468"/>
                    <a:pt x="2432842" y="1042905"/>
                    <a:pt x="2423845" y="1030310"/>
                  </a:cubicBezTo>
                  <a:cubicBezTo>
                    <a:pt x="2411369" y="1012844"/>
                    <a:pt x="2400387" y="993973"/>
                    <a:pt x="2385209" y="978795"/>
                  </a:cubicBezTo>
                  <a:cubicBezTo>
                    <a:pt x="2369237" y="962823"/>
                    <a:pt x="2316993" y="929024"/>
                    <a:pt x="2295057" y="914400"/>
                  </a:cubicBezTo>
                  <a:cubicBezTo>
                    <a:pt x="2271540" y="855608"/>
                    <a:pt x="2278551" y="848616"/>
                    <a:pt x="2230662" y="811369"/>
                  </a:cubicBezTo>
                  <a:cubicBezTo>
                    <a:pt x="2206226" y="792363"/>
                    <a:pt x="2153389" y="759854"/>
                    <a:pt x="2153389" y="759854"/>
                  </a:cubicBezTo>
                  <a:cubicBezTo>
                    <a:pt x="2140510" y="742682"/>
                    <a:pt x="2124352" y="727537"/>
                    <a:pt x="2114753" y="708338"/>
                  </a:cubicBezTo>
                  <a:cubicBezTo>
                    <a:pt x="2106837" y="692506"/>
                    <a:pt x="2107471" y="673615"/>
                    <a:pt x="2101874" y="656823"/>
                  </a:cubicBezTo>
                  <a:cubicBezTo>
                    <a:pt x="2094563" y="634891"/>
                    <a:pt x="2084017" y="614155"/>
                    <a:pt x="2076116" y="592428"/>
                  </a:cubicBezTo>
                  <a:cubicBezTo>
                    <a:pt x="2066837" y="566912"/>
                    <a:pt x="2060442" y="540364"/>
                    <a:pt x="2050358" y="515155"/>
                  </a:cubicBezTo>
                  <a:cubicBezTo>
                    <a:pt x="2021028" y="441831"/>
                    <a:pt x="2033837" y="482451"/>
                    <a:pt x="1985964" y="425003"/>
                  </a:cubicBezTo>
                  <a:cubicBezTo>
                    <a:pt x="1976055" y="413112"/>
                    <a:pt x="1970279" y="398118"/>
                    <a:pt x="1960206" y="386366"/>
                  </a:cubicBezTo>
                  <a:cubicBezTo>
                    <a:pt x="1918566" y="337786"/>
                    <a:pt x="1915626" y="339475"/>
                    <a:pt x="1870054" y="309093"/>
                  </a:cubicBezTo>
                  <a:cubicBezTo>
                    <a:pt x="1882933" y="334851"/>
                    <a:pt x="1892717" y="362405"/>
                    <a:pt x="1908691" y="386366"/>
                  </a:cubicBezTo>
                  <a:cubicBezTo>
                    <a:pt x="1933532" y="423628"/>
                    <a:pt x="2013421" y="470151"/>
                    <a:pt x="2037479" y="489397"/>
                  </a:cubicBezTo>
                  <a:cubicBezTo>
                    <a:pt x="2105238" y="543604"/>
                    <a:pt x="2050565" y="508949"/>
                    <a:pt x="2101874" y="566671"/>
                  </a:cubicBezTo>
                  <a:cubicBezTo>
                    <a:pt x="2126075" y="593897"/>
                    <a:pt x="2150954" y="620877"/>
                    <a:pt x="2179147" y="643944"/>
                  </a:cubicBezTo>
                  <a:cubicBezTo>
                    <a:pt x="2198521" y="659795"/>
                    <a:pt x="2224432" y="666411"/>
                    <a:pt x="2243541" y="682580"/>
                  </a:cubicBezTo>
                  <a:cubicBezTo>
                    <a:pt x="2280618" y="713953"/>
                    <a:pt x="2346572" y="785611"/>
                    <a:pt x="2346572" y="785611"/>
                  </a:cubicBezTo>
                  <a:cubicBezTo>
                    <a:pt x="2350865" y="798490"/>
                    <a:pt x="2353380" y="812106"/>
                    <a:pt x="2359451" y="824248"/>
                  </a:cubicBezTo>
                  <a:cubicBezTo>
                    <a:pt x="2409385" y="924115"/>
                    <a:pt x="2365715" y="804406"/>
                    <a:pt x="2398088" y="901521"/>
                  </a:cubicBezTo>
                  <a:lnTo>
                    <a:pt x="2385209" y="1094704"/>
                  </a:lnTo>
                  <a:cubicBezTo>
                    <a:pt x="2379256" y="1111373"/>
                    <a:pt x="2349868" y="1089014"/>
                    <a:pt x="2333693" y="1081825"/>
                  </a:cubicBezTo>
                  <a:cubicBezTo>
                    <a:pt x="2310819" y="1071659"/>
                    <a:pt x="2291688" y="1054383"/>
                    <a:pt x="2269299" y="1043189"/>
                  </a:cubicBezTo>
                  <a:cubicBezTo>
                    <a:pt x="2222903" y="1019991"/>
                    <a:pt x="2173400" y="1003205"/>
                    <a:pt x="2127631" y="978795"/>
                  </a:cubicBezTo>
                  <a:cubicBezTo>
                    <a:pt x="2013734" y="918050"/>
                    <a:pt x="2142923" y="953520"/>
                    <a:pt x="2011722" y="927279"/>
                  </a:cubicBezTo>
                  <a:cubicBezTo>
                    <a:pt x="1994550" y="914400"/>
                    <a:pt x="1975384" y="903820"/>
                    <a:pt x="1960206" y="888642"/>
                  </a:cubicBezTo>
                  <a:cubicBezTo>
                    <a:pt x="1945028" y="873464"/>
                    <a:pt x="1936747" y="852305"/>
                    <a:pt x="1921569" y="837127"/>
                  </a:cubicBezTo>
                  <a:cubicBezTo>
                    <a:pt x="1882583" y="798141"/>
                    <a:pt x="1875624" y="800347"/>
                    <a:pt x="1831417" y="785611"/>
                  </a:cubicBezTo>
                  <a:lnTo>
                    <a:pt x="1728386" y="682580"/>
                  </a:lnTo>
                  <a:cubicBezTo>
                    <a:pt x="1675705" y="629899"/>
                    <a:pt x="1680651" y="626515"/>
                    <a:pt x="1612476" y="592428"/>
                  </a:cubicBezTo>
                  <a:cubicBezTo>
                    <a:pt x="1598631" y="585506"/>
                    <a:pt x="1637268" y="611264"/>
                    <a:pt x="1651113" y="618186"/>
                  </a:cubicBezTo>
                  <a:cubicBezTo>
                    <a:pt x="1663255" y="624257"/>
                    <a:pt x="1676871" y="626772"/>
                    <a:pt x="1689750" y="631065"/>
                  </a:cubicBezTo>
                  <a:cubicBezTo>
                    <a:pt x="2073330" y="1206458"/>
                    <a:pt x="1788969" y="764267"/>
                    <a:pt x="1702629" y="2614411"/>
                  </a:cubicBezTo>
                  <a:cubicBezTo>
                    <a:pt x="1701412" y="2640496"/>
                    <a:pt x="1651113" y="2605826"/>
                    <a:pt x="1625355" y="2601533"/>
                  </a:cubicBezTo>
                  <a:cubicBezTo>
                    <a:pt x="1526063" y="2436042"/>
                    <a:pt x="1660653" y="2664095"/>
                    <a:pt x="1535203" y="2434107"/>
                  </a:cubicBezTo>
                  <a:cubicBezTo>
                    <a:pt x="1527791" y="2420519"/>
                    <a:pt x="1516367" y="2409315"/>
                    <a:pt x="1509445" y="2395471"/>
                  </a:cubicBezTo>
                  <a:cubicBezTo>
                    <a:pt x="1499106" y="2374793"/>
                    <a:pt x="1493254" y="2352122"/>
                    <a:pt x="1483688" y="2331076"/>
                  </a:cubicBezTo>
                  <a:cubicBezTo>
                    <a:pt x="1471771" y="2304859"/>
                    <a:pt x="1456747" y="2280119"/>
                    <a:pt x="1445051" y="2253803"/>
                  </a:cubicBezTo>
                  <a:cubicBezTo>
                    <a:pt x="1404560" y="2162699"/>
                    <a:pt x="1471633" y="2281827"/>
                    <a:pt x="1419293" y="2137893"/>
                  </a:cubicBezTo>
                  <a:cubicBezTo>
                    <a:pt x="1410739" y="2114368"/>
                    <a:pt x="1393536" y="2094964"/>
                    <a:pt x="1380657" y="2073499"/>
                  </a:cubicBezTo>
                  <a:cubicBezTo>
                    <a:pt x="1376364" y="2056327"/>
                    <a:pt x="1375694" y="2037815"/>
                    <a:pt x="1367778" y="2021983"/>
                  </a:cubicBezTo>
                  <a:cubicBezTo>
                    <a:pt x="1358179" y="2002784"/>
                    <a:pt x="1341617" y="1987935"/>
                    <a:pt x="1329141" y="1970468"/>
                  </a:cubicBezTo>
                  <a:cubicBezTo>
                    <a:pt x="1284312" y="1907708"/>
                    <a:pt x="1324883" y="1953329"/>
                    <a:pt x="1264747" y="1893195"/>
                  </a:cubicBezTo>
                  <a:cubicBezTo>
                    <a:pt x="1260454" y="1880316"/>
                    <a:pt x="1259398" y="1865854"/>
                    <a:pt x="1251868" y="1854558"/>
                  </a:cubicBezTo>
                  <a:cubicBezTo>
                    <a:pt x="1206264" y="1786153"/>
                    <a:pt x="1187533" y="1818776"/>
                    <a:pt x="1097322" y="1828800"/>
                  </a:cubicBezTo>
                  <a:cubicBezTo>
                    <a:pt x="1093029" y="1845972"/>
                    <a:pt x="1087914" y="1862959"/>
                    <a:pt x="1084443" y="1880316"/>
                  </a:cubicBezTo>
                  <a:cubicBezTo>
                    <a:pt x="1075030" y="1927380"/>
                    <a:pt x="1071871" y="1975833"/>
                    <a:pt x="1058685" y="2021983"/>
                  </a:cubicBezTo>
                  <a:cubicBezTo>
                    <a:pt x="1050166" y="2051801"/>
                    <a:pt x="977043" y="2116504"/>
                    <a:pt x="968533" y="2125014"/>
                  </a:cubicBezTo>
                  <a:cubicBezTo>
                    <a:pt x="964240" y="2137893"/>
                    <a:pt x="959384" y="2150598"/>
                    <a:pt x="955654" y="2163651"/>
                  </a:cubicBezTo>
                  <a:cubicBezTo>
                    <a:pt x="947107" y="2193565"/>
                    <a:pt x="934323" y="2250788"/>
                    <a:pt x="929896" y="2279561"/>
                  </a:cubicBezTo>
                  <a:cubicBezTo>
                    <a:pt x="924633" y="2313769"/>
                    <a:pt x="925411" y="2349014"/>
                    <a:pt x="917017" y="2382592"/>
                  </a:cubicBezTo>
                  <a:cubicBezTo>
                    <a:pt x="903583" y="2436329"/>
                    <a:pt x="797561" y="2553564"/>
                    <a:pt x="788229" y="2562896"/>
                  </a:cubicBezTo>
                  <a:cubicBezTo>
                    <a:pt x="675359" y="2675766"/>
                    <a:pt x="813479" y="2532595"/>
                    <a:pt x="723834" y="2640169"/>
                  </a:cubicBezTo>
                  <a:cubicBezTo>
                    <a:pt x="712174" y="2654161"/>
                    <a:pt x="696380" y="2664429"/>
                    <a:pt x="685198" y="2678806"/>
                  </a:cubicBezTo>
                  <a:cubicBezTo>
                    <a:pt x="666192" y="2703242"/>
                    <a:pt x="633682" y="2756079"/>
                    <a:pt x="633682" y="2756079"/>
                  </a:cubicBezTo>
                  <a:cubicBezTo>
                    <a:pt x="629389" y="2734614"/>
                    <a:pt x="620803" y="2713575"/>
                    <a:pt x="620803" y="2691685"/>
                  </a:cubicBezTo>
                  <a:cubicBezTo>
                    <a:pt x="620803" y="1827460"/>
                    <a:pt x="548801" y="1625678"/>
                    <a:pt x="646561" y="1918952"/>
                  </a:cubicBezTo>
                  <a:cubicBezTo>
                    <a:pt x="650854" y="2120721"/>
                    <a:pt x="651970" y="2322583"/>
                    <a:pt x="659440" y="2524259"/>
                  </a:cubicBezTo>
                  <a:cubicBezTo>
                    <a:pt x="660564" y="2554594"/>
                    <a:pt x="641963" y="2614411"/>
                    <a:pt x="672319" y="2614411"/>
                  </a:cubicBezTo>
                  <a:cubicBezTo>
                    <a:pt x="705013" y="2614411"/>
                    <a:pt x="692433" y="2551200"/>
                    <a:pt x="710955" y="2524259"/>
                  </a:cubicBezTo>
                  <a:cubicBezTo>
                    <a:pt x="762604" y="2449134"/>
                    <a:pt x="849326" y="2389188"/>
                    <a:pt x="891260" y="2305318"/>
                  </a:cubicBezTo>
                  <a:cubicBezTo>
                    <a:pt x="899846" y="2288146"/>
                    <a:pt x="907824" y="2270657"/>
                    <a:pt x="917017" y="2253803"/>
                  </a:cubicBezTo>
                  <a:cubicBezTo>
                    <a:pt x="933591" y="2223418"/>
                    <a:pt x="953054" y="2194608"/>
                    <a:pt x="968533" y="2163651"/>
                  </a:cubicBezTo>
                  <a:cubicBezTo>
                    <a:pt x="978872" y="2142973"/>
                    <a:pt x="980420" y="2117751"/>
                    <a:pt x="994291" y="2099256"/>
                  </a:cubicBezTo>
                  <a:cubicBezTo>
                    <a:pt x="1007170" y="2082084"/>
                    <a:pt x="1028634" y="2073499"/>
                    <a:pt x="1045806" y="2060620"/>
                  </a:cubicBezTo>
                  <a:cubicBezTo>
                    <a:pt x="1058685" y="2039155"/>
                    <a:pt x="1068418" y="2015455"/>
                    <a:pt x="1084443" y="1996225"/>
                  </a:cubicBezTo>
                  <a:cubicBezTo>
                    <a:pt x="1111650" y="1963577"/>
                    <a:pt x="1174595" y="1906073"/>
                    <a:pt x="1174595" y="1906073"/>
                  </a:cubicBezTo>
                  <a:cubicBezTo>
                    <a:pt x="1178888" y="1871729"/>
                    <a:pt x="1160154" y="1824291"/>
                    <a:pt x="1187474" y="1803042"/>
                  </a:cubicBezTo>
                  <a:cubicBezTo>
                    <a:pt x="1268213" y="1740245"/>
                    <a:pt x="1318720" y="1858244"/>
                    <a:pt x="1342020" y="1893195"/>
                  </a:cubicBezTo>
                  <a:cubicBezTo>
                    <a:pt x="1346313" y="1914660"/>
                    <a:pt x="1353153" y="1935769"/>
                    <a:pt x="1354899" y="1957589"/>
                  </a:cubicBezTo>
                  <a:cubicBezTo>
                    <a:pt x="1361754" y="2043281"/>
                    <a:pt x="1354196" y="2130279"/>
                    <a:pt x="1367778" y="2215166"/>
                  </a:cubicBezTo>
                  <a:cubicBezTo>
                    <a:pt x="1371733" y="2239884"/>
                    <a:pt x="1394702" y="2257438"/>
                    <a:pt x="1406414" y="2279561"/>
                  </a:cubicBezTo>
                  <a:cubicBezTo>
                    <a:pt x="1433362" y="2330464"/>
                    <a:pt x="1483688" y="2434107"/>
                    <a:pt x="1483688" y="2434107"/>
                  </a:cubicBezTo>
                  <a:cubicBezTo>
                    <a:pt x="1487981" y="2468451"/>
                    <a:pt x="1490376" y="2503085"/>
                    <a:pt x="1496567" y="2537138"/>
                  </a:cubicBezTo>
                  <a:cubicBezTo>
                    <a:pt x="1498995" y="2550495"/>
                    <a:pt x="1501915" y="2564479"/>
                    <a:pt x="1509445" y="2575775"/>
                  </a:cubicBezTo>
                  <a:cubicBezTo>
                    <a:pt x="1519548" y="2590930"/>
                    <a:pt x="1534090" y="2602751"/>
                    <a:pt x="1548082" y="2614411"/>
                  </a:cubicBezTo>
                  <a:cubicBezTo>
                    <a:pt x="1575388" y="2637166"/>
                    <a:pt x="1606742" y="2650181"/>
                    <a:pt x="1638234" y="2665927"/>
                  </a:cubicBezTo>
                  <a:cubicBezTo>
                    <a:pt x="1651113" y="2661634"/>
                    <a:pt x="1675720" y="2666575"/>
                    <a:pt x="1676871" y="2653048"/>
                  </a:cubicBezTo>
                  <a:cubicBezTo>
                    <a:pt x="1694239" y="2448978"/>
                    <a:pt x="1698473" y="2051467"/>
                    <a:pt x="1676871" y="1803042"/>
                  </a:cubicBezTo>
                  <a:cubicBezTo>
                    <a:pt x="1675695" y="1789518"/>
                    <a:pt x="1668285" y="1777285"/>
                    <a:pt x="1663992" y="1764406"/>
                  </a:cubicBezTo>
                  <a:cubicBezTo>
                    <a:pt x="1659699" y="1734355"/>
                    <a:pt x="1656103" y="1704197"/>
                    <a:pt x="1651113" y="1674254"/>
                  </a:cubicBezTo>
                  <a:cubicBezTo>
                    <a:pt x="1647514" y="1652662"/>
                    <a:pt x="1641833" y="1631451"/>
                    <a:pt x="1638234" y="1609859"/>
                  </a:cubicBezTo>
                  <a:cubicBezTo>
                    <a:pt x="1627329" y="1544428"/>
                    <a:pt x="1627653" y="1516021"/>
                    <a:pt x="1612476" y="1455313"/>
                  </a:cubicBezTo>
                  <a:cubicBezTo>
                    <a:pt x="1604896" y="1424993"/>
                    <a:pt x="1595305" y="1395212"/>
                    <a:pt x="1586719" y="1365161"/>
                  </a:cubicBezTo>
                  <a:cubicBezTo>
                    <a:pt x="1564574" y="1099427"/>
                    <a:pt x="1565407" y="1179879"/>
                    <a:pt x="1586719" y="785611"/>
                  </a:cubicBezTo>
                  <a:cubicBezTo>
                    <a:pt x="1589684" y="730758"/>
                    <a:pt x="1601829" y="731865"/>
                    <a:pt x="1638234" y="695459"/>
                  </a:cubicBezTo>
                  <a:cubicBezTo>
                    <a:pt x="1702628" y="712631"/>
                    <a:pt x="1771188" y="718445"/>
                    <a:pt x="1831417" y="746975"/>
                  </a:cubicBezTo>
                  <a:cubicBezTo>
                    <a:pt x="1857285" y="759228"/>
                    <a:pt x="1887572" y="824664"/>
                    <a:pt x="1908691" y="850006"/>
                  </a:cubicBezTo>
                  <a:cubicBezTo>
                    <a:pt x="1959999" y="911576"/>
                    <a:pt x="1930705" y="868350"/>
                    <a:pt x="1985964" y="914400"/>
                  </a:cubicBezTo>
                  <a:cubicBezTo>
                    <a:pt x="2057841" y="974298"/>
                    <a:pt x="1995327" y="952290"/>
                    <a:pt x="2114753" y="1017431"/>
                  </a:cubicBezTo>
                  <a:cubicBezTo>
                    <a:pt x="2130292" y="1025907"/>
                    <a:pt x="2149096" y="1026017"/>
                    <a:pt x="2166268" y="1030310"/>
                  </a:cubicBezTo>
                  <a:cubicBezTo>
                    <a:pt x="2204905" y="1056068"/>
                    <a:pt x="2240645" y="1086816"/>
                    <a:pt x="2282178" y="1107583"/>
                  </a:cubicBezTo>
                  <a:cubicBezTo>
                    <a:pt x="2299350" y="1116169"/>
                    <a:pt x="2314921" y="1129318"/>
                    <a:pt x="2333693" y="1133341"/>
                  </a:cubicBezTo>
                  <a:cubicBezTo>
                    <a:pt x="2375879" y="1142381"/>
                    <a:pt x="2419552" y="1141927"/>
                    <a:pt x="2462482" y="1146220"/>
                  </a:cubicBezTo>
                  <a:cubicBezTo>
                    <a:pt x="2483947" y="1154806"/>
                    <a:pt x="2505230" y="1163861"/>
                    <a:pt x="2526876" y="1171978"/>
                  </a:cubicBezTo>
                  <a:cubicBezTo>
                    <a:pt x="2539587" y="1176745"/>
                    <a:pt x="2575112" y="1194456"/>
                    <a:pt x="2565513" y="1184856"/>
                  </a:cubicBezTo>
                  <a:cubicBezTo>
                    <a:pt x="2547813" y="1167155"/>
                    <a:pt x="2522584" y="1159099"/>
                    <a:pt x="2501119" y="1146220"/>
                  </a:cubicBezTo>
                  <a:cubicBezTo>
                    <a:pt x="2488240" y="1124755"/>
                    <a:pt x="2478966" y="1100664"/>
                    <a:pt x="2462482" y="1081825"/>
                  </a:cubicBezTo>
                  <a:cubicBezTo>
                    <a:pt x="2448348" y="1065671"/>
                    <a:pt x="2424145" y="1060132"/>
                    <a:pt x="2410967" y="1043189"/>
                  </a:cubicBezTo>
                  <a:cubicBezTo>
                    <a:pt x="2387385" y="1012870"/>
                    <a:pt x="2376491" y="957199"/>
                    <a:pt x="2346572" y="927279"/>
                  </a:cubicBezTo>
                  <a:cubicBezTo>
                    <a:pt x="2331394" y="912101"/>
                    <a:pt x="2310235" y="903820"/>
                    <a:pt x="2295057" y="888642"/>
                  </a:cubicBezTo>
                  <a:cubicBezTo>
                    <a:pt x="2284112" y="877697"/>
                    <a:pt x="2279372" y="861758"/>
                    <a:pt x="2269299" y="850006"/>
                  </a:cubicBezTo>
                  <a:cubicBezTo>
                    <a:pt x="2253495" y="831568"/>
                    <a:pt x="2233588" y="816928"/>
                    <a:pt x="2217784" y="798490"/>
                  </a:cubicBezTo>
                  <a:cubicBezTo>
                    <a:pt x="2207711" y="786738"/>
                    <a:pt x="2201935" y="771745"/>
                    <a:pt x="2192026" y="759854"/>
                  </a:cubicBezTo>
                  <a:cubicBezTo>
                    <a:pt x="2180366" y="745862"/>
                    <a:pt x="2165049" y="735209"/>
                    <a:pt x="2153389" y="721217"/>
                  </a:cubicBezTo>
                  <a:cubicBezTo>
                    <a:pt x="2143480" y="709326"/>
                    <a:pt x="2137540" y="694471"/>
                    <a:pt x="2127631" y="682580"/>
                  </a:cubicBezTo>
                  <a:cubicBezTo>
                    <a:pt x="2115971" y="668588"/>
                    <a:pt x="2100177" y="658321"/>
                    <a:pt x="2088995" y="643944"/>
                  </a:cubicBezTo>
                  <a:cubicBezTo>
                    <a:pt x="2069989" y="619508"/>
                    <a:pt x="2059369" y="588561"/>
                    <a:pt x="2037479" y="566671"/>
                  </a:cubicBezTo>
                  <a:lnTo>
                    <a:pt x="1921569" y="450761"/>
                  </a:lnTo>
                  <a:lnTo>
                    <a:pt x="1831417" y="360609"/>
                  </a:lnTo>
                  <a:cubicBezTo>
                    <a:pt x="1818538" y="347730"/>
                    <a:pt x="1807935" y="332075"/>
                    <a:pt x="1792781" y="321972"/>
                  </a:cubicBezTo>
                  <a:cubicBezTo>
                    <a:pt x="1779902" y="313386"/>
                    <a:pt x="1767583" y="303894"/>
                    <a:pt x="1754144" y="296214"/>
                  </a:cubicBezTo>
                  <a:cubicBezTo>
                    <a:pt x="1737475" y="286689"/>
                    <a:pt x="1718252" y="281615"/>
                    <a:pt x="1702629" y="270456"/>
                  </a:cubicBezTo>
                  <a:cubicBezTo>
                    <a:pt x="1687808" y="259870"/>
                    <a:pt x="1678913" y="242265"/>
                    <a:pt x="1663992" y="231820"/>
                  </a:cubicBezTo>
                  <a:cubicBezTo>
                    <a:pt x="1552354" y="153673"/>
                    <a:pt x="1606920" y="203284"/>
                    <a:pt x="1509445" y="154547"/>
                  </a:cubicBezTo>
                  <a:cubicBezTo>
                    <a:pt x="1372440" y="86045"/>
                    <a:pt x="1471676" y="111762"/>
                    <a:pt x="1342020" y="90152"/>
                  </a:cubicBezTo>
                  <a:cubicBezTo>
                    <a:pt x="1305089" y="53221"/>
                    <a:pt x="1292331" y="34216"/>
                    <a:pt x="1238989" y="12879"/>
                  </a:cubicBezTo>
                  <a:cubicBezTo>
                    <a:pt x="1218665" y="4749"/>
                    <a:pt x="1196060" y="4293"/>
                    <a:pt x="1174595" y="0"/>
                  </a:cubicBezTo>
                  <a:lnTo>
                    <a:pt x="1071564" y="12879"/>
                  </a:lnTo>
                  <a:cubicBezTo>
                    <a:pt x="1024407" y="17843"/>
                    <a:pt x="976592" y="17517"/>
                    <a:pt x="929896" y="25758"/>
                  </a:cubicBezTo>
                  <a:cubicBezTo>
                    <a:pt x="903158" y="30476"/>
                    <a:pt x="878629" y="43714"/>
                    <a:pt x="852623" y="51516"/>
                  </a:cubicBezTo>
                  <a:cubicBezTo>
                    <a:pt x="791842" y="69751"/>
                    <a:pt x="771132" y="68142"/>
                    <a:pt x="698076" y="77273"/>
                  </a:cubicBezTo>
                  <a:cubicBezTo>
                    <a:pt x="680904" y="85859"/>
                    <a:pt x="663024" y="93153"/>
                    <a:pt x="646561" y="103031"/>
                  </a:cubicBezTo>
                  <a:cubicBezTo>
                    <a:pt x="572560" y="147432"/>
                    <a:pt x="579402" y="149162"/>
                    <a:pt x="517772" y="193183"/>
                  </a:cubicBezTo>
                  <a:cubicBezTo>
                    <a:pt x="505177" y="202180"/>
                    <a:pt x="490705" y="208658"/>
                    <a:pt x="479136" y="218941"/>
                  </a:cubicBezTo>
                  <a:cubicBezTo>
                    <a:pt x="451910" y="243142"/>
                    <a:pt x="429520" y="272508"/>
                    <a:pt x="401862" y="296214"/>
                  </a:cubicBezTo>
                  <a:cubicBezTo>
                    <a:pt x="295413" y="387456"/>
                    <a:pt x="343373" y="349739"/>
                    <a:pt x="260195" y="412124"/>
                  </a:cubicBezTo>
                  <a:cubicBezTo>
                    <a:pt x="230144" y="502276"/>
                    <a:pt x="260195" y="480811"/>
                    <a:pt x="195800" y="502276"/>
                  </a:cubicBezTo>
                  <a:cubicBezTo>
                    <a:pt x="173864" y="516900"/>
                    <a:pt x="121620" y="550699"/>
                    <a:pt x="105648" y="566671"/>
                  </a:cubicBezTo>
                  <a:cubicBezTo>
                    <a:pt x="94703" y="577616"/>
                    <a:pt x="88887" y="592712"/>
                    <a:pt x="79891" y="605307"/>
                  </a:cubicBezTo>
                  <a:cubicBezTo>
                    <a:pt x="0" y="717155"/>
                    <a:pt x="76212" y="604387"/>
                    <a:pt x="15496" y="695459"/>
                  </a:cubicBezTo>
                  <a:cubicBezTo>
                    <a:pt x="28375" y="738389"/>
                    <a:pt x="36478" y="783052"/>
                    <a:pt x="54133" y="824248"/>
                  </a:cubicBezTo>
                  <a:cubicBezTo>
                    <a:pt x="79892" y="884353"/>
                    <a:pt x="101352" y="871468"/>
                    <a:pt x="144285" y="914400"/>
                  </a:cubicBezTo>
                  <a:cubicBezTo>
                    <a:pt x="159463" y="929578"/>
                    <a:pt x="170043" y="948744"/>
                    <a:pt x="182922" y="965916"/>
                  </a:cubicBezTo>
                  <a:cubicBezTo>
                    <a:pt x="204387" y="961623"/>
                    <a:pt x="228099" y="963519"/>
                    <a:pt x="247316" y="953037"/>
                  </a:cubicBezTo>
                  <a:cubicBezTo>
                    <a:pt x="276751" y="936981"/>
                    <a:pt x="298123" y="909227"/>
                    <a:pt x="324589" y="888642"/>
                  </a:cubicBezTo>
                  <a:cubicBezTo>
                    <a:pt x="336807" y="879139"/>
                    <a:pt x="351474" y="872958"/>
                    <a:pt x="363226" y="862885"/>
                  </a:cubicBezTo>
                  <a:cubicBezTo>
                    <a:pt x="381664" y="847081"/>
                    <a:pt x="398749" y="829645"/>
                    <a:pt x="414741" y="811369"/>
                  </a:cubicBezTo>
                  <a:cubicBezTo>
                    <a:pt x="428876" y="795215"/>
                    <a:pt x="437335" y="774114"/>
                    <a:pt x="453378" y="759854"/>
                  </a:cubicBezTo>
                  <a:cubicBezTo>
                    <a:pt x="476516" y="739287"/>
                    <a:pt x="503911" y="723936"/>
                    <a:pt x="530651" y="708338"/>
                  </a:cubicBezTo>
                  <a:cubicBezTo>
                    <a:pt x="613198" y="660186"/>
                    <a:pt x="586476" y="677670"/>
                    <a:pt x="659440" y="656823"/>
                  </a:cubicBezTo>
                  <a:cubicBezTo>
                    <a:pt x="672493" y="653094"/>
                    <a:pt x="684906" y="647237"/>
                    <a:pt x="698076" y="643944"/>
                  </a:cubicBezTo>
                  <a:cubicBezTo>
                    <a:pt x="773114" y="625184"/>
                    <a:pt x="745692" y="647844"/>
                    <a:pt x="775350" y="618186"/>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5971504" y="811369"/>
              <a:ext cx="1395211" cy="1150160"/>
            </a:xfrm>
            <a:custGeom>
              <a:avLst/>
              <a:gdLst>
                <a:gd name="connsiteX0" fmla="*/ 648237 w 1395211"/>
                <a:gd name="connsiteY0" fmla="*/ 927279 h 1150160"/>
                <a:gd name="connsiteX1" fmla="*/ 1124755 w 1395211"/>
                <a:gd name="connsiteY1" fmla="*/ 940158 h 1150160"/>
                <a:gd name="connsiteX2" fmla="*/ 1150513 w 1395211"/>
                <a:gd name="connsiteY2" fmla="*/ 785611 h 1150160"/>
                <a:gd name="connsiteX3" fmla="*/ 1189150 w 1395211"/>
                <a:gd name="connsiteY3" fmla="*/ 746975 h 1150160"/>
                <a:gd name="connsiteX4" fmla="*/ 1253544 w 1395211"/>
                <a:gd name="connsiteY4" fmla="*/ 631065 h 1150160"/>
                <a:gd name="connsiteX5" fmla="*/ 1279302 w 1395211"/>
                <a:gd name="connsiteY5" fmla="*/ 592428 h 1150160"/>
                <a:gd name="connsiteX6" fmla="*/ 1305059 w 1395211"/>
                <a:gd name="connsiteY6" fmla="*/ 489397 h 1150160"/>
                <a:gd name="connsiteX7" fmla="*/ 1253544 w 1395211"/>
                <a:gd name="connsiteY7" fmla="*/ 206062 h 1150160"/>
                <a:gd name="connsiteX8" fmla="*/ 1073240 w 1395211"/>
                <a:gd name="connsiteY8" fmla="*/ 90152 h 1150160"/>
                <a:gd name="connsiteX9" fmla="*/ 995966 w 1395211"/>
                <a:gd name="connsiteY9" fmla="*/ 38637 h 1150160"/>
                <a:gd name="connsiteX10" fmla="*/ 905814 w 1395211"/>
                <a:gd name="connsiteY10" fmla="*/ 25758 h 1150160"/>
                <a:gd name="connsiteX11" fmla="*/ 558085 w 1395211"/>
                <a:gd name="connsiteY11" fmla="*/ 0 h 1150160"/>
                <a:gd name="connsiteX12" fmla="*/ 339144 w 1395211"/>
                <a:gd name="connsiteY12" fmla="*/ 12879 h 1150160"/>
                <a:gd name="connsiteX13" fmla="*/ 287628 w 1395211"/>
                <a:gd name="connsiteY13" fmla="*/ 25758 h 1150160"/>
                <a:gd name="connsiteX14" fmla="*/ 248992 w 1395211"/>
                <a:gd name="connsiteY14" fmla="*/ 51516 h 1150160"/>
                <a:gd name="connsiteX15" fmla="*/ 197476 w 1395211"/>
                <a:gd name="connsiteY15" fmla="*/ 115910 h 1150160"/>
                <a:gd name="connsiteX16" fmla="*/ 120203 w 1395211"/>
                <a:gd name="connsiteY16" fmla="*/ 193183 h 1150160"/>
                <a:gd name="connsiteX17" fmla="*/ 107324 w 1395211"/>
                <a:gd name="connsiteY17" fmla="*/ 244699 h 1150160"/>
                <a:gd name="connsiteX18" fmla="*/ 107324 w 1395211"/>
                <a:gd name="connsiteY18" fmla="*/ 824248 h 1150160"/>
                <a:gd name="connsiteX19" fmla="*/ 171719 w 1395211"/>
                <a:gd name="connsiteY19" fmla="*/ 875763 h 1150160"/>
                <a:gd name="connsiteX20" fmla="*/ 287628 w 1395211"/>
                <a:gd name="connsiteY20" fmla="*/ 914400 h 1150160"/>
                <a:gd name="connsiteX21" fmla="*/ 326265 w 1395211"/>
                <a:gd name="connsiteY21" fmla="*/ 940158 h 1150160"/>
                <a:gd name="connsiteX22" fmla="*/ 442175 w 1395211"/>
                <a:gd name="connsiteY22" fmla="*/ 965916 h 1150160"/>
                <a:gd name="connsiteX23" fmla="*/ 558085 w 1395211"/>
                <a:gd name="connsiteY23" fmla="*/ 1017431 h 1150160"/>
                <a:gd name="connsiteX24" fmla="*/ 648237 w 1395211"/>
                <a:gd name="connsiteY24" fmla="*/ 1030310 h 1150160"/>
                <a:gd name="connsiteX25" fmla="*/ 699752 w 1395211"/>
                <a:gd name="connsiteY25" fmla="*/ 1043189 h 1150160"/>
                <a:gd name="connsiteX26" fmla="*/ 789904 w 1395211"/>
                <a:gd name="connsiteY26" fmla="*/ 1056068 h 1150160"/>
                <a:gd name="connsiteX27" fmla="*/ 1240665 w 1395211"/>
                <a:gd name="connsiteY27" fmla="*/ 1017431 h 1150160"/>
                <a:gd name="connsiteX28" fmla="*/ 1279302 w 1395211"/>
                <a:gd name="connsiteY28" fmla="*/ 978794 h 1150160"/>
                <a:gd name="connsiteX29" fmla="*/ 1305059 w 1395211"/>
                <a:gd name="connsiteY29" fmla="*/ 566670 h 1150160"/>
                <a:gd name="connsiteX30" fmla="*/ 1330817 w 1395211"/>
                <a:gd name="connsiteY30" fmla="*/ 515155 h 1150160"/>
                <a:gd name="connsiteX31" fmla="*/ 1317938 w 1395211"/>
                <a:gd name="connsiteY31" fmla="*/ 193183 h 1150160"/>
                <a:gd name="connsiteX32" fmla="*/ 1227786 w 1395211"/>
                <a:gd name="connsiteY32" fmla="*/ 167425 h 1150160"/>
                <a:gd name="connsiteX33" fmla="*/ 1163392 w 1395211"/>
                <a:gd name="connsiteY33" fmla="*/ 141668 h 1150160"/>
                <a:gd name="connsiteX34" fmla="*/ 1124755 w 1395211"/>
                <a:gd name="connsiteY34" fmla="*/ 115910 h 1150160"/>
                <a:gd name="connsiteX35" fmla="*/ 648237 w 1395211"/>
                <a:gd name="connsiteY35" fmla="*/ 77273 h 1150160"/>
                <a:gd name="connsiteX36" fmla="*/ 236113 w 1395211"/>
                <a:gd name="connsiteY36" fmla="*/ 77273 h 1150160"/>
                <a:gd name="connsiteX37" fmla="*/ 107324 w 1395211"/>
                <a:gd name="connsiteY37" fmla="*/ 321972 h 1150160"/>
                <a:gd name="connsiteX38" fmla="*/ 81566 w 1395211"/>
                <a:gd name="connsiteY38" fmla="*/ 373487 h 1150160"/>
                <a:gd name="connsiteX39" fmla="*/ 68688 w 1395211"/>
                <a:gd name="connsiteY39" fmla="*/ 463639 h 1150160"/>
                <a:gd name="connsiteX40" fmla="*/ 42930 w 1395211"/>
                <a:gd name="connsiteY40" fmla="*/ 618186 h 1150160"/>
                <a:gd name="connsiteX41" fmla="*/ 30051 w 1395211"/>
                <a:gd name="connsiteY41" fmla="*/ 734096 h 1150160"/>
                <a:gd name="connsiteX42" fmla="*/ 55809 w 1395211"/>
                <a:gd name="connsiteY42" fmla="*/ 862885 h 1150160"/>
                <a:gd name="connsiteX43" fmla="*/ 94445 w 1395211"/>
                <a:gd name="connsiteY43" fmla="*/ 914400 h 1150160"/>
                <a:gd name="connsiteX44" fmla="*/ 120203 w 1395211"/>
                <a:gd name="connsiteY44" fmla="*/ 953037 h 1150160"/>
                <a:gd name="connsiteX45" fmla="*/ 248992 w 1395211"/>
                <a:gd name="connsiteY45" fmla="*/ 991673 h 1150160"/>
                <a:gd name="connsiteX46" fmla="*/ 429296 w 1395211"/>
                <a:gd name="connsiteY46" fmla="*/ 1004552 h 1150160"/>
                <a:gd name="connsiteX47" fmla="*/ 570964 w 1395211"/>
                <a:gd name="connsiteY47" fmla="*/ 1017431 h 1150160"/>
                <a:gd name="connsiteX48" fmla="*/ 1060361 w 1395211"/>
                <a:gd name="connsiteY48" fmla="*/ 978794 h 1150160"/>
                <a:gd name="connsiteX49" fmla="*/ 1111876 w 1395211"/>
                <a:gd name="connsiteY49" fmla="*/ 940158 h 1150160"/>
                <a:gd name="connsiteX50" fmla="*/ 1189150 w 1395211"/>
                <a:gd name="connsiteY50" fmla="*/ 888642 h 1150160"/>
                <a:gd name="connsiteX51" fmla="*/ 1305059 w 1395211"/>
                <a:gd name="connsiteY51" fmla="*/ 850006 h 1150160"/>
                <a:gd name="connsiteX52" fmla="*/ 1382333 w 1395211"/>
                <a:gd name="connsiteY52" fmla="*/ 759854 h 1150160"/>
                <a:gd name="connsiteX53" fmla="*/ 1395211 w 1395211"/>
                <a:gd name="connsiteY53" fmla="*/ 721217 h 1150160"/>
                <a:gd name="connsiteX54" fmla="*/ 1343696 w 1395211"/>
                <a:gd name="connsiteY54" fmla="*/ 425003 h 1150160"/>
                <a:gd name="connsiteX55" fmla="*/ 1317938 w 1395211"/>
                <a:gd name="connsiteY55" fmla="*/ 373487 h 1150160"/>
                <a:gd name="connsiteX56" fmla="*/ 1266423 w 1395211"/>
                <a:gd name="connsiteY56" fmla="*/ 270456 h 1150160"/>
                <a:gd name="connsiteX57" fmla="*/ 1189150 w 1395211"/>
                <a:gd name="connsiteY57" fmla="*/ 193183 h 1150160"/>
                <a:gd name="connsiteX58" fmla="*/ 1060361 w 1395211"/>
                <a:gd name="connsiteY58" fmla="*/ 167425 h 1150160"/>
                <a:gd name="connsiteX59" fmla="*/ 970209 w 1395211"/>
                <a:gd name="connsiteY59" fmla="*/ 141668 h 1150160"/>
                <a:gd name="connsiteX60" fmla="*/ 867178 w 1395211"/>
                <a:gd name="connsiteY60" fmla="*/ 128789 h 1150160"/>
                <a:gd name="connsiteX61" fmla="*/ 828541 w 1395211"/>
                <a:gd name="connsiteY61" fmla="*/ 115910 h 1150160"/>
                <a:gd name="connsiteX62" fmla="*/ 377781 w 1395211"/>
                <a:gd name="connsiteY62" fmla="*/ 115910 h 1150160"/>
                <a:gd name="connsiteX63" fmla="*/ 326265 w 1395211"/>
                <a:gd name="connsiteY63" fmla="*/ 128789 h 1150160"/>
                <a:gd name="connsiteX64" fmla="*/ 261871 w 1395211"/>
                <a:gd name="connsiteY64" fmla="*/ 141668 h 1150160"/>
                <a:gd name="connsiteX65" fmla="*/ 223234 w 1395211"/>
                <a:gd name="connsiteY65" fmla="*/ 154546 h 1150160"/>
                <a:gd name="connsiteX66" fmla="*/ 184597 w 1395211"/>
                <a:gd name="connsiteY66" fmla="*/ 206062 h 1150160"/>
                <a:gd name="connsiteX67" fmla="*/ 145961 w 1395211"/>
                <a:gd name="connsiteY67" fmla="*/ 244699 h 1150160"/>
                <a:gd name="connsiteX68" fmla="*/ 120203 w 1395211"/>
                <a:gd name="connsiteY68" fmla="*/ 283335 h 1150160"/>
                <a:gd name="connsiteX69" fmla="*/ 30051 w 1395211"/>
                <a:gd name="connsiteY69" fmla="*/ 373487 h 1150160"/>
                <a:gd name="connsiteX70" fmla="*/ 17172 w 1395211"/>
                <a:gd name="connsiteY70" fmla="*/ 425003 h 1150160"/>
                <a:gd name="connsiteX71" fmla="*/ 4293 w 1395211"/>
                <a:gd name="connsiteY71" fmla="*/ 463639 h 1150160"/>
                <a:gd name="connsiteX72" fmla="*/ 17172 w 1395211"/>
                <a:gd name="connsiteY72" fmla="*/ 798490 h 1150160"/>
                <a:gd name="connsiteX73" fmla="*/ 30051 w 1395211"/>
                <a:gd name="connsiteY73" fmla="*/ 837127 h 1150160"/>
                <a:gd name="connsiteX74" fmla="*/ 81566 w 1395211"/>
                <a:gd name="connsiteY74" fmla="*/ 850006 h 1150160"/>
                <a:gd name="connsiteX75" fmla="*/ 158840 w 1395211"/>
                <a:gd name="connsiteY75" fmla="*/ 914400 h 1150160"/>
                <a:gd name="connsiteX76" fmla="*/ 171719 w 1395211"/>
                <a:gd name="connsiteY76" fmla="*/ 914400 h 115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395211" h="1150160">
                  <a:moveTo>
                    <a:pt x="648237" y="927279"/>
                  </a:moveTo>
                  <a:cubicBezTo>
                    <a:pt x="792862" y="1023698"/>
                    <a:pt x="817712" y="1051035"/>
                    <a:pt x="1124755" y="940158"/>
                  </a:cubicBezTo>
                  <a:cubicBezTo>
                    <a:pt x="1173877" y="922420"/>
                    <a:pt x="1133997" y="835157"/>
                    <a:pt x="1150513" y="785611"/>
                  </a:cubicBezTo>
                  <a:cubicBezTo>
                    <a:pt x="1156273" y="768332"/>
                    <a:pt x="1179047" y="762129"/>
                    <a:pt x="1189150" y="746975"/>
                  </a:cubicBezTo>
                  <a:cubicBezTo>
                    <a:pt x="1213667" y="710200"/>
                    <a:pt x="1231274" y="669243"/>
                    <a:pt x="1253544" y="631065"/>
                  </a:cubicBezTo>
                  <a:cubicBezTo>
                    <a:pt x="1261343" y="617695"/>
                    <a:pt x="1272380" y="606272"/>
                    <a:pt x="1279302" y="592428"/>
                  </a:cubicBezTo>
                  <a:cubicBezTo>
                    <a:pt x="1292504" y="566024"/>
                    <a:pt x="1300160" y="513894"/>
                    <a:pt x="1305059" y="489397"/>
                  </a:cubicBezTo>
                  <a:cubicBezTo>
                    <a:pt x="1299258" y="402377"/>
                    <a:pt x="1312917" y="285225"/>
                    <a:pt x="1253544" y="206062"/>
                  </a:cubicBezTo>
                  <a:cubicBezTo>
                    <a:pt x="1205953" y="142608"/>
                    <a:pt x="1138487" y="127436"/>
                    <a:pt x="1073240" y="90152"/>
                  </a:cubicBezTo>
                  <a:cubicBezTo>
                    <a:pt x="1046362" y="74793"/>
                    <a:pt x="1024860" y="49750"/>
                    <a:pt x="995966" y="38637"/>
                  </a:cubicBezTo>
                  <a:cubicBezTo>
                    <a:pt x="967634" y="27740"/>
                    <a:pt x="935903" y="29770"/>
                    <a:pt x="905814" y="25758"/>
                  </a:cubicBezTo>
                  <a:cubicBezTo>
                    <a:pt x="740743" y="3748"/>
                    <a:pt x="792488" y="12337"/>
                    <a:pt x="558085" y="0"/>
                  </a:cubicBezTo>
                  <a:cubicBezTo>
                    <a:pt x="485105" y="4293"/>
                    <a:pt x="411921" y="5948"/>
                    <a:pt x="339144" y="12879"/>
                  </a:cubicBezTo>
                  <a:cubicBezTo>
                    <a:pt x="321523" y="14557"/>
                    <a:pt x="303897" y="18785"/>
                    <a:pt x="287628" y="25758"/>
                  </a:cubicBezTo>
                  <a:cubicBezTo>
                    <a:pt x="273401" y="31855"/>
                    <a:pt x="259937" y="40571"/>
                    <a:pt x="248992" y="51516"/>
                  </a:cubicBezTo>
                  <a:cubicBezTo>
                    <a:pt x="229555" y="70953"/>
                    <a:pt x="215967" y="95570"/>
                    <a:pt x="197476" y="115910"/>
                  </a:cubicBezTo>
                  <a:cubicBezTo>
                    <a:pt x="172973" y="142864"/>
                    <a:pt x="120203" y="193183"/>
                    <a:pt x="120203" y="193183"/>
                  </a:cubicBezTo>
                  <a:cubicBezTo>
                    <a:pt x="115910" y="210355"/>
                    <a:pt x="111164" y="227420"/>
                    <a:pt x="107324" y="244699"/>
                  </a:cubicBezTo>
                  <a:cubicBezTo>
                    <a:pt x="63513" y="441847"/>
                    <a:pt x="72273" y="567213"/>
                    <a:pt x="107324" y="824248"/>
                  </a:cubicBezTo>
                  <a:cubicBezTo>
                    <a:pt x="111038" y="851484"/>
                    <a:pt x="148148" y="861620"/>
                    <a:pt x="171719" y="875763"/>
                  </a:cubicBezTo>
                  <a:cubicBezTo>
                    <a:pt x="206361" y="896548"/>
                    <a:pt x="249047" y="904755"/>
                    <a:pt x="287628" y="914400"/>
                  </a:cubicBezTo>
                  <a:cubicBezTo>
                    <a:pt x="300507" y="922986"/>
                    <a:pt x="312038" y="934061"/>
                    <a:pt x="326265" y="940158"/>
                  </a:cubicBezTo>
                  <a:cubicBezTo>
                    <a:pt x="342179" y="946978"/>
                    <a:pt x="430715" y="963624"/>
                    <a:pt x="442175" y="965916"/>
                  </a:cubicBezTo>
                  <a:cubicBezTo>
                    <a:pt x="480812" y="983088"/>
                    <a:pt x="517729" y="1004820"/>
                    <a:pt x="558085" y="1017431"/>
                  </a:cubicBezTo>
                  <a:cubicBezTo>
                    <a:pt x="587059" y="1026485"/>
                    <a:pt x="618371" y="1024880"/>
                    <a:pt x="648237" y="1030310"/>
                  </a:cubicBezTo>
                  <a:cubicBezTo>
                    <a:pt x="665652" y="1033476"/>
                    <a:pt x="682337" y="1040023"/>
                    <a:pt x="699752" y="1043189"/>
                  </a:cubicBezTo>
                  <a:cubicBezTo>
                    <a:pt x="729618" y="1048619"/>
                    <a:pt x="759853" y="1051775"/>
                    <a:pt x="789904" y="1056068"/>
                  </a:cubicBezTo>
                  <a:cubicBezTo>
                    <a:pt x="847921" y="1053747"/>
                    <a:pt x="1131969" y="1059237"/>
                    <a:pt x="1240665" y="1017431"/>
                  </a:cubicBezTo>
                  <a:cubicBezTo>
                    <a:pt x="1257665" y="1010893"/>
                    <a:pt x="1266423" y="991673"/>
                    <a:pt x="1279302" y="978794"/>
                  </a:cubicBezTo>
                  <a:cubicBezTo>
                    <a:pt x="1323002" y="760298"/>
                    <a:pt x="1248593" y="1150160"/>
                    <a:pt x="1305059" y="566670"/>
                  </a:cubicBezTo>
                  <a:cubicBezTo>
                    <a:pt x="1306908" y="547561"/>
                    <a:pt x="1322231" y="532327"/>
                    <a:pt x="1330817" y="515155"/>
                  </a:cubicBezTo>
                  <a:cubicBezTo>
                    <a:pt x="1349378" y="403788"/>
                    <a:pt x="1370932" y="316837"/>
                    <a:pt x="1317938" y="193183"/>
                  </a:cubicBezTo>
                  <a:cubicBezTo>
                    <a:pt x="1305627" y="164457"/>
                    <a:pt x="1257435" y="177308"/>
                    <a:pt x="1227786" y="167425"/>
                  </a:cubicBezTo>
                  <a:cubicBezTo>
                    <a:pt x="1205854" y="160114"/>
                    <a:pt x="1184069" y="152007"/>
                    <a:pt x="1163392" y="141668"/>
                  </a:cubicBezTo>
                  <a:cubicBezTo>
                    <a:pt x="1149547" y="134746"/>
                    <a:pt x="1139865" y="119268"/>
                    <a:pt x="1124755" y="115910"/>
                  </a:cubicBezTo>
                  <a:cubicBezTo>
                    <a:pt x="982126" y="84214"/>
                    <a:pt x="786517" y="83558"/>
                    <a:pt x="648237" y="77273"/>
                  </a:cubicBezTo>
                  <a:cubicBezTo>
                    <a:pt x="531648" y="64319"/>
                    <a:pt x="323167" y="35150"/>
                    <a:pt x="236113" y="77273"/>
                  </a:cubicBezTo>
                  <a:cubicBezTo>
                    <a:pt x="181883" y="103514"/>
                    <a:pt x="138661" y="251464"/>
                    <a:pt x="107324" y="321972"/>
                  </a:cubicBezTo>
                  <a:cubicBezTo>
                    <a:pt x="99527" y="339516"/>
                    <a:pt x="90152" y="356315"/>
                    <a:pt x="81566" y="373487"/>
                  </a:cubicBezTo>
                  <a:cubicBezTo>
                    <a:pt x="77273" y="403538"/>
                    <a:pt x="73422" y="433655"/>
                    <a:pt x="68688" y="463639"/>
                  </a:cubicBezTo>
                  <a:cubicBezTo>
                    <a:pt x="60543" y="515226"/>
                    <a:pt x="50316" y="566485"/>
                    <a:pt x="42930" y="618186"/>
                  </a:cubicBezTo>
                  <a:cubicBezTo>
                    <a:pt x="37432" y="656670"/>
                    <a:pt x="34344" y="695459"/>
                    <a:pt x="30051" y="734096"/>
                  </a:cubicBezTo>
                  <a:cubicBezTo>
                    <a:pt x="32883" y="753917"/>
                    <a:pt x="38683" y="832914"/>
                    <a:pt x="55809" y="862885"/>
                  </a:cubicBezTo>
                  <a:cubicBezTo>
                    <a:pt x="66458" y="881521"/>
                    <a:pt x="81969" y="896934"/>
                    <a:pt x="94445" y="914400"/>
                  </a:cubicBezTo>
                  <a:cubicBezTo>
                    <a:pt x="103442" y="926995"/>
                    <a:pt x="107608" y="944040"/>
                    <a:pt x="120203" y="953037"/>
                  </a:cubicBezTo>
                  <a:cubicBezTo>
                    <a:pt x="146898" y="972105"/>
                    <a:pt x="216869" y="988292"/>
                    <a:pt x="248992" y="991673"/>
                  </a:cubicBezTo>
                  <a:cubicBezTo>
                    <a:pt x="308915" y="997981"/>
                    <a:pt x="369233" y="999747"/>
                    <a:pt x="429296" y="1004552"/>
                  </a:cubicBezTo>
                  <a:cubicBezTo>
                    <a:pt x="476562" y="1008333"/>
                    <a:pt x="523741" y="1013138"/>
                    <a:pt x="570964" y="1017431"/>
                  </a:cubicBezTo>
                  <a:cubicBezTo>
                    <a:pt x="734096" y="1004552"/>
                    <a:pt x="898366" y="1001936"/>
                    <a:pt x="1060361" y="978794"/>
                  </a:cubicBezTo>
                  <a:cubicBezTo>
                    <a:pt x="1081610" y="975758"/>
                    <a:pt x="1094292" y="952467"/>
                    <a:pt x="1111876" y="940158"/>
                  </a:cubicBezTo>
                  <a:cubicBezTo>
                    <a:pt x="1137237" y="922405"/>
                    <a:pt x="1160407" y="900139"/>
                    <a:pt x="1189150" y="888642"/>
                  </a:cubicBezTo>
                  <a:cubicBezTo>
                    <a:pt x="1269978" y="856311"/>
                    <a:pt x="1231116" y="868492"/>
                    <a:pt x="1305059" y="850006"/>
                  </a:cubicBezTo>
                  <a:cubicBezTo>
                    <a:pt x="1336742" y="818323"/>
                    <a:pt x="1362720" y="799080"/>
                    <a:pt x="1382333" y="759854"/>
                  </a:cubicBezTo>
                  <a:cubicBezTo>
                    <a:pt x="1388404" y="747712"/>
                    <a:pt x="1390918" y="734096"/>
                    <a:pt x="1395211" y="721217"/>
                  </a:cubicBezTo>
                  <a:cubicBezTo>
                    <a:pt x="1394242" y="714759"/>
                    <a:pt x="1377826" y="504638"/>
                    <a:pt x="1343696" y="425003"/>
                  </a:cubicBezTo>
                  <a:cubicBezTo>
                    <a:pt x="1336133" y="407356"/>
                    <a:pt x="1325735" y="391031"/>
                    <a:pt x="1317938" y="373487"/>
                  </a:cubicBezTo>
                  <a:cubicBezTo>
                    <a:pt x="1298638" y="330061"/>
                    <a:pt x="1296833" y="304667"/>
                    <a:pt x="1266423" y="270456"/>
                  </a:cubicBezTo>
                  <a:cubicBezTo>
                    <a:pt x="1242222" y="243230"/>
                    <a:pt x="1225081" y="199172"/>
                    <a:pt x="1189150" y="193183"/>
                  </a:cubicBezTo>
                  <a:cubicBezTo>
                    <a:pt x="1118704" y="181442"/>
                    <a:pt x="1120747" y="183894"/>
                    <a:pt x="1060361" y="167425"/>
                  </a:cubicBezTo>
                  <a:cubicBezTo>
                    <a:pt x="1030209" y="159202"/>
                    <a:pt x="1000855" y="147797"/>
                    <a:pt x="970209" y="141668"/>
                  </a:cubicBezTo>
                  <a:cubicBezTo>
                    <a:pt x="936270" y="134880"/>
                    <a:pt x="901522" y="133082"/>
                    <a:pt x="867178" y="128789"/>
                  </a:cubicBezTo>
                  <a:cubicBezTo>
                    <a:pt x="854299" y="124496"/>
                    <a:pt x="841898" y="118339"/>
                    <a:pt x="828541" y="115910"/>
                  </a:cubicBezTo>
                  <a:cubicBezTo>
                    <a:pt x="667045" y="86547"/>
                    <a:pt x="570324" y="108779"/>
                    <a:pt x="377781" y="115910"/>
                  </a:cubicBezTo>
                  <a:cubicBezTo>
                    <a:pt x="360609" y="120203"/>
                    <a:pt x="343544" y="124949"/>
                    <a:pt x="326265" y="128789"/>
                  </a:cubicBezTo>
                  <a:cubicBezTo>
                    <a:pt x="304897" y="133538"/>
                    <a:pt x="283107" y="136359"/>
                    <a:pt x="261871" y="141668"/>
                  </a:cubicBezTo>
                  <a:cubicBezTo>
                    <a:pt x="248701" y="144960"/>
                    <a:pt x="236113" y="150253"/>
                    <a:pt x="223234" y="154546"/>
                  </a:cubicBezTo>
                  <a:cubicBezTo>
                    <a:pt x="210355" y="171718"/>
                    <a:pt x="198566" y="189764"/>
                    <a:pt x="184597" y="206062"/>
                  </a:cubicBezTo>
                  <a:cubicBezTo>
                    <a:pt x="172744" y="219891"/>
                    <a:pt x="157621" y="230707"/>
                    <a:pt x="145961" y="244699"/>
                  </a:cubicBezTo>
                  <a:cubicBezTo>
                    <a:pt x="136052" y="256590"/>
                    <a:pt x="131148" y="272390"/>
                    <a:pt x="120203" y="283335"/>
                  </a:cubicBezTo>
                  <a:cubicBezTo>
                    <a:pt x="0" y="403538"/>
                    <a:pt x="133083" y="236114"/>
                    <a:pt x="30051" y="373487"/>
                  </a:cubicBezTo>
                  <a:cubicBezTo>
                    <a:pt x="25758" y="390659"/>
                    <a:pt x="22035" y="407984"/>
                    <a:pt x="17172" y="425003"/>
                  </a:cubicBezTo>
                  <a:cubicBezTo>
                    <a:pt x="13443" y="438056"/>
                    <a:pt x="4293" y="450064"/>
                    <a:pt x="4293" y="463639"/>
                  </a:cubicBezTo>
                  <a:cubicBezTo>
                    <a:pt x="4293" y="575339"/>
                    <a:pt x="9487" y="687055"/>
                    <a:pt x="17172" y="798490"/>
                  </a:cubicBezTo>
                  <a:cubicBezTo>
                    <a:pt x="18106" y="812033"/>
                    <a:pt x="19450" y="828646"/>
                    <a:pt x="30051" y="837127"/>
                  </a:cubicBezTo>
                  <a:cubicBezTo>
                    <a:pt x="43872" y="848184"/>
                    <a:pt x="64394" y="845713"/>
                    <a:pt x="81566" y="850006"/>
                  </a:cubicBezTo>
                  <a:cubicBezTo>
                    <a:pt x="110049" y="878488"/>
                    <a:pt x="122980" y="896470"/>
                    <a:pt x="158840" y="914400"/>
                  </a:cubicBezTo>
                  <a:cubicBezTo>
                    <a:pt x="162680" y="916320"/>
                    <a:pt x="167426" y="914400"/>
                    <a:pt x="171719" y="914400"/>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5872766" y="419829"/>
              <a:ext cx="1492367" cy="587473"/>
            </a:xfrm>
            <a:custGeom>
              <a:avLst/>
              <a:gdLst>
                <a:gd name="connsiteX0" fmla="*/ 798490 w 1492367"/>
                <a:gd name="connsiteY0" fmla="*/ 404419 h 587473"/>
                <a:gd name="connsiteX1" fmla="*/ 631065 w 1492367"/>
                <a:gd name="connsiteY1" fmla="*/ 172599 h 587473"/>
                <a:gd name="connsiteX2" fmla="*/ 592428 w 1492367"/>
                <a:gd name="connsiteY2" fmla="*/ 146841 h 587473"/>
                <a:gd name="connsiteX3" fmla="*/ 540913 w 1492367"/>
                <a:gd name="connsiteY3" fmla="*/ 133963 h 587473"/>
                <a:gd name="connsiteX4" fmla="*/ 489397 w 1492367"/>
                <a:gd name="connsiteY4" fmla="*/ 108205 h 587473"/>
                <a:gd name="connsiteX5" fmla="*/ 128789 w 1492367"/>
                <a:gd name="connsiteY5" fmla="*/ 108205 h 587473"/>
                <a:gd name="connsiteX6" fmla="*/ 77273 w 1492367"/>
                <a:gd name="connsiteY6" fmla="*/ 224115 h 587473"/>
                <a:gd name="connsiteX7" fmla="*/ 12879 w 1492367"/>
                <a:gd name="connsiteY7" fmla="*/ 340025 h 587473"/>
                <a:gd name="connsiteX8" fmla="*/ 0 w 1492367"/>
                <a:gd name="connsiteY8" fmla="*/ 391540 h 587473"/>
                <a:gd name="connsiteX9" fmla="*/ 463640 w 1492367"/>
                <a:gd name="connsiteY9" fmla="*/ 455934 h 587473"/>
                <a:gd name="connsiteX10" fmla="*/ 669702 w 1492367"/>
                <a:gd name="connsiteY10" fmla="*/ 443056 h 587473"/>
                <a:gd name="connsiteX11" fmla="*/ 824248 w 1492367"/>
                <a:gd name="connsiteY11" fmla="*/ 417298 h 587473"/>
                <a:gd name="connsiteX12" fmla="*/ 850006 w 1492367"/>
                <a:gd name="connsiteY12" fmla="*/ 378661 h 587473"/>
                <a:gd name="connsiteX13" fmla="*/ 862885 w 1492367"/>
                <a:gd name="connsiteY13" fmla="*/ 327146 h 587473"/>
                <a:gd name="connsiteX14" fmla="*/ 875764 w 1492367"/>
                <a:gd name="connsiteY14" fmla="*/ 288509 h 587473"/>
                <a:gd name="connsiteX15" fmla="*/ 862885 w 1492367"/>
                <a:gd name="connsiteY15" fmla="*/ 198357 h 587473"/>
                <a:gd name="connsiteX16" fmla="*/ 785611 w 1492367"/>
                <a:gd name="connsiteY16" fmla="*/ 172599 h 587473"/>
                <a:gd name="connsiteX17" fmla="*/ 708338 w 1492367"/>
                <a:gd name="connsiteY17" fmla="*/ 185478 h 587473"/>
                <a:gd name="connsiteX18" fmla="*/ 669702 w 1492367"/>
                <a:gd name="connsiteY18" fmla="*/ 224115 h 587473"/>
                <a:gd name="connsiteX19" fmla="*/ 618186 w 1492367"/>
                <a:gd name="connsiteY19" fmla="*/ 262751 h 587473"/>
                <a:gd name="connsiteX20" fmla="*/ 566671 w 1492367"/>
                <a:gd name="connsiteY20" fmla="*/ 340025 h 587473"/>
                <a:gd name="connsiteX21" fmla="*/ 579549 w 1492367"/>
                <a:gd name="connsiteY21" fmla="*/ 417298 h 587473"/>
                <a:gd name="connsiteX22" fmla="*/ 682580 w 1492367"/>
                <a:gd name="connsiteY22" fmla="*/ 468813 h 587473"/>
                <a:gd name="connsiteX23" fmla="*/ 721217 w 1492367"/>
                <a:gd name="connsiteY23" fmla="*/ 494571 h 587473"/>
                <a:gd name="connsiteX24" fmla="*/ 772733 w 1492367"/>
                <a:gd name="connsiteY24" fmla="*/ 507450 h 587473"/>
                <a:gd name="connsiteX25" fmla="*/ 940158 w 1492367"/>
                <a:gd name="connsiteY25" fmla="*/ 378661 h 587473"/>
                <a:gd name="connsiteX26" fmla="*/ 914400 w 1492367"/>
                <a:gd name="connsiteY26" fmla="*/ 327146 h 587473"/>
                <a:gd name="connsiteX27" fmla="*/ 901521 w 1492367"/>
                <a:gd name="connsiteY27" fmla="*/ 236994 h 587473"/>
                <a:gd name="connsiteX28" fmla="*/ 862885 w 1492367"/>
                <a:gd name="connsiteY28" fmla="*/ 224115 h 587473"/>
                <a:gd name="connsiteX29" fmla="*/ 811369 w 1492367"/>
                <a:gd name="connsiteY29" fmla="*/ 211236 h 587473"/>
                <a:gd name="connsiteX30" fmla="*/ 682580 w 1492367"/>
                <a:gd name="connsiteY30" fmla="*/ 224115 h 587473"/>
                <a:gd name="connsiteX31" fmla="*/ 656823 w 1492367"/>
                <a:gd name="connsiteY31" fmla="*/ 262751 h 587473"/>
                <a:gd name="connsiteX32" fmla="*/ 682580 w 1492367"/>
                <a:gd name="connsiteY32" fmla="*/ 430177 h 587473"/>
                <a:gd name="connsiteX33" fmla="*/ 759854 w 1492367"/>
                <a:gd name="connsiteY33" fmla="*/ 443056 h 587473"/>
                <a:gd name="connsiteX34" fmla="*/ 875764 w 1492367"/>
                <a:gd name="connsiteY34" fmla="*/ 455934 h 587473"/>
                <a:gd name="connsiteX35" fmla="*/ 888642 w 1492367"/>
                <a:gd name="connsiteY35" fmla="*/ 417298 h 587473"/>
                <a:gd name="connsiteX36" fmla="*/ 901521 w 1492367"/>
                <a:gd name="connsiteY36" fmla="*/ 211236 h 587473"/>
                <a:gd name="connsiteX37" fmla="*/ 953037 w 1492367"/>
                <a:gd name="connsiteY37" fmla="*/ 185478 h 587473"/>
                <a:gd name="connsiteX38" fmla="*/ 1094704 w 1492367"/>
                <a:gd name="connsiteY38" fmla="*/ 108205 h 587473"/>
                <a:gd name="connsiteX39" fmla="*/ 1210614 w 1492367"/>
                <a:gd name="connsiteY39" fmla="*/ 95326 h 587473"/>
                <a:gd name="connsiteX40" fmla="*/ 1416676 w 1492367"/>
                <a:gd name="connsiteY40" fmla="*/ 108205 h 587473"/>
                <a:gd name="connsiteX41" fmla="*/ 1442434 w 1492367"/>
                <a:gd name="connsiteY41" fmla="*/ 172599 h 587473"/>
                <a:gd name="connsiteX42" fmla="*/ 1481071 w 1492367"/>
                <a:gd name="connsiteY42" fmla="*/ 249872 h 587473"/>
                <a:gd name="connsiteX43" fmla="*/ 1455313 w 1492367"/>
                <a:gd name="connsiteY43" fmla="*/ 417298 h 587473"/>
                <a:gd name="connsiteX44" fmla="*/ 1416676 w 1492367"/>
                <a:gd name="connsiteY44" fmla="*/ 455934 h 587473"/>
                <a:gd name="connsiteX45" fmla="*/ 1352282 w 1492367"/>
                <a:gd name="connsiteY45" fmla="*/ 507450 h 587473"/>
                <a:gd name="connsiteX46" fmla="*/ 1287888 w 1492367"/>
                <a:gd name="connsiteY46" fmla="*/ 481692 h 587473"/>
                <a:gd name="connsiteX47" fmla="*/ 1378040 w 1492367"/>
                <a:gd name="connsiteY47" fmla="*/ 443056 h 587473"/>
                <a:gd name="connsiteX48" fmla="*/ 1403797 w 1492367"/>
                <a:gd name="connsiteY48" fmla="*/ 391540 h 587473"/>
                <a:gd name="connsiteX49" fmla="*/ 914400 w 1492367"/>
                <a:gd name="connsiteY49" fmla="*/ 172599 h 587473"/>
                <a:gd name="connsiteX50" fmla="*/ 888642 w 1492367"/>
                <a:gd name="connsiteY50" fmla="*/ 224115 h 587473"/>
                <a:gd name="connsiteX51" fmla="*/ 875764 w 1492367"/>
                <a:gd name="connsiteY51" fmla="*/ 262751 h 587473"/>
                <a:gd name="connsiteX52" fmla="*/ 824248 w 1492367"/>
                <a:gd name="connsiteY52" fmla="*/ 262751 h 58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92367" h="587473">
                  <a:moveTo>
                    <a:pt x="798490" y="404419"/>
                  </a:moveTo>
                  <a:cubicBezTo>
                    <a:pt x="742682" y="327146"/>
                    <a:pt x="710375" y="225473"/>
                    <a:pt x="631065" y="172599"/>
                  </a:cubicBezTo>
                  <a:cubicBezTo>
                    <a:pt x="618186" y="164013"/>
                    <a:pt x="606655" y="152938"/>
                    <a:pt x="592428" y="146841"/>
                  </a:cubicBezTo>
                  <a:cubicBezTo>
                    <a:pt x="576159" y="139869"/>
                    <a:pt x="558085" y="138256"/>
                    <a:pt x="540913" y="133963"/>
                  </a:cubicBezTo>
                  <a:cubicBezTo>
                    <a:pt x="523741" y="125377"/>
                    <a:pt x="507044" y="115768"/>
                    <a:pt x="489397" y="108205"/>
                  </a:cubicBezTo>
                  <a:cubicBezTo>
                    <a:pt x="377426" y="60217"/>
                    <a:pt x="238337" y="103823"/>
                    <a:pt x="128789" y="108205"/>
                  </a:cubicBezTo>
                  <a:cubicBezTo>
                    <a:pt x="45316" y="247324"/>
                    <a:pt x="121487" y="106208"/>
                    <a:pt x="77273" y="224115"/>
                  </a:cubicBezTo>
                  <a:cubicBezTo>
                    <a:pt x="64955" y="256964"/>
                    <a:pt x="29275" y="312699"/>
                    <a:pt x="12879" y="340025"/>
                  </a:cubicBezTo>
                  <a:cubicBezTo>
                    <a:pt x="8586" y="357197"/>
                    <a:pt x="0" y="373840"/>
                    <a:pt x="0" y="391540"/>
                  </a:cubicBezTo>
                  <a:cubicBezTo>
                    <a:pt x="0" y="587473"/>
                    <a:pt x="414151" y="454520"/>
                    <a:pt x="463640" y="455934"/>
                  </a:cubicBezTo>
                  <a:cubicBezTo>
                    <a:pt x="532327" y="451641"/>
                    <a:pt x="601139" y="449018"/>
                    <a:pt x="669702" y="443056"/>
                  </a:cubicBezTo>
                  <a:cubicBezTo>
                    <a:pt x="726226" y="438141"/>
                    <a:pt x="769963" y="428155"/>
                    <a:pt x="824248" y="417298"/>
                  </a:cubicBezTo>
                  <a:cubicBezTo>
                    <a:pt x="832834" y="404419"/>
                    <a:pt x="843909" y="392888"/>
                    <a:pt x="850006" y="378661"/>
                  </a:cubicBezTo>
                  <a:cubicBezTo>
                    <a:pt x="856979" y="362392"/>
                    <a:pt x="858022" y="344165"/>
                    <a:pt x="862885" y="327146"/>
                  </a:cubicBezTo>
                  <a:cubicBezTo>
                    <a:pt x="866615" y="314093"/>
                    <a:pt x="871471" y="301388"/>
                    <a:pt x="875764" y="288509"/>
                  </a:cubicBezTo>
                  <a:cubicBezTo>
                    <a:pt x="871471" y="258458"/>
                    <a:pt x="881522" y="222318"/>
                    <a:pt x="862885" y="198357"/>
                  </a:cubicBezTo>
                  <a:cubicBezTo>
                    <a:pt x="846216" y="176925"/>
                    <a:pt x="785611" y="172599"/>
                    <a:pt x="785611" y="172599"/>
                  </a:cubicBezTo>
                  <a:cubicBezTo>
                    <a:pt x="759853" y="176892"/>
                    <a:pt x="732200" y="174872"/>
                    <a:pt x="708338" y="185478"/>
                  </a:cubicBezTo>
                  <a:cubicBezTo>
                    <a:pt x="691694" y="192875"/>
                    <a:pt x="683531" y="212262"/>
                    <a:pt x="669702" y="224115"/>
                  </a:cubicBezTo>
                  <a:cubicBezTo>
                    <a:pt x="653405" y="238084"/>
                    <a:pt x="635358" y="249872"/>
                    <a:pt x="618186" y="262751"/>
                  </a:cubicBezTo>
                  <a:cubicBezTo>
                    <a:pt x="601014" y="288509"/>
                    <a:pt x="561582" y="309489"/>
                    <a:pt x="566671" y="340025"/>
                  </a:cubicBezTo>
                  <a:cubicBezTo>
                    <a:pt x="570964" y="365783"/>
                    <a:pt x="562080" y="397888"/>
                    <a:pt x="579549" y="417298"/>
                  </a:cubicBezTo>
                  <a:cubicBezTo>
                    <a:pt x="605235" y="445839"/>
                    <a:pt x="650632" y="447514"/>
                    <a:pt x="682580" y="468813"/>
                  </a:cubicBezTo>
                  <a:cubicBezTo>
                    <a:pt x="695459" y="477399"/>
                    <a:pt x="706990" y="488474"/>
                    <a:pt x="721217" y="494571"/>
                  </a:cubicBezTo>
                  <a:cubicBezTo>
                    <a:pt x="737486" y="501544"/>
                    <a:pt x="755561" y="503157"/>
                    <a:pt x="772733" y="507450"/>
                  </a:cubicBezTo>
                  <a:cubicBezTo>
                    <a:pt x="959737" y="494092"/>
                    <a:pt x="980386" y="552979"/>
                    <a:pt x="940158" y="378661"/>
                  </a:cubicBezTo>
                  <a:cubicBezTo>
                    <a:pt x="935841" y="359954"/>
                    <a:pt x="922986" y="344318"/>
                    <a:pt x="914400" y="327146"/>
                  </a:cubicBezTo>
                  <a:cubicBezTo>
                    <a:pt x="910107" y="297095"/>
                    <a:pt x="915096" y="264145"/>
                    <a:pt x="901521" y="236994"/>
                  </a:cubicBezTo>
                  <a:cubicBezTo>
                    <a:pt x="895450" y="224852"/>
                    <a:pt x="875938" y="227844"/>
                    <a:pt x="862885" y="224115"/>
                  </a:cubicBezTo>
                  <a:cubicBezTo>
                    <a:pt x="845866" y="219252"/>
                    <a:pt x="828541" y="215529"/>
                    <a:pt x="811369" y="211236"/>
                  </a:cubicBezTo>
                  <a:cubicBezTo>
                    <a:pt x="768439" y="215529"/>
                    <a:pt x="723510" y="210472"/>
                    <a:pt x="682580" y="224115"/>
                  </a:cubicBezTo>
                  <a:cubicBezTo>
                    <a:pt x="667896" y="229010"/>
                    <a:pt x="656823" y="247273"/>
                    <a:pt x="656823" y="262751"/>
                  </a:cubicBezTo>
                  <a:cubicBezTo>
                    <a:pt x="656823" y="319216"/>
                    <a:pt x="654565" y="381151"/>
                    <a:pt x="682580" y="430177"/>
                  </a:cubicBezTo>
                  <a:cubicBezTo>
                    <a:pt x="695536" y="452850"/>
                    <a:pt x="734096" y="438763"/>
                    <a:pt x="759854" y="443056"/>
                  </a:cubicBezTo>
                  <a:cubicBezTo>
                    <a:pt x="801753" y="464005"/>
                    <a:pt x="825832" y="489222"/>
                    <a:pt x="875764" y="455934"/>
                  </a:cubicBezTo>
                  <a:cubicBezTo>
                    <a:pt x="887059" y="448404"/>
                    <a:pt x="884349" y="430177"/>
                    <a:pt x="888642" y="417298"/>
                  </a:cubicBezTo>
                  <a:cubicBezTo>
                    <a:pt x="892935" y="348611"/>
                    <a:pt x="883101" y="277547"/>
                    <a:pt x="901521" y="211236"/>
                  </a:cubicBezTo>
                  <a:cubicBezTo>
                    <a:pt x="906660" y="192738"/>
                    <a:pt x="936574" y="195356"/>
                    <a:pt x="953037" y="185478"/>
                  </a:cubicBezTo>
                  <a:cubicBezTo>
                    <a:pt x="1006175" y="153595"/>
                    <a:pt x="1033956" y="121223"/>
                    <a:pt x="1094704" y="108205"/>
                  </a:cubicBezTo>
                  <a:cubicBezTo>
                    <a:pt x="1132715" y="100060"/>
                    <a:pt x="1171977" y="99619"/>
                    <a:pt x="1210614" y="95326"/>
                  </a:cubicBezTo>
                  <a:lnTo>
                    <a:pt x="1416676" y="108205"/>
                  </a:lnTo>
                  <a:cubicBezTo>
                    <a:pt x="1438608" y="115516"/>
                    <a:pt x="1432095" y="151921"/>
                    <a:pt x="1442434" y="172599"/>
                  </a:cubicBezTo>
                  <a:cubicBezTo>
                    <a:pt x="1492367" y="272463"/>
                    <a:pt x="1448699" y="152759"/>
                    <a:pt x="1481071" y="249872"/>
                  </a:cubicBezTo>
                  <a:cubicBezTo>
                    <a:pt x="1472485" y="305681"/>
                    <a:pt x="1472155" y="363403"/>
                    <a:pt x="1455313" y="417298"/>
                  </a:cubicBezTo>
                  <a:cubicBezTo>
                    <a:pt x="1449880" y="434682"/>
                    <a:pt x="1428336" y="441942"/>
                    <a:pt x="1416676" y="455934"/>
                  </a:cubicBezTo>
                  <a:cubicBezTo>
                    <a:pt x="1371864" y="509708"/>
                    <a:pt x="1415711" y="486307"/>
                    <a:pt x="1352282" y="507450"/>
                  </a:cubicBezTo>
                  <a:cubicBezTo>
                    <a:pt x="1118944" y="488005"/>
                    <a:pt x="1175064" y="504257"/>
                    <a:pt x="1287888" y="481692"/>
                  </a:cubicBezTo>
                  <a:cubicBezTo>
                    <a:pt x="1319468" y="475376"/>
                    <a:pt x="1350119" y="457016"/>
                    <a:pt x="1378040" y="443056"/>
                  </a:cubicBezTo>
                  <a:cubicBezTo>
                    <a:pt x="1386626" y="425884"/>
                    <a:pt x="1402925" y="410719"/>
                    <a:pt x="1403797" y="391540"/>
                  </a:cubicBezTo>
                  <a:cubicBezTo>
                    <a:pt x="1421594" y="0"/>
                    <a:pt x="1387207" y="159820"/>
                    <a:pt x="914400" y="172599"/>
                  </a:cubicBezTo>
                  <a:cubicBezTo>
                    <a:pt x="905814" y="189771"/>
                    <a:pt x="896205" y="206468"/>
                    <a:pt x="888642" y="224115"/>
                  </a:cubicBezTo>
                  <a:cubicBezTo>
                    <a:pt x="883295" y="236593"/>
                    <a:pt x="887405" y="255767"/>
                    <a:pt x="875764" y="262751"/>
                  </a:cubicBezTo>
                  <a:cubicBezTo>
                    <a:pt x="861039" y="271586"/>
                    <a:pt x="841420" y="262751"/>
                    <a:pt x="824248" y="262751"/>
                  </a:cubicBezTo>
                </a:path>
              </a:pathLst>
            </a:custGeom>
            <a:ln w="222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5679583" y="744145"/>
              <a:ext cx="1945268" cy="1200565"/>
            </a:xfrm>
            <a:custGeom>
              <a:avLst/>
              <a:gdLst>
                <a:gd name="connsiteX0" fmla="*/ 489397 w 1945268"/>
                <a:gd name="connsiteY0" fmla="*/ 221770 h 1200565"/>
                <a:gd name="connsiteX1" fmla="*/ 450761 w 1945268"/>
                <a:gd name="connsiteY1" fmla="*/ 530863 h 1200565"/>
                <a:gd name="connsiteX2" fmla="*/ 425003 w 1945268"/>
                <a:gd name="connsiteY2" fmla="*/ 762683 h 1200565"/>
                <a:gd name="connsiteX3" fmla="*/ 399245 w 1945268"/>
                <a:gd name="connsiteY3" fmla="*/ 801320 h 1200565"/>
                <a:gd name="connsiteX4" fmla="*/ 360609 w 1945268"/>
                <a:gd name="connsiteY4" fmla="*/ 814199 h 1200565"/>
                <a:gd name="connsiteX5" fmla="*/ 309093 w 1945268"/>
                <a:gd name="connsiteY5" fmla="*/ 852835 h 1200565"/>
                <a:gd name="connsiteX6" fmla="*/ 270456 w 1945268"/>
                <a:gd name="connsiteY6" fmla="*/ 891472 h 1200565"/>
                <a:gd name="connsiteX7" fmla="*/ 180304 w 1945268"/>
                <a:gd name="connsiteY7" fmla="*/ 930109 h 1200565"/>
                <a:gd name="connsiteX8" fmla="*/ 0 w 1945268"/>
                <a:gd name="connsiteY8" fmla="*/ 942987 h 1200565"/>
                <a:gd name="connsiteX9" fmla="*/ 25758 w 1945268"/>
                <a:gd name="connsiteY9" fmla="*/ 981624 h 1200565"/>
                <a:gd name="connsiteX10" fmla="*/ 206062 w 1945268"/>
                <a:gd name="connsiteY10" fmla="*/ 981624 h 1200565"/>
                <a:gd name="connsiteX11" fmla="*/ 231820 w 1945268"/>
                <a:gd name="connsiteY11" fmla="*/ 930109 h 1200565"/>
                <a:gd name="connsiteX12" fmla="*/ 244699 w 1945268"/>
                <a:gd name="connsiteY12" fmla="*/ 878593 h 1200565"/>
                <a:gd name="connsiteX13" fmla="*/ 360609 w 1945268"/>
                <a:gd name="connsiteY13" fmla="*/ 711168 h 1200565"/>
                <a:gd name="connsiteX14" fmla="*/ 373487 w 1945268"/>
                <a:gd name="connsiteY14" fmla="*/ 672531 h 1200565"/>
                <a:gd name="connsiteX15" fmla="*/ 399245 w 1945268"/>
                <a:gd name="connsiteY15" fmla="*/ 530863 h 1200565"/>
                <a:gd name="connsiteX16" fmla="*/ 437882 w 1945268"/>
                <a:gd name="connsiteY16" fmla="*/ 440711 h 1200565"/>
                <a:gd name="connsiteX17" fmla="*/ 489397 w 1945268"/>
                <a:gd name="connsiteY17" fmla="*/ 247528 h 1200565"/>
                <a:gd name="connsiteX18" fmla="*/ 528034 w 1945268"/>
                <a:gd name="connsiteY18" fmla="*/ 234649 h 1200565"/>
                <a:gd name="connsiteX19" fmla="*/ 566671 w 1945268"/>
                <a:gd name="connsiteY19" fmla="*/ 440711 h 1200565"/>
                <a:gd name="connsiteX20" fmla="*/ 528034 w 1945268"/>
                <a:gd name="connsiteY20" fmla="*/ 299044 h 1200565"/>
                <a:gd name="connsiteX21" fmla="*/ 489397 w 1945268"/>
                <a:gd name="connsiteY21" fmla="*/ 260407 h 1200565"/>
                <a:gd name="connsiteX22" fmla="*/ 502276 w 1945268"/>
                <a:gd name="connsiteY22" fmla="*/ 376317 h 1200565"/>
                <a:gd name="connsiteX23" fmla="*/ 566671 w 1945268"/>
                <a:gd name="connsiteY23" fmla="*/ 337680 h 1200565"/>
                <a:gd name="connsiteX24" fmla="*/ 669702 w 1945268"/>
                <a:gd name="connsiteY24" fmla="*/ 247528 h 1200565"/>
                <a:gd name="connsiteX25" fmla="*/ 708338 w 1945268"/>
                <a:gd name="connsiteY25" fmla="*/ 208892 h 1200565"/>
                <a:gd name="connsiteX26" fmla="*/ 746975 w 1945268"/>
                <a:gd name="connsiteY26" fmla="*/ 196013 h 1200565"/>
                <a:gd name="connsiteX27" fmla="*/ 862885 w 1945268"/>
                <a:gd name="connsiteY27" fmla="*/ 247528 h 1200565"/>
                <a:gd name="connsiteX28" fmla="*/ 914400 w 1945268"/>
                <a:gd name="connsiteY28" fmla="*/ 260407 h 1200565"/>
                <a:gd name="connsiteX29" fmla="*/ 1493949 w 1945268"/>
                <a:gd name="connsiteY29" fmla="*/ 273286 h 1200565"/>
                <a:gd name="connsiteX30" fmla="*/ 1506828 w 1945268"/>
                <a:gd name="connsiteY30" fmla="*/ 543742 h 1200565"/>
                <a:gd name="connsiteX31" fmla="*/ 1532586 w 1945268"/>
                <a:gd name="connsiteY31" fmla="*/ 608137 h 1200565"/>
                <a:gd name="connsiteX32" fmla="*/ 1545465 w 1945268"/>
                <a:gd name="connsiteY32" fmla="*/ 749804 h 1200565"/>
                <a:gd name="connsiteX33" fmla="*/ 1558344 w 1945268"/>
                <a:gd name="connsiteY33" fmla="*/ 827078 h 1200565"/>
                <a:gd name="connsiteX34" fmla="*/ 1609859 w 1945268"/>
                <a:gd name="connsiteY34" fmla="*/ 981624 h 1200565"/>
                <a:gd name="connsiteX35" fmla="*/ 1661375 w 1945268"/>
                <a:gd name="connsiteY35" fmla="*/ 1007382 h 1200565"/>
                <a:gd name="connsiteX36" fmla="*/ 1790163 w 1945268"/>
                <a:gd name="connsiteY36" fmla="*/ 1058897 h 1200565"/>
                <a:gd name="connsiteX37" fmla="*/ 1880316 w 1945268"/>
                <a:gd name="connsiteY37" fmla="*/ 1046018 h 1200565"/>
                <a:gd name="connsiteX38" fmla="*/ 1803042 w 1945268"/>
                <a:gd name="connsiteY38" fmla="*/ 981624 h 1200565"/>
                <a:gd name="connsiteX39" fmla="*/ 1738648 w 1945268"/>
                <a:gd name="connsiteY39" fmla="*/ 852835 h 1200565"/>
                <a:gd name="connsiteX40" fmla="*/ 1738648 w 1945268"/>
                <a:gd name="connsiteY40" fmla="*/ 852835 h 1200565"/>
                <a:gd name="connsiteX41" fmla="*/ 1648496 w 1945268"/>
                <a:gd name="connsiteY41" fmla="*/ 685410 h 1200565"/>
                <a:gd name="connsiteX42" fmla="*/ 1622738 w 1945268"/>
                <a:gd name="connsiteY42" fmla="*/ 633894 h 1200565"/>
                <a:gd name="connsiteX43" fmla="*/ 1571223 w 1945268"/>
                <a:gd name="connsiteY43" fmla="*/ 517985 h 1200565"/>
                <a:gd name="connsiteX44" fmla="*/ 1532586 w 1945268"/>
                <a:gd name="connsiteY44" fmla="*/ 492227 h 1200565"/>
                <a:gd name="connsiteX45" fmla="*/ 1506828 w 1945268"/>
                <a:gd name="connsiteY45" fmla="*/ 402075 h 1200565"/>
                <a:gd name="connsiteX46" fmla="*/ 1519707 w 1945268"/>
                <a:gd name="connsiteY46" fmla="*/ 440711 h 1200565"/>
                <a:gd name="connsiteX47" fmla="*/ 1558344 w 1945268"/>
                <a:gd name="connsiteY47" fmla="*/ 878593 h 1200565"/>
                <a:gd name="connsiteX48" fmla="*/ 1609859 w 1945268"/>
                <a:gd name="connsiteY48" fmla="*/ 942987 h 1200565"/>
                <a:gd name="connsiteX49" fmla="*/ 1635617 w 1945268"/>
                <a:gd name="connsiteY49" fmla="*/ 981624 h 1200565"/>
                <a:gd name="connsiteX50" fmla="*/ 1674254 w 1945268"/>
                <a:gd name="connsiteY50" fmla="*/ 1007382 h 1200565"/>
                <a:gd name="connsiteX51" fmla="*/ 1725769 w 1945268"/>
                <a:gd name="connsiteY51" fmla="*/ 1046018 h 1200565"/>
                <a:gd name="connsiteX52" fmla="*/ 1803042 w 1945268"/>
                <a:gd name="connsiteY52" fmla="*/ 1136170 h 1200565"/>
                <a:gd name="connsiteX53" fmla="*/ 1880316 w 1945268"/>
                <a:gd name="connsiteY53" fmla="*/ 1200565 h 1200565"/>
                <a:gd name="connsiteX54" fmla="*/ 1906073 w 1945268"/>
                <a:gd name="connsiteY54" fmla="*/ 1097534 h 1200565"/>
                <a:gd name="connsiteX55" fmla="*/ 1867437 w 1945268"/>
                <a:gd name="connsiteY55" fmla="*/ 1020261 h 1200565"/>
                <a:gd name="connsiteX56" fmla="*/ 1751527 w 1945268"/>
                <a:gd name="connsiteY56" fmla="*/ 955866 h 1200565"/>
                <a:gd name="connsiteX57" fmla="*/ 1674254 w 1945268"/>
                <a:gd name="connsiteY57" fmla="*/ 917230 h 1200565"/>
                <a:gd name="connsiteX58" fmla="*/ 1635617 w 1945268"/>
                <a:gd name="connsiteY58" fmla="*/ 569500 h 1200565"/>
                <a:gd name="connsiteX59" fmla="*/ 1622738 w 1945268"/>
                <a:gd name="connsiteY59" fmla="*/ 530863 h 1200565"/>
                <a:gd name="connsiteX60" fmla="*/ 1661375 w 1945268"/>
                <a:gd name="connsiteY60" fmla="*/ 633894 h 1200565"/>
                <a:gd name="connsiteX61" fmla="*/ 1700011 w 1945268"/>
                <a:gd name="connsiteY61" fmla="*/ 711168 h 1200565"/>
                <a:gd name="connsiteX62" fmla="*/ 1712890 w 1945268"/>
                <a:gd name="connsiteY62" fmla="*/ 762683 h 1200565"/>
                <a:gd name="connsiteX63" fmla="*/ 1725769 w 1945268"/>
                <a:gd name="connsiteY63" fmla="*/ 801320 h 1200565"/>
                <a:gd name="connsiteX64" fmla="*/ 1790163 w 1945268"/>
                <a:gd name="connsiteY64" fmla="*/ 994503 h 1200565"/>
                <a:gd name="connsiteX65" fmla="*/ 1815921 w 1945268"/>
                <a:gd name="connsiteY65" fmla="*/ 955866 h 1200565"/>
                <a:gd name="connsiteX66" fmla="*/ 1803042 w 1945268"/>
                <a:gd name="connsiteY66" fmla="*/ 814199 h 1200565"/>
                <a:gd name="connsiteX67" fmla="*/ 1764406 w 1945268"/>
                <a:gd name="connsiteY67" fmla="*/ 762683 h 1200565"/>
                <a:gd name="connsiteX68" fmla="*/ 1751527 w 1945268"/>
                <a:gd name="connsiteY68" fmla="*/ 724047 h 1200565"/>
                <a:gd name="connsiteX69" fmla="*/ 1648496 w 1945268"/>
                <a:gd name="connsiteY69" fmla="*/ 543742 h 1200565"/>
                <a:gd name="connsiteX70" fmla="*/ 1622738 w 1945268"/>
                <a:gd name="connsiteY70" fmla="*/ 453590 h 1200565"/>
                <a:gd name="connsiteX71" fmla="*/ 1609859 w 1945268"/>
                <a:gd name="connsiteY71" fmla="*/ 402075 h 1200565"/>
                <a:gd name="connsiteX72" fmla="*/ 1571223 w 1945268"/>
                <a:gd name="connsiteY72" fmla="*/ 311923 h 1200565"/>
                <a:gd name="connsiteX73" fmla="*/ 1545465 w 1945268"/>
                <a:gd name="connsiteY73" fmla="*/ 273286 h 1200565"/>
                <a:gd name="connsiteX74" fmla="*/ 1493949 w 1945268"/>
                <a:gd name="connsiteY74" fmla="*/ 260407 h 1200565"/>
                <a:gd name="connsiteX75" fmla="*/ 1442434 w 1945268"/>
                <a:gd name="connsiteY75" fmla="*/ 234649 h 1200565"/>
                <a:gd name="connsiteX76" fmla="*/ 1403797 w 1945268"/>
                <a:gd name="connsiteY76" fmla="*/ 221770 h 1200565"/>
                <a:gd name="connsiteX77" fmla="*/ 1249251 w 1945268"/>
                <a:gd name="connsiteY77" fmla="*/ 183134 h 1200565"/>
                <a:gd name="connsiteX78" fmla="*/ 1107583 w 1945268"/>
                <a:gd name="connsiteY78" fmla="*/ 157376 h 1200565"/>
                <a:gd name="connsiteX79" fmla="*/ 759854 w 1945268"/>
                <a:gd name="connsiteY79" fmla="*/ 144497 h 1200565"/>
                <a:gd name="connsiteX80" fmla="*/ 721217 w 1945268"/>
                <a:gd name="connsiteY80" fmla="*/ 118740 h 1200565"/>
                <a:gd name="connsiteX81" fmla="*/ 553792 w 1945268"/>
                <a:gd name="connsiteY81" fmla="*/ 170255 h 1200565"/>
                <a:gd name="connsiteX82" fmla="*/ 528034 w 1945268"/>
                <a:gd name="connsiteY82" fmla="*/ 234649 h 1200565"/>
                <a:gd name="connsiteX83" fmla="*/ 476518 w 1945268"/>
                <a:gd name="connsiteY83" fmla="*/ 273286 h 1200565"/>
                <a:gd name="connsiteX84" fmla="*/ 360609 w 1945268"/>
                <a:gd name="connsiteY84" fmla="*/ 363438 h 1200565"/>
                <a:gd name="connsiteX85" fmla="*/ 283335 w 1945268"/>
                <a:gd name="connsiteY85" fmla="*/ 440711 h 1200565"/>
                <a:gd name="connsiteX86" fmla="*/ 244699 w 1945268"/>
                <a:gd name="connsiteY86" fmla="*/ 479348 h 1200565"/>
                <a:gd name="connsiteX87" fmla="*/ 218941 w 1945268"/>
                <a:gd name="connsiteY87" fmla="*/ 530863 h 1200565"/>
                <a:gd name="connsiteX88" fmla="*/ 296214 w 1945268"/>
                <a:gd name="connsiteY88" fmla="*/ 376317 h 1200565"/>
                <a:gd name="connsiteX89" fmla="*/ 360609 w 1945268"/>
                <a:gd name="connsiteY89" fmla="*/ 337680 h 1200565"/>
                <a:gd name="connsiteX90" fmla="*/ 502276 w 1945268"/>
                <a:gd name="connsiteY90" fmla="*/ 247528 h 1200565"/>
                <a:gd name="connsiteX91" fmla="*/ 540913 w 1945268"/>
                <a:gd name="connsiteY91" fmla="*/ 208892 h 1200565"/>
                <a:gd name="connsiteX92" fmla="*/ 682580 w 1945268"/>
                <a:gd name="connsiteY92" fmla="*/ 170255 h 1200565"/>
                <a:gd name="connsiteX93" fmla="*/ 837127 w 1945268"/>
                <a:gd name="connsiteY93" fmla="*/ 157376 h 1200565"/>
                <a:gd name="connsiteX94" fmla="*/ 1481071 w 1945268"/>
                <a:gd name="connsiteY94" fmla="*/ 170255 h 1200565"/>
                <a:gd name="connsiteX95" fmla="*/ 1532586 w 1945268"/>
                <a:gd name="connsiteY95" fmla="*/ 208892 h 1200565"/>
                <a:gd name="connsiteX96" fmla="*/ 1648496 w 1945268"/>
                <a:gd name="connsiteY96" fmla="*/ 337680 h 1200565"/>
                <a:gd name="connsiteX97" fmla="*/ 1687132 w 1945268"/>
                <a:gd name="connsiteY97" fmla="*/ 363438 h 1200565"/>
                <a:gd name="connsiteX98" fmla="*/ 1738648 w 1945268"/>
                <a:gd name="connsiteY98" fmla="*/ 402075 h 1200565"/>
                <a:gd name="connsiteX99" fmla="*/ 1738648 w 1945268"/>
                <a:gd name="connsiteY99" fmla="*/ 891472 h 1200565"/>
                <a:gd name="connsiteX100" fmla="*/ 1687132 w 1945268"/>
                <a:gd name="connsiteY100" fmla="*/ 839956 h 1200565"/>
                <a:gd name="connsiteX101" fmla="*/ 1674254 w 1945268"/>
                <a:gd name="connsiteY101" fmla="*/ 402075 h 1200565"/>
                <a:gd name="connsiteX102" fmla="*/ 1622738 w 1945268"/>
                <a:gd name="connsiteY102" fmla="*/ 350559 h 1200565"/>
                <a:gd name="connsiteX103" fmla="*/ 1519707 w 1945268"/>
                <a:gd name="connsiteY103" fmla="*/ 247528 h 1200565"/>
                <a:gd name="connsiteX104" fmla="*/ 1416676 w 1945268"/>
                <a:gd name="connsiteY104" fmla="*/ 183134 h 1200565"/>
                <a:gd name="connsiteX105" fmla="*/ 1326524 w 1945268"/>
                <a:gd name="connsiteY105" fmla="*/ 118740 h 1200565"/>
                <a:gd name="connsiteX106" fmla="*/ 1184856 w 1945268"/>
                <a:gd name="connsiteY106" fmla="*/ 54345 h 1200565"/>
                <a:gd name="connsiteX107" fmla="*/ 476518 w 1945268"/>
                <a:gd name="connsiteY107" fmla="*/ 80103 h 1200565"/>
                <a:gd name="connsiteX108" fmla="*/ 360609 w 1945268"/>
                <a:gd name="connsiteY108" fmla="*/ 157376 h 1200565"/>
                <a:gd name="connsiteX109" fmla="*/ 218941 w 1945268"/>
                <a:gd name="connsiteY109" fmla="*/ 311923 h 1200565"/>
                <a:gd name="connsiteX110" fmla="*/ 193183 w 1945268"/>
                <a:gd name="connsiteY110" fmla="*/ 363438 h 1200565"/>
                <a:gd name="connsiteX111" fmla="*/ 167425 w 1945268"/>
                <a:gd name="connsiteY111" fmla="*/ 402075 h 1200565"/>
                <a:gd name="connsiteX112" fmla="*/ 128789 w 1945268"/>
                <a:gd name="connsiteY112" fmla="*/ 492227 h 1200565"/>
                <a:gd name="connsiteX113" fmla="*/ 103031 w 1945268"/>
                <a:gd name="connsiteY113" fmla="*/ 530863 h 1200565"/>
                <a:gd name="connsiteX114" fmla="*/ 38637 w 1945268"/>
                <a:gd name="connsiteY114" fmla="*/ 659652 h 1200565"/>
                <a:gd name="connsiteX115" fmla="*/ 51516 w 1945268"/>
                <a:gd name="connsiteY115" fmla="*/ 698289 h 1200565"/>
                <a:gd name="connsiteX116" fmla="*/ 270456 w 1945268"/>
                <a:gd name="connsiteY116" fmla="*/ 698289 h 1200565"/>
                <a:gd name="connsiteX117" fmla="*/ 296214 w 1945268"/>
                <a:gd name="connsiteY117" fmla="*/ 646773 h 1200565"/>
                <a:gd name="connsiteX118" fmla="*/ 334851 w 1945268"/>
                <a:gd name="connsiteY118" fmla="*/ 530863 h 1200565"/>
                <a:gd name="connsiteX119" fmla="*/ 399245 w 1945268"/>
                <a:gd name="connsiteY119" fmla="*/ 453590 h 1200565"/>
                <a:gd name="connsiteX120" fmla="*/ 412124 w 1945268"/>
                <a:gd name="connsiteY120" fmla="*/ 337680 h 1200565"/>
                <a:gd name="connsiteX121" fmla="*/ 425003 w 1945268"/>
                <a:gd name="connsiteY121" fmla="*/ 286165 h 1200565"/>
                <a:gd name="connsiteX122" fmla="*/ 437882 w 1945268"/>
                <a:gd name="connsiteY122" fmla="*/ 183134 h 1200565"/>
                <a:gd name="connsiteX123" fmla="*/ 463640 w 1945268"/>
                <a:gd name="connsiteY123" fmla="*/ 221770 h 1200565"/>
                <a:gd name="connsiteX124" fmla="*/ 437882 w 1945268"/>
                <a:gd name="connsiteY124" fmla="*/ 427832 h 1200565"/>
                <a:gd name="connsiteX125" fmla="*/ 334851 w 1945268"/>
                <a:gd name="connsiteY125" fmla="*/ 517985 h 1200565"/>
                <a:gd name="connsiteX126" fmla="*/ 321972 w 1945268"/>
                <a:gd name="connsiteY126" fmla="*/ 762683 h 1200565"/>
                <a:gd name="connsiteX127" fmla="*/ 309093 w 1945268"/>
                <a:gd name="connsiteY127" fmla="*/ 942987 h 1200565"/>
                <a:gd name="connsiteX128" fmla="*/ 25758 w 1945268"/>
                <a:gd name="connsiteY128" fmla="*/ 955866 h 1200565"/>
                <a:gd name="connsiteX129" fmla="*/ 90152 w 1945268"/>
                <a:gd name="connsiteY129" fmla="*/ 904351 h 1200565"/>
                <a:gd name="connsiteX130" fmla="*/ 167425 w 1945268"/>
                <a:gd name="connsiteY130" fmla="*/ 865714 h 1200565"/>
                <a:gd name="connsiteX131" fmla="*/ 206062 w 1945268"/>
                <a:gd name="connsiteY131" fmla="*/ 839956 h 1200565"/>
                <a:gd name="connsiteX132" fmla="*/ 218941 w 1945268"/>
                <a:gd name="connsiteY132" fmla="*/ 801320 h 1200565"/>
                <a:gd name="connsiteX133" fmla="*/ 231820 w 1945268"/>
                <a:gd name="connsiteY133" fmla="*/ 749804 h 1200565"/>
                <a:gd name="connsiteX134" fmla="*/ 296214 w 1945268"/>
                <a:gd name="connsiteY134" fmla="*/ 608137 h 1200565"/>
                <a:gd name="connsiteX135" fmla="*/ 309093 w 1945268"/>
                <a:gd name="connsiteY135" fmla="*/ 453590 h 1200565"/>
                <a:gd name="connsiteX136" fmla="*/ 425003 w 1945268"/>
                <a:gd name="connsiteY136" fmla="*/ 363438 h 1200565"/>
                <a:gd name="connsiteX137" fmla="*/ 476518 w 1945268"/>
                <a:gd name="connsiteY137" fmla="*/ 324801 h 1200565"/>
                <a:gd name="connsiteX138" fmla="*/ 463640 w 1945268"/>
                <a:gd name="connsiteY138" fmla="*/ 414954 h 1200565"/>
                <a:gd name="connsiteX139" fmla="*/ 437882 w 1945268"/>
                <a:gd name="connsiteY139" fmla="*/ 479348 h 1200565"/>
                <a:gd name="connsiteX140" fmla="*/ 412124 w 1945268"/>
                <a:gd name="connsiteY140" fmla="*/ 556621 h 1200565"/>
                <a:gd name="connsiteX141" fmla="*/ 334851 w 1945268"/>
                <a:gd name="connsiteY141" fmla="*/ 865714 h 1200565"/>
                <a:gd name="connsiteX142" fmla="*/ 270456 w 1945268"/>
                <a:gd name="connsiteY142" fmla="*/ 891472 h 1200565"/>
                <a:gd name="connsiteX143" fmla="*/ 218941 w 1945268"/>
                <a:gd name="connsiteY143" fmla="*/ 1007382 h 1200565"/>
                <a:gd name="connsiteX144" fmla="*/ 206062 w 1945268"/>
                <a:gd name="connsiteY144" fmla="*/ 1046018 h 1200565"/>
                <a:gd name="connsiteX145" fmla="*/ 128789 w 1945268"/>
                <a:gd name="connsiteY145" fmla="*/ 1058897 h 1200565"/>
                <a:gd name="connsiteX146" fmla="*/ 77273 w 1945268"/>
                <a:gd name="connsiteY146" fmla="*/ 1071776 h 1200565"/>
                <a:gd name="connsiteX147" fmla="*/ 309093 w 1945268"/>
                <a:gd name="connsiteY147" fmla="*/ 1058897 h 1200565"/>
                <a:gd name="connsiteX148" fmla="*/ 296214 w 1945268"/>
                <a:gd name="connsiteY148" fmla="*/ 1020261 h 1200565"/>
                <a:gd name="connsiteX149" fmla="*/ 141668 w 1945268"/>
                <a:gd name="connsiteY149" fmla="*/ 1007382 h 1200565"/>
                <a:gd name="connsiteX150" fmla="*/ 115910 w 1945268"/>
                <a:gd name="connsiteY150" fmla="*/ 968745 h 1200565"/>
                <a:gd name="connsiteX151" fmla="*/ 296214 w 1945268"/>
                <a:gd name="connsiteY151" fmla="*/ 981624 h 1200565"/>
                <a:gd name="connsiteX152" fmla="*/ 257578 w 1945268"/>
                <a:gd name="connsiteY152" fmla="*/ 930109 h 1200565"/>
                <a:gd name="connsiteX153" fmla="*/ 244699 w 1945268"/>
                <a:gd name="connsiteY153" fmla="*/ 878593 h 1200565"/>
                <a:gd name="connsiteX154" fmla="*/ 257578 w 1945268"/>
                <a:gd name="connsiteY154" fmla="*/ 633894 h 1200565"/>
                <a:gd name="connsiteX155" fmla="*/ 270456 w 1945268"/>
                <a:gd name="connsiteY155" fmla="*/ 569500 h 1200565"/>
                <a:gd name="connsiteX156" fmla="*/ 283335 w 1945268"/>
                <a:gd name="connsiteY156" fmla="*/ 440711 h 1200565"/>
                <a:gd name="connsiteX157" fmla="*/ 321972 w 1945268"/>
                <a:gd name="connsiteY157" fmla="*/ 389196 h 1200565"/>
                <a:gd name="connsiteX158" fmla="*/ 399245 w 1945268"/>
                <a:gd name="connsiteY158" fmla="*/ 324801 h 1200565"/>
                <a:gd name="connsiteX159" fmla="*/ 450761 w 1945268"/>
                <a:gd name="connsiteY159" fmla="*/ 286165 h 1200565"/>
                <a:gd name="connsiteX160" fmla="*/ 489397 w 1945268"/>
                <a:gd name="connsiteY160" fmla="*/ 247528 h 1200565"/>
                <a:gd name="connsiteX161" fmla="*/ 553792 w 1945268"/>
                <a:gd name="connsiteY161" fmla="*/ 208892 h 1200565"/>
                <a:gd name="connsiteX162" fmla="*/ 592428 w 1945268"/>
                <a:gd name="connsiteY162" fmla="*/ 170255 h 1200565"/>
                <a:gd name="connsiteX163" fmla="*/ 631065 w 1945268"/>
                <a:gd name="connsiteY163" fmla="*/ 157376 h 1200565"/>
                <a:gd name="connsiteX164" fmla="*/ 734096 w 1945268"/>
                <a:gd name="connsiteY164" fmla="*/ 118740 h 1200565"/>
                <a:gd name="connsiteX165" fmla="*/ 1442434 w 1945268"/>
                <a:gd name="connsiteY165" fmla="*/ 170255 h 1200565"/>
                <a:gd name="connsiteX166" fmla="*/ 1481071 w 1945268"/>
                <a:gd name="connsiteY166" fmla="*/ 196013 h 1200565"/>
                <a:gd name="connsiteX167" fmla="*/ 1506828 w 1945268"/>
                <a:gd name="connsiteY167" fmla="*/ 440711 h 1200565"/>
                <a:gd name="connsiteX168" fmla="*/ 1519707 w 1945268"/>
                <a:gd name="connsiteY168" fmla="*/ 556621 h 1200565"/>
                <a:gd name="connsiteX169" fmla="*/ 1571223 w 1945268"/>
                <a:gd name="connsiteY169" fmla="*/ 621016 h 1200565"/>
                <a:gd name="connsiteX170" fmla="*/ 1596980 w 1945268"/>
                <a:gd name="connsiteY170" fmla="*/ 672531 h 1200565"/>
                <a:gd name="connsiteX171" fmla="*/ 1609859 w 1945268"/>
                <a:gd name="connsiteY171" fmla="*/ 1161928 h 1200565"/>
                <a:gd name="connsiteX172" fmla="*/ 1712890 w 1945268"/>
                <a:gd name="connsiteY172" fmla="*/ 1149049 h 1200565"/>
                <a:gd name="connsiteX173" fmla="*/ 1674254 w 1945268"/>
                <a:gd name="connsiteY173" fmla="*/ 1123292 h 1200565"/>
                <a:gd name="connsiteX174" fmla="*/ 1635617 w 1945268"/>
                <a:gd name="connsiteY174" fmla="*/ 1071776 h 1200565"/>
                <a:gd name="connsiteX175" fmla="*/ 1609859 w 1945268"/>
                <a:gd name="connsiteY175" fmla="*/ 1020261 h 1200565"/>
                <a:gd name="connsiteX176" fmla="*/ 1596980 w 1945268"/>
                <a:gd name="connsiteY176" fmla="*/ 1071776 h 1200565"/>
                <a:gd name="connsiteX177" fmla="*/ 1622738 w 1945268"/>
                <a:gd name="connsiteY177" fmla="*/ 1110413 h 1200565"/>
                <a:gd name="connsiteX178" fmla="*/ 1674254 w 1945268"/>
                <a:gd name="connsiteY178" fmla="*/ 1123292 h 1200565"/>
                <a:gd name="connsiteX179" fmla="*/ 1571223 w 1945268"/>
                <a:gd name="connsiteY179" fmla="*/ 1097534 h 1200565"/>
                <a:gd name="connsiteX180" fmla="*/ 1545465 w 1945268"/>
                <a:gd name="connsiteY180" fmla="*/ 1058897 h 1200565"/>
                <a:gd name="connsiteX181" fmla="*/ 1506828 w 1945268"/>
                <a:gd name="connsiteY181" fmla="*/ 1020261 h 1200565"/>
                <a:gd name="connsiteX182" fmla="*/ 1545465 w 1945268"/>
                <a:gd name="connsiteY182" fmla="*/ 1007382 h 1200565"/>
                <a:gd name="connsiteX183" fmla="*/ 1725769 w 1945268"/>
                <a:gd name="connsiteY183" fmla="*/ 994503 h 1200565"/>
                <a:gd name="connsiteX184" fmla="*/ 1712890 w 1945268"/>
                <a:gd name="connsiteY184" fmla="*/ 505106 h 1200565"/>
                <a:gd name="connsiteX185" fmla="*/ 1700011 w 1945268"/>
                <a:gd name="connsiteY185" fmla="*/ 453590 h 1200565"/>
                <a:gd name="connsiteX186" fmla="*/ 1661375 w 1945268"/>
                <a:gd name="connsiteY186" fmla="*/ 376317 h 1200565"/>
                <a:gd name="connsiteX187" fmla="*/ 1609859 w 1945268"/>
                <a:gd name="connsiteY187" fmla="*/ 337680 h 1200565"/>
                <a:gd name="connsiteX188" fmla="*/ 1545465 w 1945268"/>
                <a:gd name="connsiteY188" fmla="*/ 273286 h 1200565"/>
                <a:gd name="connsiteX189" fmla="*/ 1481071 w 1945268"/>
                <a:gd name="connsiteY189" fmla="*/ 221770 h 120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1945268" h="1200565">
                  <a:moveTo>
                    <a:pt x="489397" y="221770"/>
                  </a:moveTo>
                  <a:cubicBezTo>
                    <a:pt x="476518" y="324801"/>
                    <a:pt x="461631" y="427601"/>
                    <a:pt x="450761" y="530863"/>
                  </a:cubicBezTo>
                  <a:cubicBezTo>
                    <a:pt x="449507" y="542773"/>
                    <a:pt x="448711" y="707366"/>
                    <a:pt x="425003" y="762683"/>
                  </a:cubicBezTo>
                  <a:cubicBezTo>
                    <a:pt x="418906" y="776910"/>
                    <a:pt x="411332" y="791650"/>
                    <a:pt x="399245" y="801320"/>
                  </a:cubicBezTo>
                  <a:cubicBezTo>
                    <a:pt x="388645" y="809801"/>
                    <a:pt x="373488" y="809906"/>
                    <a:pt x="360609" y="814199"/>
                  </a:cubicBezTo>
                  <a:cubicBezTo>
                    <a:pt x="343437" y="827078"/>
                    <a:pt x="325390" y="838866"/>
                    <a:pt x="309093" y="852835"/>
                  </a:cubicBezTo>
                  <a:cubicBezTo>
                    <a:pt x="295264" y="864688"/>
                    <a:pt x="284448" y="879812"/>
                    <a:pt x="270456" y="891472"/>
                  </a:cubicBezTo>
                  <a:cubicBezTo>
                    <a:pt x="240595" y="916357"/>
                    <a:pt x="219960" y="925703"/>
                    <a:pt x="180304" y="930109"/>
                  </a:cubicBezTo>
                  <a:cubicBezTo>
                    <a:pt x="120418" y="936763"/>
                    <a:pt x="60101" y="938694"/>
                    <a:pt x="0" y="942987"/>
                  </a:cubicBezTo>
                  <a:cubicBezTo>
                    <a:pt x="8586" y="955866"/>
                    <a:pt x="12879" y="973038"/>
                    <a:pt x="25758" y="981624"/>
                  </a:cubicBezTo>
                  <a:cubicBezTo>
                    <a:pt x="68384" y="1010042"/>
                    <a:pt x="183350" y="983895"/>
                    <a:pt x="206062" y="981624"/>
                  </a:cubicBezTo>
                  <a:cubicBezTo>
                    <a:pt x="214648" y="964452"/>
                    <a:pt x="225079" y="948085"/>
                    <a:pt x="231820" y="930109"/>
                  </a:cubicBezTo>
                  <a:cubicBezTo>
                    <a:pt x="238035" y="913536"/>
                    <a:pt x="235592" y="893771"/>
                    <a:pt x="244699" y="878593"/>
                  </a:cubicBezTo>
                  <a:cubicBezTo>
                    <a:pt x="402900" y="614923"/>
                    <a:pt x="218496" y="995396"/>
                    <a:pt x="360609" y="711168"/>
                  </a:cubicBezTo>
                  <a:cubicBezTo>
                    <a:pt x="366680" y="699026"/>
                    <a:pt x="370643" y="685805"/>
                    <a:pt x="373487" y="672531"/>
                  </a:cubicBezTo>
                  <a:cubicBezTo>
                    <a:pt x="383544" y="625600"/>
                    <a:pt x="389188" y="577794"/>
                    <a:pt x="399245" y="530863"/>
                  </a:cubicBezTo>
                  <a:cubicBezTo>
                    <a:pt x="406351" y="497702"/>
                    <a:pt x="422804" y="470867"/>
                    <a:pt x="437882" y="440711"/>
                  </a:cubicBezTo>
                  <a:cubicBezTo>
                    <a:pt x="447839" y="311266"/>
                    <a:pt x="405325" y="289565"/>
                    <a:pt x="489397" y="247528"/>
                  </a:cubicBezTo>
                  <a:cubicBezTo>
                    <a:pt x="501539" y="241457"/>
                    <a:pt x="515155" y="238942"/>
                    <a:pt x="528034" y="234649"/>
                  </a:cubicBezTo>
                  <a:cubicBezTo>
                    <a:pt x="598983" y="252387"/>
                    <a:pt x="738154" y="269225"/>
                    <a:pt x="566671" y="440711"/>
                  </a:cubicBezTo>
                  <a:cubicBezTo>
                    <a:pt x="532061" y="475322"/>
                    <a:pt x="547315" y="344033"/>
                    <a:pt x="528034" y="299044"/>
                  </a:cubicBezTo>
                  <a:cubicBezTo>
                    <a:pt x="520859" y="282303"/>
                    <a:pt x="502276" y="273286"/>
                    <a:pt x="489397" y="260407"/>
                  </a:cubicBezTo>
                  <a:cubicBezTo>
                    <a:pt x="493690" y="299044"/>
                    <a:pt x="474787" y="348829"/>
                    <a:pt x="502276" y="376317"/>
                  </a:cubicBezTo>
                  <a:cubicBezTo>
                    <a:pt x="519977" y="394017"/>
                    <a:pt x="546830" y="352942"/>
                    <a:pt x="566671" y="337680"/>
                  </a:cubicBezTo>
                  <a:cubicBezTo>
                    <a:pt x="602842" y="309856"/>
                    <a:pt x="635935" y="278225"/>
                    <a:pt x="669702" y="247528"/>
                  </a:cubicBezTo>
                  <a:cubicBezTo>
                    <a:pt x="683179" y="235276"/>
                    <a:pt x="693184" y="218995"/>
                    <a:pt x="708338" y="208892"/>
                  </a:cubicBezTo>
                  <a:cubicBezTo>
                    <a:pt x="719634" y="201362"/>
                    <a:pt x="734096" y="200306"/>
                    <a:pt x="746975" y="196013"/>
                  </a:cubicBezTo>
                  <a:cubicBezTo>
                    <a:pt x="785612" y="213185"/>
                    <a:pt x="823422" y="232350"/>
                    <a:pt x="862885" y="247528"/>
                  </a:cubicBezTo>
                  <a:cubicBezTo>
                    <a:pt x="879405" y="253882"/>
                    <a:pt x="896715" y="259685"/>
                    <a:pt x="914400" y="260407"/>
                  </a:cubicBezTo>
                  <a:cubicBezTo>
                    <a:pt x="1107470" y="268287"/>
                    <a:pt x="1300766" y="268993"/>
                    <a:pt x="1493949" y="273286"/>
                  </a:cubicBezTo>
                  <a:cubicBezTo>
                    <a:pt x="1498242" y="363438"/>
                    <a:pt x="1496483" y="454083"/>
                    <a:pt x="1506828" y="543742"/>
                  </a:cubicBezTo>
                  <a:cubicBezTo>
                    <a:pt x="1509478" y="566708"/>
                    <a:pt x="1528325" y="585414"/>
                    <a:pt x="1532586" y="608137"/>
                  </a:cubicBezTo>
                  <a:cubicBezTo>
                    <a:pt x="1541325" y="654742"/>
                    <a:pt x="1539925" y="702712"/>
                    <a:pt x="1545465" y="749804"/>
                  </a:cubicBezTo>
                  <a:cubicBezTo>
                    <a:pt x="1548516" y="775738"/>
                    <a:pt x="1554373" y="801268"/>
                    <a:pt x="1558344" y="827078"/>
                  </a:cubicBezTo>
                  <a:cubicBezTo>
                    <a:pt x="1568280" y="891665"/>
                    <a:pt x="1560951" y="932716"/>
                    <a:pt x="1609859" y="981624"/>
                  </a:cubicBezTo>
                  <a:cubicBezTo>
                    <a:pt x="1623435" y="995200"/>
                    <a:pt x="1644592" y="998058"/>
                    <a:pt x="1661375" y="1007382"/>
                  </a:cubicBezTo>
                  <a:cubicBezTo>
                    <a:pt x="1754935" y="1059359"/>
                    <a:pt x="1692133" y="1039291"/>
                    <a:pt x="1790163" y="1058897"/>
                  </a:cubicBezTo>
                  <a:cubicBezTo>
                    <a:pt x="1820214" y="1054604"/>
                    <a:pt x="1858851" y="1067483"/>
                    <a:pt x="1880316" y="1046018"/>
                  </a:cubicBezTo>
                  <a:cubicBezTo>
                    <a:pt x="1890232" y="1036102"/>
                    <a:pt x="1806269" y="983776"/>
                    <a:pt x="1803042" y="981624"/>
                  </a:cubicBezTo>
                  <a:cubicBezTo>
                    <a:pt x="1748115" y="908388"/>
                    <a:pt x="1771194" y="950472"/>
                    <a:pt x="1738648" y="852835"/>
                  </a:cubicBezTo>
                  <a:lnTo>
                    <a:pt x="1738648" y="852835"/>
                  </a:lnTo>
                  <a:cubicBezTo>
                    <a:pt x="1680255" y="755514"/>
                    <a:pt x="1711207" y="810832"/>
                    <a:pt x="1648496" y="685410"/>
                  </a:cubicBezTo>
                  <a:cubicBezTo>
                    <a:pt x="1639910" y="668238"/>
                    <a:pt x="1628809" y="652108"/>
                    <a:pt x="1622738" y="633894"/>
                  </a:cubicBezTo>
                  <a:cubicBezTo>
                    <a:pt x="1609986" y="595640"/>
                    <a:pt x="1601836" y="548598"/>
                    <a:pt x="1571223" y="517985"/>
                  </a:cubicBezTo>
                  <a:cubicBezTo>
                    <a:pt x="1560278" y="507040"/>
                    <a:pt x="1545465" y="500813"/>
                    <a:pt x="1532586" y="492227"/>
                  </a:cubicBezTo>
                  <a:cubicBezTo>
                    <a:pt x="1526513" y="474008"/>
                    <a:pt x="1506828" y="418245"/>
                    <a:pt x="1506828" y="402075"/>
                  </a:cubicBezTo>
                  <a:cubicBezTo>
                    <a:pt x="1506828" y="388500"/>
                    <a:pt x="1515414" y="427832"/>
                    <a:pt x="1519707" y="440711"/>
                  </a:cubicBezTo>
                  <a:cubicBezTo>
                    <a:pt x="1532586" y="586672"/>
                    <a:pt x="1532458" y="734370"/>
                    <a:pt x="1558344" y="878593"/>
                  </a:cubicBezTo>
                  <a:cubicBezTo>
                    <a:pt x="1563200" y="905649"/>
                    <a:pt x="1593366" y="920996"/>
                    <a:pt x="1609859" y="942987"/>
                  </a:cubicBezTo>
                  <a:cubicBezTo>
                    <a:pt x="1619146" y="955370"/>
                    <a:pt x="1624672" y="970679"/>
                    <a:pt x="1635617" y="981624"/>
                  </a:cubicBezTo>
                  <a:cubicBezTo>
                    <a:pt x="1646562" y="992569"/>
                    <a:pt x="1661659" y="998385"/>
                    <a:pt x="1674254" y="1007382"/>
                  </a:cubicBezTo>
                  <a:cubicBezTo>
                    <a:pt x="1691720" y="1019858"/>
                    <a:pt x="1709615" y="1031884"/>
                    <a:pt x="1725769" y="1046018"/>
                  </a:cubicBezTo>
                  <a:cubicBezTo>
                    <a:pt x="1821022" y="1129364"/>
                    <a:pt x="1742914" y="1064016"/>
                    <a:pt x="1803042" y="1136170"/>
                  </a:cubicBezTo>
                  <a:cubicBezTo>
                    <a:pt x="1834031" y="1173356"/>
                    <a:pt x="1842326" y="1175238"/>
                    <a:pt x="1880316" y="1200565"/>
                  </a:cubicBezTo>
                  <a:cubicBezTo>
                    <a:pt x="1945268" y="1178914"/>
                    <a:pt x="1926421" y="1199275"/>
                    <a:pt x="1906073" y="1097534"/>
                  </a:cubicBezTo>
                  <a:cubicBezTo>
                    <a:pt x="1901410" y="1074220"/>
                    <a:pt x="1885776" y="1035980"/>
                    <a:pt x="1867437" y="1020261"/>
                  </a:cubicBezTo>
                  <a:cubicBezTo>
                    <a:pt x="1835265" y="992685"/>
                    <a:pt x="1788092" y="976760"/>
                    <a:pt x="1751527" y="955866"/>
                  </a:cubicBezTo>
                  <a:cubicBezTo>
                    <a:pt x="1681625" y="915922"/>
                    <a:pt x="1745088" y="940842"/>
                    <a:pt x="1674254" y="917230"/>
                  </a:cubicBezTo>
                  <a:cubicBezTo>
                    <a:pt x="1610148" y="756965"/>
                    <a:pt x="1662778" y="909010"/>
                    <a:pt x="1635617" y="569500"/>
                  </a:cubicBezTo>
                  <a:cubicBezTo>
                    <a:pt x="1634534" y="555968"/>
                    <a:pt x="1613139" y="521264"/>
                    <a:pt x="1622738" y="530863"/>
                  </a:cubicBezTo>
                  <a:cubicBezTo>
                    <a:pt x="1652982" y="561107"/>
                    <a:pt x="1647002" y="597961"/>
                    <a:pt x="1661375" y="633894"/>
                  </a:cubicBezTo>
                  <a:cubicBezTo>
                    <a:pt x="1672070" y="660632"/>
                    <a:pt x="1689316" y="684430"/>
                    <a:pt x="1700011" y="711168"/>
                  </a:cubicBezTo>
                  <a:cubicBezTo>
                    <a:pt x="1706585" y="727602"/>
                    <a:pt x="1708027" y="745664"/>
                    <a:pt x="1712890" y="762683"/>
                  </a:cubicBezTo>
                  <a:cubicBezTo>
                    <a:pt x="1716620" y="775736"/>
                    <a:pt x="1721476" y="788441"/>
                    <a:pt x="1725769" y="801320"/>
                  </a:cubicBezTo>
                  <a:cubicBezTo>
                    <a:pt x="1731455" y="897974"/>
                    <a:pt x="1675445" y="1090103"/>
                    <a:pt x="1790163" y="994503"/>
                  </a:cubicBezTo>
                  <a:cubicBezTo>
                    <a:pt x="1802054" y="984594"/>
                    <a:pt x="1807335" y="968745"/>
                    <a:pt x="1815921" y="955866"/>
                  </a:cubicBezTo>
                  <a:cubicBezTo>
                    <a:pt x="1811628" y="908644"/>
                    <a:pt x="1815260" y="860015"/>
                    <a:pt x="1803042" y="814199"/>
                  </a:cubicBezTo>
                  <a:cubicBezTo>
                    <a:pt x="1797511" y="793459"/>
                    <a:pt x="1775055" y="781320"/>
                    <a:pt x="1764406" y="762683"/>
                  </a:cubicBezTo>
                  <a:cubicBezTo>
                    <a:pt x="1757671" y="750896"/>
                    <a:pt x="1757216" y="736373"/>
                    <a:pt x="1751527" y="724047"/>
                  </a:cubicBezTo>
                  <a:cubicBezTo>
                    <a:pt x="1692332" y="595792"/>
                    <a:pt x="1709311" y="624831"/>
                    <a:pt x="1648496" y="543742"/>
                  </a:cubicBezTo>
                  <a:cubicBezTo>
                    <a:pt x="1608235" y="382700"/>
                    <a:pt x="1659691" y="582923"/>
                    <a:pt x="1622738" y="453590"/>
                  </a:cubicBezTo>
                  <a:cubicBezTo>
                    <a:pt x="1617875" y="436571"/>
                    <a:pt x="1614722" y="419094"/>
                    <a:pt x="1609859" y="402075"/>
                  </a:cubicBezTo>
                  <a:cubicBezTo>
                    <a:pt x="1599539" y="365954"/>
                    <a:pt x="1590847" y="346266"/>
                    <a:pt x="1571223" y="311923"/>
                  </a:cubicBezTo>
                  <a:cubicBezTo>
                    <a:pt x="1563543" y="298484"/>
                    <a:pt x="1558344" y="281872"/>
                    <a:pt x="1545465" y="273286"/>
                  </a:cubicBezTo>
                  <a:cubicBezTo>
                    <a:pt x="1530737" y="263468"/>
                    <a:pt x="1511121" y="264700"/>
                    <a:pt x="1493949" y="260407"/>
                  </a:cubicBezTo>
                  <a:cubicBezTo>
                    <a:pt x="1476777" y="251821"/>
                    <a:pt x="1460080" y="242212"/>
                    <a:pt x="1442434" y="234649"/>
                  </a:cubicBezTo>
                  <a:cubicBezTo>
                    <a:pt x="1429956" y="229301"/>
                    <a:pt x="1416914" y="225268"/>
                    <a:pt x="1403797" y="221770"/>
                  </a:cubicBezTo>
                  <a:cubicBezTo>
                    <a:pt x="1352489" y="208088"/>
                    <a:pt x="1301140" y="194414"/>
                    <a:pt x="1249251" y="183134"/>
                  </a:cubicBezTo>
                  <a:cubicBezTo>
                    <a:pt x="1202350" y="172938"/>
                    <a:pt x="1155431" y="161154"/>
                    <a:pt x="1107583" y="157376"/>
                  </a:cubicBezTo>
                  <a:cubicBezTo>
                    <a:pt x="991954" y="148247"/>
                    <a:pt x="875764" y="148790"/>
                    <a:pt x="759854" y="144497"/>
                  </a:cubicBezTo>
                  <a:cubicBezTo>
                    <a:pt x="746975" y="135911"/>
                    <a:pt x="736656" y="119843"/>
                    <a:pt x="721217" y="118740"/>
                  </a:cubicBezTo>
                  <a:cubicBezTo>
                    <a:pt x="614936" y="111148"/>
                    <a:pt x="589268" y="99303"/>
                    <a:pt x="553792" y="170255"/>
                  </a:cubicBezTo>
                  <a:cubicBezTo>
                    <a:pt x="543453" y="190933"/>
                    <a:pt x="541905" y="216155"/>
                    <a:pt x="528034" y="234649"/>
                  </a:cubicBezTo>
                  <a:cubicBezTo>
                    <a:pt x="515155" y="251821"/>
                    <a:pt x="494103" y="260977"/>
                    <a:pt x="476518" y="273286"/>
                  </a:cubicBezTo>
                  <a:cubicBezTo>
                    <a:pt x="433365" y="303493"/>
                    <a:pt x="392144" y="321392"/>
                    <a:pt x="360609" y="363438"/>
                  </a:cubicBezTo>
                  <a:cubicBezTo>
                    <a:pt x="299782" y="444542"/>
                    <a:pt x="353966" y="417167"/>
                    <a:pt x="283335" y="440711"/>
                  </a:cubicBezTo>
                  <a:cubicBezTo>
                    <a:pt x="270456" y="453590"/>
                    <a:pt x="255285" y="464527"/>
                    <a:pt x="244699" y="479348"/>
                  </a:cubicBezTo>
                  <a:cubicBezTo>
                    <a:pt x="233540" y="494971"/>
                    <a:pt x="215176" y="549689"/>
                    <a:pt x="218941" y="530863"/>
                  </a:cubicBezTo>
                  <a:cubicBezTo>
                    <a:pt x="233574" y="457697"/>
                    <a:pt x="242091" y="416910"/>
                    <a:pt x="296214" y="376317"/>
                  </a:cubicBezTo>
                  <a:cubicBezTo>
                    <a:pt x="316240" y="361298"/>
                    <a:pt x="340028" y="351929"/>
                    <a:pt x="360609" y="337680"/>
                  </a:cubicBezTo>
                  <a:cubicBezTo>
                    <a:pt x="492805" y="246160"/>
                    <a:pt x="417125" y="275912"/>
                    <a:pt x="502276" y="247528"/>
                  </a:cubicBezTo>
                  <a:cubicBezTo>
                    <a:pt x="515155" y="234649"/>
                    <a:pt x="526092" y="219478"/>
                    <a:pt x="540913" y="208892"/>
                  </a:cubicBezTo>
                  <a:cubicBezTo>
                    <a:pt x="587640" y="175516"/>
                    <a:pt x="623922" y="176430"/>
                    <a:pt x="682580" y="170255"/>
                  </a:cubicBezTo>
                  <a:cubicBezTo>
                    <a:pt x="733990" y="164843"/>
                    <a:pt x="785611" y="161669"/>
                    <a:pt x="837127" y="157376"/>
                  </a:cubicBezTo>
                  <a:cubicBezTo>
                    <a:pt x="1051775" y="161669"/>
                    <a:pt x="1266967" y="154395"/>
                    <a:pt x="1481071" y="170255"/>
                  </a:cubicBezTo>
                  <a:cubicBezTo>
                    <a:pt x="1502477" y="171841"/>
                    <a:pt x="1516543" y="194632"/>
                    <a:pt x="1532586" y="208892"/>
                  </a:cubicBezTo>
                  <a:cubicBezTo>
                    <a:pt x="1707702" y="364552"/>
                    <a:pt x="1495354" y="184538"/>
                    <a:pt x="1648496" y="337680"/>
                  </a:cubicBezTo>
                  <a:cubicBezTo>
                    <a:pt x="1659441" y="348625"/>
                    <a:pt x="1674537" y="354441"/>
                    <a:pt x="1687132" y="363438"/>
                  </a:cubicBezTo>
                  <a:cubicBezTo>
                    <a:pt x="1704599" y="375914"/>
                    <a:pt x="1721476" y="389196"/>
                    <a:pt x="1738648" y="402075"/>
                  </a:cubicBezTo>
                  <a:cubicBezTo>
                    <a:pt x="1795311" y="572060"/>
                    <a:pt x="1793446" y="551731"/>
                    <a:pt x="1738648" y="891472"/>
                  </a:cubicBezTo>
                  <a:cubicBezTo>
                    <a:pt x="1734781" y="915447"/>
                    <a:pt x="1704304" y="857128"/>
                    <a:pt x="1687132" y="839956"/>
                  </a:cubicBezTo>
                  <a:cubicBezTo>
                    <a:pt x="1682839" y="693996"/>
                    <a:pt x="1693303" y="546851"/>
                    <a:pt x="1674254" y="402075"/>
                  </a:cubicBezTo>
                  <a:cubicBezTo>
                    <a:pt x="1671086" y="377998"/>
                    <a:pt x="1638542" y="368997"/>
                    <a:pt x="1622738" y="350559"/>
                  </a:cubicBezTo>
                  <a:cubicBezTo>
                    <a:pt x="1558459" y="275568"/>
                    <a:pt x="1652025" y="340152"/>
                    <a:pt x="1519707" y="247528"/>
                  </a:cubicBezTo>
                  <a:cubicBezTo>
                    <a:pt x="1410906" y="171366"/>
                    <a:pt x="1526135" y="278910"/>
                    <a:pt x="1416676" y="183134"/>
                  </a:cubicBezTo>
                  <a:cubicBezTo>
                    <a:pt x="1341457" y="117317"/>
                    <a:pt x="1396085" y="141925"/>
                    <a:pt x="1326524" y="118740"/>
                  </a:cubicBezTo>
                  <a:cubicBezTo>
                    <a:pt x="1278993" y="83091"/>
                    <a:pt x="1253442" y="54345"/>
                    <a:pt x="1184856" y="54345"/>
                  </a:cubicBezTo>
                  <a:cubicBezTo>
                    <a:pt x="948587" y="54345"/>
                    <a:pt x="476518" y="80103"/>
                    <a:pt x="476518" y="80103"/>
                  </a:cubicBezTo>
                  <a:cubicBezTo>
                    <a:pt x="411755" y="101691"/>
                    <a:pt x="434278" y="88969"/>
                    <a:pt x="360609" y="157376"/>
                  </a:cubicBezTo>
                  <a:cubicBezTo>
                    <a:pt x="315884" y="198906"/>
                    <a:pt x="254244" y="255439"/>
                    <a:pt x="218941" y="311923"/>
                  </a:cubicBezTo>
                  <a:cubicBezTo>
                    <a:pt x="208766" y="328203"/>
                    <a:pt x="202708" y="346769"/>
                    <a:pt x="193183" y="363438"/>
                  </a:cubicBezTo>
                  <a:cubicBezTo>
                    <a:pt x="185503" y="376877"/>
                    <a:pt x="174347" y="388230"/>
                    <a:pt x="167425" y="402075"/>
                  </a:cubicBezTo>
                  <a:cubicBezTo>
                    <a:pt x="152804" y="431318"/>
                    <a:pt x="143410" y="462985"/>
                    <a:pt x="128789" y="492227"/>
                  </a:cubicBezTo>
                  <a:cubicBezTo>
                    <a:pt x="121867" y="506071"/>
                    <a:pt x="110369" y="517235"/>
                    <a:pt x="103031" y="530863"/>
                  </a:cubicBezTo>
                  <a:cubicBezTo>
                    <a:pt x="80276" y="573123"/>
                    <a:pt x="38637" y="659652"/>
                    <a:pt x="38637" y="659652"/>
                  </a:cubicBezTo>
                  <a:cubicBezTo>
                    <a:pt x="42930" y="672531"/>
                    <a:pt x="41087" y="689598"/>
                    <a:pt x="51516" y="698289"/>
                  </a:cubicBezTo>
                  <a:cubicBezTo>
                    <a:pt x="115484" y="751596"/>
                    <a:pt x="203613" y="709430"/>
                    <a:pt x="270456" y="698289"/>
                  </a:cubicBezTo>
                  <a:cubicBezTo>
                    <a:pt x="279042" y="681117"/>
                    <a:pt x="289322" y="664692"/>
                    <a:pt x="296214" y="646773"/>
                  </a:cubicBezTo>
                  <a:cubicBezTo>
                    <a:pt x="310834" y="608761"/>
                    <a:pt x="312260" y="564749"/>
                    <a:pt x="334851" y="530863"/>
                  </a:cubicBezTo>
                  <a:cubicBezTo>
                    <a:pt x="370712" y="477073"/>
                    <a:pt x="349664" y="503172"/>
                    <a:pt x="399245" y="453590"/>
                  </a:cubicBezTo>
                  <a:cubicBezTo>
                    <a:pt x="403538" y="414953"/>
                    <a:pt x="406213" y="376102"/>
                    <a:pt x="412124" y="337680"/>
                  </a:cubicBezTo>
                  <a:cubicBezTo>
                    <a:pt x="414815" y="320186"/>
                    <a:pt x="422093" y="303624"/>
                    <a:pt x="425003" y="286165"/>
                  </a:cubicBezTo>
                  <a:cubicBezTo>
                    <a:pt x="430693" y="252025"/>
                    <a:pt x="433589" y="217478"/>
                    <a:pt x="437882" y="183134"/>
                  </a:cubicBezTo>
                  <a:cubicBezTo>
                    <a:pt x="446468" y="196013"/>
                    <a:pt x="458205" y="207277"/>
                    <a:pt x="463640" y="221770"/>
                  </a:cubicBezTo>
                  <a:cubicBezTo>
                    <a:pt x="490265" y="292772"/>
                    <a:pt x="473001" y="357595"/>
                    <a:pt x="437882" y="427832"/>
                  </a:cubicBezTo>
                  <a:cubicBezTo>
                    <a:pt x="419048" y="465500"/>
                    <a:pt x="369933" y="494597"/>
                    <a:pt x="334851" y="517985"/>
                  </a:cubicBezTo>
                  <a:cubicBezTo>
                    <a:pt x="281141" y="652257"/>
                    <a:pt x="321972" y="523005"/>
                    <a:pt x="321972" y="762683"/>
                  </a:cubicBezTo>
                  <a:cubicBezTo>
                    <a:pt x="321972" y="822937"/>
                    <a:pt x="359563" y="910072"/>
                    <a:pt x="309093" y="942987"/>
                  </a:cubicBezTo>
                  <a:cubicBezTo>
                    <a:pt x="229903" y="994633"/>
                    <a:pt x="120203" y="951573"/>
                    <a:pt x="25758" y="955866"/>
                  </a:cubicBezTo>
                  <a:cubicBezTo>
                    <a:pt x="47223" y="938694"/>
                    <a:pt x="66961" y="919109"/>
                    <a:pt x="90152" y="904351"/>
                  </a:cubicBezTo>
                  <a:cubicBezTo>
                    <a:pt x="114448" y="888890"/>
                    <a:pt x="142251" y="879700"/>
                    <a:pt x="167425" y="865714"/>
                  </a:cubicBezTo>
                  <a:cubicBezTo>
                    <a:pt x="180956" y="858197"/>
                    <a:pt x="193183" y="848542"/>
                    <a:pt x="206062" y="839956"/>
                  </a:cubicBezTo>
                  <a:cubicBezTo>
                    <a:pt x="210355" y="827077"/>
                    <a:pt x="215212" y="814373"/>
                    <a:pt x="218941" y="801320"/>
                  </a:cubicBezTo>
                  <a:cubicBezTo>
                    <a:pt x="223804" y="784301"/>
                    <a:pt x="225771" y="766439"/>
                    <a:pt x="231820" y="749804"/>
                  </a:cubicBezTo>
                  <a:cubicBezTo>
                    <a:pt x="252355" y="693331"/>
                    <a:pt x="270905" y="658755"/>
                    <a:pt x="296214" y="608137"/>
                  </a:cubicBezTo>
                  <a:cubicBezTo>
                    <a:pt x="300507" y="556621"/>
                    <a:pt x="285017" y="499335"/>
                    <a:pt x="309093" y="453590"/>
                  </a:cubicBezTo>
                  <a:cubicBezTo>
                    <a:pt x="331890" y="410276"/>
                    <a:pt x="386206" y="393282"/>
                    <a:pt x="425003" y="363438"/>
                  </a:cubicBezTo>
                  <a:cubicBezTo>
                    <a:pt x="442016" y="350351"/>
                    <a:pt x="476518" y="324801"/>
                    <a:pt x="476518" y="324801"/>
                  </a:cubicBezTo>
                  <a:cubicBezTo>
                    <a:pt x="472225" y="354852"/>
                    <a:pt x="471002" y="385504"/>
                    <a:pt x="463640" y="414954"/>
                  </a:cubicBezTo>
                  <a:cubicBezTo>
                    <a:pt x="458033" y="437382"/>
                    <a:pt x="445783" y="457622"/>
                    <a:pt x="437882" y="479348"/>
                  </a:cubicBezTo>
                  <a:cubicBezTo>
                    <a:pt x="428603" y="504864"/>
                    <a:pt x="420710" y="530863"/>
                    <a:pt x="412124" y="556621"/>
                  </a:cubicBezTo>
                  <a:cubicBezTo>
                    <a:pt x="388173" y="820082"/>
                    <a:pt x="470471" y="805438"/>
                    <a:pt x="334851" y="865714"/>
                  </a:cubicBezTo>
                  <a:cubicBezTo>
                    <a:pt x="313725" y="875103"/>
                    <a:pt x="291921" y="882886"/>
                    <a:pt x="270456" y="891472"/>
                  </a:cubicBezTo>
                  <a:cubicBezTo>
                    <a:pt x="229639" y="952700"/>
                    <a:pt x="249594" y="915424"/>
                    <a:pt x="218941" y="1007382"/>
                  </a:cubicBezTo>
                  <a:cubicBezTo>
                    <a:pt x="214648" y="1020261"/>
                    <a:pt x="219453" y="1043786"/>
                    <a:pt x="206062" y="1046018"/>
                  </a:cubicBezTo>
                  <a:cubicBezTo>
                    <a:pt x="180304" y="1050311"/>
                    <a:pt x="154395" y="1053776"/>
                    <a:pt x="128789" y="1058897"/>
                  </a:cubicBezTo>
                  <a:cubicBezTo>
                    <a:pt x="111432" y="1062368"/>
                    <a:pt x="59573" y="1071776"/>
                    <a:pt x="77273" y="1071776"/>
                  </a:cubicBezTo>
                  <a:cubicBezTo>
                    <a:pt x="154665" y="1071776"/>
                    <a:pt x="231820" y="1063190"/>
                    <a:pt x="309093" y="1058897"/>
                  </a:cubicBezTo>
                  <a:cubicBezTo>
                    <a:pt x="304800" y="1046018"/>
                    <a:pt x="309189" y="1024253"/>
                    <a:pt x="296214" y="1020261"/>
                  </a:cubicBezTo>
                  <a:cubicBezTo>
                    <a:pt x="246806" y="1005059"/>
                    <a:pt x="191373" y="1021584"/>
                    <a:pt x="141668" y="1007382"/>
                  </a:cubicBezTo>
                  <a:cubicBezTo>
                    <a:pt x="126785" y="1003130"/>
                    <a:pt x="100642" y="971290"/>
                    <a:pt x="115910" y="968745"/>
                  </a:cubicBezTo>
                  <a:cubicBezTo>
                    <a:pt x="175345" y="958839"/>
                    <a:pt x="236113" y="977331"/>
                    <a:pt x="296214" y="981624"/>
                  </a:cubicBezTo>
                  <a:cubicBezTo>
                    <a:pt x="283335" y="964452"/>
                    <a:pt x="267177" y="949307"/>
                    <a:pt x="257578" y="930109"/>
                  </a:cubicBezTo>
                  <a:cubicBezTo>
                    <a:pt x="249662" y="914277"/>
                    <a:pt x="244699" y="896293"/>
                    <a:pt x="244699" y="878593"/>
                  </a:cubicBezTo>
                  <a:cubicBezTo>
                    <a:pt x="244699" y="796914"/>
                    <a:pt x="250795" y="715291"/>
                    <a:pt x="257578" y="633894"/>
                  </a:cubicBezTo>
                  <a:cubicBezTo>
                    <a:pt x="259396" y="612080"/>
                    <a:pt x="267563" y="591198"/>
                    <a:pt x="270456" y="569500"/>
                  </a:cubicBezTo>
                  <a:cubicBezTo>
                    <a:pt x="276158" y="526735"/>
                    <a:pt x="271482" y="482195"/>
                    <a:pt x="283335" y="440711"/>
                  </a:cubicBezTo>
                  <a:cubicBezTo>
                    <a:pt x="289232" y="420072"/>
                    <a:pt x="308003" y="405493"/>
                    <a:pt x="321972" y="389196"/>
                  </a:cubicBezTo>
                  <a:cubicBezTo>
                    <a:pt x="359948" y="344891"/>
                    <a:pt x="355317" y="356178"/>
                    <a:pt x="399245" y="324801"/>
                  </a:cubicBezTo>
                  <a:cubicBezTo>
                    <a:pt x="416712" y="312325"/>
                    <a:pt x="434464" y="300134"/>
                    <a:pt x="450761" y="286165"/>
                  </a:cubicBezTo>
                  <a:cubicBezTo>
                    <a:pt x="464590" y="274312"/>
                    <a:pt x="474826" y="258456"/>
                    <a:pt x="489397" y="247528"/>
                  </a:cubicBezTo>
                  <a:cubicBezTo>
                    <a:pt x="509423" y="232509"/>
                    <a:pt x="533766" y="223911"/>
                    <a:pt x="553792" y="208892"/>
                  </a:cubicBezTo>
                  <a:cubicBezTo>
                    <a:pt x="568363" y="197964"/>
                    <a:pt x="577274" y="180358"/>
                    <a:pt x="592428" y="170255"/>
                  </a:cubicBezTo>
                  <a:cubicBezTo>
                    <a:pt x="603724" y="162725"/>
                    <a:pt x="618923" y="163447"/>
                    <a:pt x="631065" y="157376"/>
                  </a:cubicBezTo>
                  <a:cubicBezTo>
                    <a:pt x="719498" y="113160"/>
                    <a:pt x="609861" y="143586"/>
                    <a:pt x="734096" y="118740"/>
                  </a:cubicBezTo>
                  <a:cubicBezTo>
                    <a:pt x="1531282" y="134370"/>
                    <a:pt x="1204077" y="0"/>
                    <a:pt x="1442434" y="170255"/>
                  </a:cubicBezTo>
                  <a:cubicBezTo>
                    <a:pt x="1455029" y="179252"/>
                    <a:pt x="1468192" y="187427"/>
                    <a:pt x="1481071" y="196013"/>
                  </a:cubicBezTo>
                  <a:cubicBezTo>
                    <a:pt x="1505928" y="345163"/>
                    <a:pt x="1485993" y="211528"/>
                    <a:pt x="1506828" y="440711"/>
                  </a:cubicBezTo>
                  <a:cubicBezTo>
                    <a:pt x="1510348" y="479426"/>
                    <a:pt x="1506632" y="520011"/>
                    <a:pt x="1519707" y="556621"/>
                  </a:cubicBezTo>
                  <a:cubicBezTo>
                    <a:pt x="1528952" y="582508"/>
                    <a:pt x="1555975" y="598144"/>
                    <a:pt x="1571223" y="621016"/>
                  </a:cubicBezTo>
                  <a:cubicBezTo>
                    <a:pt x="1581872" y="636990"/>
                    <a:pt x="1588394" y="655359"/>
                    <a:pt x="1596980" y="672531"/>
                  </a:cubicBezTo>
                  <a:cubicBezTo>
                    <a:pt x="1601273" y="835663"/>
                    <a:pt x="1571289" y="1003363"/>
                    <a:pt x="1609859" y="1161928"/>
                  </a:cubicBezTo>
                  <a:cubicBezTo>
                    <a:pt x="1618039" y="1195558"/>
                    <a:pt x="1683211" y="1166856"/>
                    <a:pt x="1712890" y="1149049"/>
                  </a:cubicBezTo>
                  <a:cubicBezTo>
                    <a:pt x="1726163" y="1141086"/>
                    <a:pt x="1687133" y="1131878"/>
                    <a:pt x="1674254" y="1123292"/>
                  </a:cubicBezTo>
                  <a:cubicBezTo>
                    <a:pt x="1661375" y="1106120"/>
                    <a:pt x="1646994" y="1089978"/>
                    <a:pt x="1635617" y="1071776"/>
                  </a:cubicBezTo>
                  <a:cubicBezTo>
                    <a:pt x="1625442" y="1055496"/>
                    <a:pt x="1629058" y="1020261"/>
                    <a:pt x="1609859" y="1020261"/>
                  </a:cubicBezTo>
                  <a:cubicBezTo>
                    <a:pt x="1592159" y="1020261"/>
                    <a:pt x="1601273" y="1054604"/>
                    <a:pt x="1596980" y="1071776"/>
                  </a:cubicBezTo>
                  <a:cubicBezTo>
                    <a:pt x="1605566" y="1084655"/>
                    <a:pt x="1609859" y="1101827"/>
                    <a:pt x="1622738" y="1110413"/>
                  </a:cubicBezTo>
                  <a:cubicBezTo>
                    <a:pt x="1637466" y="1120231"/>
                    <a:pt x="1691954" y="1123292"/>
                    <a:pt x="1674254" y="1123292"/>
                  </a:cubicBezTo>
                  <a:cubicBezTo>
                    <a:pt x="1643170" y="1123292"/>
                    <a:pt x="1601712" y="1107697"/>
                    <a:pt x="1571223" y="1097534"/>
                  </a:cubicBezTo>
                  <a:cubicBezTo>
                    <a:pt x="1562637" y="1084655"/>
                    <a:pt x="1555374" y="1070788"/>
                    <a:pt x="1545465" y="1058897"/>
                  </a:cubicBezTo>
                  <a:cubicBezTo>
                    <a:pt x="1533805" y="1044905"/>
                    <a:pt x="1506828" y="1038474"/>
                    <a:pt x="1506828" y="1020261"/>
                  </a:cubicBezTo>
                  <a:cubicBezTo>
                    <a:pt x="1506828" y="1006685"/>
                    <a:pt x="1531982" y="1008968"/>
                    <a:pt x="1545465" y="1007382"/>
                  </a:cubicBezTo>
                  <a:cubicBezTo>
                    <a:pt x="1605307" y="1000342"/>
                    <a:pt x="1665668" y="998796"/>
                    <a:pt x="1725769" y="994503"/>
                  </a:cubicBezTo>
                  <a:cubicBezTo>
                    <a:pt x="1739755" y="700808"/>
                    <a:pt x="1751138" y="772842"/>
                    <a:pt x="1712890" y="505106"/>
                  </a:cubicBezTo>
                  <a:cubicBezTo>
                    <a:pt x="1710387" y="487583"/>
                    <a:pt x="1704874" y="470609"/>
                    <a:pt x="1700011" y="453590"/>
                  </a:cubicBezTo>
                  <a:cubicBezTo>
                    <a:pt x="1691632" y="424263"/>
                    <a:pt x="1683950" y="398893"/>
                    <a:pt x="1661375" y="376317"/>
                  </a:cubicBezTo>
                  <a:cubicBezTo>
                    <a:pt x="1646197" y="361139"/>
                    <a:pt x="1627031" y="350559"/>
                    <a:pt x="1609859" y="337680"/>
                  </a:cubicBezTo>
                  <a:cubicBezTo>
                    <a:pt x="1562638" y="266847"/>
                    <a:pt x="1609859" y="326948"/>
                    <a:pt x="1545465" y="273286"/>
                  </a:cubicBezTo>
                  <a:cubicBezTo>
                    <a:pt x="1477327" y="216504"/>
                    <a:pt x="1535089" y="248780"/>
                    <a:pt x="1481071" y="221770"/>
                  </a:cubicBezTo>
                </a:path>
              </a:pathLst>
            </a:cu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2"/>
            <p:cNvPicPr>
              <a:picLocks noChangeAspect="1" noChangeArrowheads="1"/>
            </p:cNvPicPr>
            <p:nvPr/>
          </p:nvPicPr>
          <p:blipFill>
            <a:blip r:embed="rId3"/>
            <a:srcRect/>
            <a:stretch>
              <a:fillRect/>
            </a:stretch>
          </p:blipFill>
          <p:spPr bwMode="auto">
            <a:xfrm rot="652833">
              <a:off x="6174882" y="915283"/>
              <a:ext cx="904530" cy="921925"/>
            </a:xfrm>
            <a:prstGeom prst="rect">
              <a:avLst/>
            </a:prstGeom>
            <a:noFill/>
            <a:ln w="9525">
              <a:noFill/>
              <a:miter lim="800000"/>
              <a:headEnd/>
              <a:tailEnd/>
            </a:ln>
            <a:effectLst/>
          </p:spPr>
        </p:pic>
        <p:sp>
          <p:nvSpPr>
            <p:cNvPr id="8" name="Rectangle 7"/>
            <p:cNvSpPr/>
            <p:nvPr/>
          </p:nvSpPr>
          <p:spPr>
            <a:xfrm rot="15617359">
              <a:off x="6212950" y="559465"/>
              <a:ext cx="457200" cy="1395985"/>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827939" y="1785342"/>
              <a:ext cx="1489560" cy="1870984"/>
            </a:xfrm>
            <a:custGeom>
              <a:avLst/>
              <a:gdLst>
                <a:gd name="connsiteX0" fmla="*/ 70585 w 1489560"/>
                <a:gd name="connsiteY0" fmla="*/ 262399 h 1870984"/>
                <a:gd name="connsiteX1" fmla="*/ 83464 w 1489560"/>
                <a:gd name="connsiteY1" fmla="*/ 623007 h 1870984"/>
                <a:gd name="connsiteX2" fmla="*/ 96343 w 1489560"/>
                <a:gd name="connsiteY2" fmla="*/ 584371 h 1870984"/>
                <a:gd name="connsiteX3" fmla="*/ 109222 w 1489560"/>
                <a:gd name="connsiteY3" fmla="*/ 378309 h 1870984"/>
                <a:gd name="connsiteX4" fmla="*/ 122100 w 1489560"/>
                <a:gd name="connsiteY4" fmla="*/ 339672 h 1870984"/>
                <a:gd name="connsiteX5" fmla="*/ 96343 w 1489560"/>
                <a:gd name="connsiteY5" fmla="*/ 391188 h 1870984"/>
                <a:gd name="connsiteX6" fmla="*/ 109222 w 1489560"/>
                <a:gd name="connsiteY6" fmla="*/ 507097 h 1870984"/>
                <a:gd name="connsiteX7" fmla="*/ 353920 w 1489560"/>
                <a:gd name="connsiteY7" fmla="*/ 159368 h 1870984"/>
                <a:gd name="connsiteX8" fmla="*/ 341041 w 1489560"/>
                <a:gd name="connsiteY8" fmla="*/ 107852 h 1870984"/>
                <a:gd name="connsiteX9" fmla="*/ 328162 w 1489560"/>
                <a:gd name="connsiteY9" fmla="*/ 159368 h 1870984"/>
                <a:gd name="connsiteX10" fmla="*/ 315284 w 1489560"/>
                <a:gd name="connsiteY10" fmla="*/ 352551 h 1870984"/>
                <a:gd name="connsiteX11" fmla="*/ 302405 w 1489560"/>
                <a:gd name="connsiteY11" fmla="*/ 288157 h 1870984"/>
                <a:gd name="connsiteX12" fmla="*/ 263768 w 1489560"/>
                <a:gd name="connsiteY12" fmla="*/ 326793 h 1870984"/>
                <a:gd name="connsiteX13" fmla="*/ 160737 w 1489560"/>
                <a:gd name="connsiteY13" fmla="*/ 468461 h 1870984"/>
                <a:gd name="connsiteX14" fmla="*/ 109222 w 1489560"/>
                <a:gd name="connsiteY14" fmla="*/ 532855 h 1870984"/>
                <a:gd name="connsiteX15" fmla="*/ 186495 w 1489560"/>
                <a:gd name="connsiteY15" fmla="*/ 391188 h 1870984"/>
                <a:gd name="connsiteX16" fmla="*/ 225131 w 1489560"/>
                <a:gd name="connsiteY16" fmla="*/ 288157 h 1870984"/>
                <a:gd name="connsiteX17" fmla="*/ 238010 w 1489560"/>
                <a:gd name="connsiteY17" fmla="*/ 210883 h 1870984"/>
                <a:gd name="connsiteX18" fmla="*/ 250889 w 1489560"/>
                <a:gd name="connsiteY18" fmla="*/ 275278 h 1870984"/>
                <a:gd name="connsiteX19" fmla="*/ 263768 w 1489560"/>
                <a:gd name="connsiteY19" fmla="*/ 519976 h 1870984"/>
                <a:gd name="connsiteX20" fmla="*/ 289526 w 1489560"/>
                <a:gd name="connsiteY20" fmla="*/ 442703 h 1870984"/>
                <a:gd name="connsiteX21" fmla="*/ 328162 w 1489560"/>
                <a:gd name="connsiteY21" fmla="*/ 378309 h 1870984"/>
                <a:gd name="connsiteX22" fmla="*/ 341041 w 1489560"/>
                <a:gd name="connsiteY22" fmla="*/ 288157 h 1870984"/>
                <a:gd name="connsiteX23" fmla="*/ 353920 w 1489560"/>
                <a:gd name="connsiteY23" fmla="*/ 378309 h 1870984"/>
                <a:gd name="connsiteX24" fmla="*/ 392557 w 1489560"/>
                <a:gd name="connsiteY24" fmla="*/ 313914 h 1870984"/>
                <a:gd name="connsiteX25" fmla="*/ 508467 w 1489560"/>
                <a:gd name="connsiteY25" fmla="*/ 210883 h 1870984"/>
                <a:gd name="connsiteX26" fmla="*/ 495588 w 1489560"/>
                <a:gd name="connsiteY26" fmla="*/ 481340 h 1870984"/>
                <a:gd name="connsiteX27" fmla="*/ 482709 w 1489560"/>
                <a:gd name="connsiteY27" fmla="*/ 1421497 h 1870984"/>
                <a:gd name="connsiteX28" fmla="*/ 469830 w 1489560"/>
                <a:gd name="connsiteY28" fmla="*/ 1331345 h 1870984"/>
                <a:gd name="connsiteX29" fmla="*/ 456951 w 1489560"/>
                <a:gd name="connsiteY29" fmla="*/ 1189678 h 1870984"/>
                <a:gd name="connsiteX30" fmla="*/ 444072 w 1489560"/>
                <a:gd name="connsiteY30" fmla="*/ 1331345 h 1870984"/>
                <a:gd name="connsiteX31" fmla="*/ 431193 w 1489560"/>
                <a:gd name="connsiteY31" fmla="*/ 1228314 h 1870984"/>
                <a:gd name="connsiteX32" fmla="*/ 405436 w 1489560"/>
                <a:gd name="connsiteY32" fmla="*/ 1305588 h 1870984"/>
                <a:gd name="connsiteX33" fmla="*/ 418315 w 1489560"/>
                <a:gd name="connsiteY33" fmla="*/ 1691954 h 1870984"/>
                <a:gd name="connsiteX34" fmla="*/ 444072 w 1489560"/>
                <a:gd name="connsiteY34" fmla="*/ 1537407 h 1870984"/>
                <a:gd name="connsiteX35" fmla="*/ 456951 w 1489560"/>
                <a:gd name="connsiteY35" fmla="*/ 1408619 h 1870984"/>
                <a:gd name="connsiteX36" fmla="*/ 521346 w 1489560"/>
                <a:gd name="connsiteY36" fmla="*/ 1035131 h 1870984"/>
                <a:gd name="connsiteX37" fmla="*/ 572861 w 1489560"/>
                <a:gd name="connsiteY37" fmla="*/ 816190 h 1870984"/>
                <a:gd name="connsiteX38" fmla="*/ 598619 w 1489560"/>
                <a:gd name="connsiteY38" fmla="*/ 970737 h 1870984"/>
                <a:gd name="connsiteX39" fmla="*/ 611498 w 1489560"/>
                <a:gd name="connsiteY39" fmla="*/ 1125283 h 1870984"/>
                <a:gd name="connsiteX40" fmla="*/ 650134 w 1489560"/>
                <a:gd name="connsiteY40" fmla="*/ 932100 h 1870984"/>
                <a:gd name="connsiteX41" fmla="*/ 663013 w 1489560"/>
                <a:gd name="connsiteY41" fmla="*/ 880585 h 1870984"/>
                <a:gd name="connsiteX42" fmla="*/ 637255 w 1489560"/>
                <a:gd name="connsiteY42" fmla="*/ 545734 h 1870984"/>
                <a:gd name="connsiteX43" fmla="*/ 624376 w 1489560"/>
                <a:gd name="connsiteY43" fmla="*/ 610128 h 1870984"/>
                <a:gd name="connsiteX44" fmla="*/ 611498 w 1489560"/>
                <a:gd name="connsiteY44" fmla="*/ 713159 h 1870984"/>
                <a:gd name="connsiteX45" fmla="*/ 585740 w 1489560"/>
                <a:gd name="connsiteY45" fmla="*/ 841948 h 1870984"/>
                <a:gd name="connsiteX46" fmla="*/ 598619 w 1489560"/>
                <a:gd name="connsiteY46" fmla="*/ 571492 h 1870984"/>
                <a:gd name="connsiteX47" fmla="*/ 611498 w 1489560"/>
                <a:gd name="connsiteY47" fmla="*/ 790433 h 1870984"/>
                <a:gd name="connsiteX48" fmla="*/ 624376 w 1489560"/>
                <a:gd name="connsiteY48" fmla="*/ 481340 h 1870984"/>
                <a:gd name="connsiteX49" fmla="*/ 663013 w 1489560"/>
                <a:gd name="connsiteY49" fmla="*/ 326793 h 1870984"/>
                <a:gd name="connsiteX50" fmla="*/ 624376 w 1489560"/>
                <a:gd name="connsiteY50" fmla="*/ 416945 h 1870984"/>
                <a:gd name="connsiteX51" fmla="*/ 585740 w 1489560"/>
                <a:gd name="connsiteY51" fmla="*/ 558613 h 1870984"/>
                <a:gd name="connsiteX52" fmla="*/ 559982 w 1489560"/>
                <a:gd name="connsiteY52" fmla="*/ 288157 h 1870984"/>
                <a:gd name="connsiteX53" fmla="*/ 547103 w 1489560"/>
                <a:gd name="connsiteY53" fmla="*/ 519976 h 1870984"/>
                <a:gd name="connsiteX54" fmla="*/ 559982 w 1489560"/>
                <a:gd name="connsiteY54" fmla="*/ 404066 h 1870984"/>
                <a:gd name="connsiteX55" fmla="*/ 624376 w 1489560"/>
                <a:gd name="connsiteY55" fmla="*/ 185126 h 1870984"/>
                <a:gd name="connsiteX56" fmla="*/ 637255 w 1489560"/>
                <a:gd name="connsiteY56" fmla="*/ 120731 h 1870984"/>
                <a:gd name="connsiteX57" fmla="*/ 650134 w 1489560"/>
                <a:gd name="connsiteY57" fmla="*/ 288157 h 1870984"/>
                <a:gd name="connsiteX58" fmla="*/ 688771 w 1489560"/>
                <a:gd name="connsiteY58" fmla="*/ 429824 h 1870984"/>
                <a:gd name="connsiteX59" fmla="*/ 714529 w 1489560"/>
                <a:gd name="connsiteY59" fmla="*/ 494219 h 1870984"/>
                <a:gd name="connsiteX60" fmla="*/ 727407 w 1489560"/>
                <a:gd name="connsiteY60" fmla="*/ 532855 h 1870984"/>
                <a:gd name="connsiteX61" fmla="*/ 753165 w 1489560"/>
                <a:gd name="connsiteY61" fmla="*/ 404066 h 1870984"/>
                <a:gd name="connsiteX62" fmla="*/ 791802 w 1489560"/>
                <a:gd name="connsiteY62" fmla="*/ 236641 h 1870984"/>
                <a:gd name="connsiteX63" fmla="*/ 830438 w 1489560"/>
                <a:gd name="connsiteY63" fmla="*/ 275278 h 1870984"/>
                <a:gd name="connsiteX64" fmla="*/ 869075 w 1489560"/>
                <a:gd name="connsiteY64" fmla="*/ 236641 h 1870984"/>
                <a:gd name="connsiteX65" fmla="*/ 881954 w 1489560"/>
                <a:gd name="connsiteY65" fmla="*/ 481340 h 1870984"/>
                <a:gd name="connsiteX66" fmla="*/ 894833 w 1489560"/>
                <a:gd name="connsiteY66" fmla="*/ 545734 h 1870984"/>
                <a:gd name="connsiteX67" fmla="*/ 920591 w 1489560"/>
                <a:gd name="connsiteY67" fmla="*/ 391188 h 1870984"/>
                <a:gd name="connsiteX68" fmla="*/ 959227 w 1489560"/>
                <a:gd name="connsiteY68" fmla="*/ 249520 h 1870984"/>
                <a:gd name="connsiteX69" fmla="*/ 972106 w 1489560"/>
                <a:gd name="connsiteY69" fmla="*/ 507097 h 1870984"/>
                <a:gd name="connsiteX70" fmla="*/ 984985 w 1489560"/>
                <a:gd name="connsiteY70" fmla="*/ 455582 h 1870984"/>
                <a:gd name="connsiteX71" fmla="*/ 1010743 w 1489560"/>
                <a:gd name="connsiteY71" fmla="*/ 391188 h 1870984"/>
                <a:gd name="connsiteX72" fmla="*/ 1100895 w 1489560"/>
                <a:gd name="connsiteY72" fmla="*/ 198004 h 1870984"/>
                <a:gd name="connsiteX73" fmla="*/ 1126653 w 1489560"/>
                <a:gd name="connsiteY73" fmla="*/ 597250 h 1870984"/>
                <a:gd name="connsiteX74" fmla="*/ 1152410 w 1489560"/>
                <a:gd name="connsiteY74" fmla="*/ 416945 h 1870984"/>
                <a:gd name="connsiteX75" fmla="*/ 1191047 w 1489560"/>
                <a:gd name="connsiteY75" fmla="*/ 288157 h 1870984"/>
                <a:gd name="connsiteX76" fmla="*/ 1203926 w 1489560"/>
                <a:gd name="connsiteY76" fmla="*/ 378309 h 1870984"/>
                <a:gd name="connsiteX77" fmla="*/ 1255441 w 1489560"/>
                <a:gd name="connsiteY77" fmla="*/ 249520 h 1870984"/>
                <a:gd name="connsiteX78" fmla="*/ 1268320 w 1489560"/>
                <a:gd name="connsiteY78" fmla="*/ 288157 h 1870984"/>
                <a:gd name="connsiteX79" fmla="*/ 1281199 w 1489560"/>
                <a:gd name="connsiteY79" fmla="*/ 558613 h 1870984"/>
                <a:gd name="connsiteX80" fmla="*/ 1332715 w 1489560"/>
                <a:gd name="connsiteY80" fmla="*/ 455582 h 1870984"/>
                <a:gd name="connsiteX81" fmla="*/ 1345593 w 1489560"/>
                <a:gd name="connsiteY81" fmla="*/ 404066 h 1870984"/>
                <a:gd name="connsiteX82" fmla="*/ 1371351 w 1489560"/>
                <a:gd name="connsiteY82" fmla="*/ 455582 h 1870984"/>
                <a:gd name="connsiteX83" fmla="*/ 1384230 w 1489560"/>
                <a:gd name="connsiteY83" fmla="*/ 545734 h 1870984"/>
                <a:gd name="connsiteX84" fmla="*/ 1397109 w 1489560"/>
                <a:gd name="connsiteY84" fmla="*/ 507097 h 1870984"/>
                <a:gd name="connsiteX85" fmla="*/ 1435746 w 1489560"/>
                <a:gd name="connsiteY85" fmla="*/ 494219 h 1870984"/>
                <a:gd name="connsiteX86" fmla="*/ 1474382 w 1489560"/>
                <a:gd name="connsiteY86" fmla="*/ 519976 h 1870984"/>
                <a:gd name="connsiteX87" fmla="*/ 1487261 w 1489560"/>
                <a:gd name="connsiteY87" fmla="*/ 751796 h 1870984"/>
                <a:gd name="connsiteX88" fmla="*/ 1474382 w 1489560"/>
                <a:gd name="connsiteY88" fmla="*/ 378309 h 1870984"/>
                <a:gd name="connsiteX89" fmla="*/ 1435746 w 1489560"/>
                <a:gd name="connsiteY89" fmla="*/ 391188 h 1870984"/>
                <a:gd name="connsiteX90" fmla="*/ 1281199 w 1489560"/>
                <a:gd name="connsiteY90" fmla="*/ 301035 h 1870984"/>
                <a:gd name="connsiteX91" fmla="*/ 1255441 w 1489560"/>
                <a:gd name="connsiteY91" fmla="*/ 249520 h 1870984"/>
                <a:gd name="connsiteX92" fmla="*/ 1165289 w 1489560"/>
                <a:gd name="connsiteY92" fmla="*/ 210883 h 1870984"/>
                <a:gd name="connsiteX93" fmla="*/ 1139531 w 1489560"/>
                <a:gd name="connsiteY93" fmla="*/ 365430 h 1870984"/>
                <a:gd name="connsiteX94" fmla="*/ 1126653 w 1489560"/>
                <a:gd name="connsiteY94" fmla="*/ 1022252 h 1870984"/>
                <a:gd name="connsiteX95" fmla="*/ 1088016 w 1489560"/>
                <a:gd name="connsiteY95" fmla="*/ 1138162 h 1870984"/>
                <a:gd name="connsiteX96" fmla="*/ 1075137 w 1489560"/>
                <a:gd name="connsiteY96" fmla="*/ 1176799 h 1870984"/>
                <a:gd name="connsiteX97" fmla="*/ 1049379 w 1489560"/>
                <a:gd name="connsiteY97" fmla="*/ 1279830 h 1870984"/>
                <a:gd name="connsiteX98" fmla="*/ 1023622 w 1489560"/>
                <a:gd name="connsiteY98" fmla="*/ 1318466 h 1870984"/>
                <a:gd name="connsiteX99" fmla="*/ 1010743 w 1489560"/>
                <a:gd name="connsiteY99" fmla="*/ 1357103 h 1870984"/>
                <a:gd name="connsiteX100" fmla="*/ 997864 w 1489560"/>
                <a:gd name="connsiteY100" fmla="*/ 532855 h 1870984"/>
                <a:gd name="connsiteX101" fmla="*/ 894833 w 1489560"/>
                <a:gd name="connsiteY101" fmla="*/ 1344224 h 1870984"/>
                <a:gd name="connsiteX102" fmla="*/ 856196 w 1489560"/>
                <a:gd name="connsiteY102" fmla="*/ 1125283 h 1870984"/>
                <a:gd name="connsiteX103" fmla="*/ 843317 w 1489560"/>
                <a:gd name="connsiteY103" fmla="*/ 1202557 h 1870984"/>
                <a:gd name="connsiteX104" fmla="*/ 830438 w 1489560"/>
                <a:gd name="connsiteY104" fmla="*/ 1138162 h 1870984"/>
                <a:gd name="connsiteX105" fmla="*/ 817560 w 1489560"/>
                <a:gd name="connsiteY105" fmla="*/ 841948 h 1870984"/>
                <a:gd name="connsiteX106" fmla="*/ 778923 w 1489560"/>
                <a:gd name="connsiteY106" fmla="*/ 932100 h 1870984"/>
                <a:gd name="connsiteX107" fmla="*/ 740286 w 1489560"/>
                <a:gd name="connsiteY107" fmla="*/ 1086647 h 1870984"/>
                <a:gd name="connsiteX108" fmla="*/ 727407 w 1489560"/>
                <a:gd name="connsiteY108" fmla="*/ 1473013 h 1870984"/>
                <a:gd name="connsiteX109" fmla="*/ 778923 w 1489560"/>
                <a:gd name="connsiteY109" fmla="*/ 1344224 h 1870984"/>
                <a:gd name="connsiteX110" fmla="*/ 817560 w 1489560"/>
                <a:gd name="connsiteY110" fmla="*/ 1112404 h 1870984"/>
                <a:gd name="connsiteX111" fmla="*/ 843317 w 1489560"/>
                <a:gd name="connsiteY111" fmla="*/ 880585 h 1870984"/>
                <a:gd name="connsiteX112" fmla="*/ 830438 w 1489560"/>
                <a:gd name="connsiteY112" fmla="*/ 1060889 h 1870984"/>
                <a:gd name="connsiteX113" fmla="*/ 804681 w 1489560"/>
                <a:gd name="connsiteY113" fmla="*/ 1228314 h 1870984"/>
                <a:gd name="connsiteX114" fmla="*/ 791802 w 1489560"/>
                <a:gd name="connsiteY114" fmla="*/ 648765 h 1870984"/>
                <a:gd name="connsiteX115" fmla="*/ 766044 w 1489560"/>
                <a:gd name="connsiteY115" fmla="*/ 648765 h 1870984"/>
                <a:gd name="connsiteX116" fmla="*/ 778923 w 1489560"/>
                <a:gd name="connsiteY116" fmla="*/ 1138162 h 1870984"/>
                <a:gd name="connsiteX117" fmla="*/ 817560 w 1489560"/>
                <a:gd name="connsiteY117" fmla="*/ 1073768 h 1870984"/>
                <a:gd name="connsiteX118" fmla="*/ 920591 w 1489560"/>
                <a:gd name="connsiteY118" fmla="*/ 777554 h 1870984"/>
                <a:gd name="connsiteX119" fmla="*/ 1049379 w 1489560"/>
                <a:gd name="connsiteY119" fmla="*/ 507097 h 1870984"/>
                <a:gd name="connsiteX120" fmla="*/ 1036500 w 1489560"/>
                <a:gd name="connsiteY120" fmla="*/ 687402 h 1870984"/>
                <a:gd name="connsiteX121" fmla="*/ 1023622 w 1489560"/>
                <a:gd name="connsiteY121" fmla="*/ 829069 h 1870984"/>
                <a:gd name="connsiteX122" fmla="*/ 997864 w 1489560"/>
                <a:gd name="connsiteY122" fmla="*/ 1009373 h 1870984"/>
                <a:gd name="connsiteX123" fmla="*/ 1049379 w 1489560"/>
                <a:gd name="connsiteY123" fmla="*/ 623007 h 1870984"/>
                <a:gd name="connsiteX124" fmla="*/ 1062258 w 1489560"/>
                <a:gd name="connsiteY124" fmla="*/ 507097 h 1870984"/>
                <a:gd name="connsiteX125" fmla="*/ 1049379 w 1489560"/>
                <a:gd name="connsiteY125" fmla="*/ 674523 h 1870984"/>
                <a:gd name="connsiteX126" fmla="*/ 1036500 w 1489560"/>
                <a:gd name="connsiteY126" fmla="*/ 867706 h 1870984"/>
                <a:gd name="connsiteX127" fmla="*/ 1023622 w 1489560"/>
                <a:gd name="connsiteY127" fmla="*/ 1009373 h 1870984"/>
                <a:gd name="connsiteX128" fmla="*/ 1062258 w 1489560"/>
                <a:gd name="connsiteY128" fmla="*/ 983616 h 1870984"/>
                <a:gd name="connsiteX129" fmla="*/ 1113774 w 1489560"/>
                <a:gd name="connsiteY129" fmla="*/ 1305588 h 1870984"/>
                <a:gd name="connsiteX130" fmla="*/ 1126653 w 1489560"/>
                <a:gd name="connsiteY130" fmla="*/ 1344224 h 1870984"/>
                <a:gd name="connsiteX131" fmla="*/ 1139531 w 1489560"/>
                <a:gd name="connsiteY131" fmla="*/ 1485892 h 1870984"/>
                <a:gd name="connsiteX132" fmla="*/ 1152410 w 1489560"/>
                <a:gd name="connsiteY132" fmla="*/ 1588923 h 1870984"/>
                <a:gd name="connsiteX133" fmla="*/ 1191047 w 1489560"/>
                <a:gd name="connsiteY133" fmla="*/ 1550286 h 1870984"/>
                <a:gd name="connsiteX134" fmla="*/ 1268320 w 1489560"/>
                <a:gd name="connsiteY134" fmla="*/ 1434376 h 1870984"/>
                <a:gd name="connsiteX135" fmla="*/ 1281199 w 1489560"/>
                <a:gd name="connsiteY135" fmla="*/ 1550286 h 1870984"/>
                <a:gd name="connsiteX136" fmla="*/ 1345593 w 1489560"/>
                <a:gd name="connsiteY136" fmla="*/ 1395740 h 1870984"/>
                <a:gd name="connsiteX137" fmla="*/ 1332715 w 1489560"/>
                <a:gd name="connsiteY137" fmla="*/ 1485892 h 1870984"/>
                <a:gd name="connsiteX138" fmla="*/ 1319836 w 1489560"/>
                <a:gd name="connsiteY138" fmla="*/ 1524528 h 1870984"/>
                <a:gd name="connsiteX139" fmla="*/ 1255441 w 1489560"/>
                <a:gd name="connsiteY139" fmla="*/ 1485892 h 1870984"/>
                <a:gd name="connsiteX140" fmla="*/ 1203926 w 1489560"/>
                <a:gd name="connsiteY140" fmla="*/ 1473013 h 1870984"/>
                <a:gd name="connsiteX141" fmla="*/ 1088016 w 1489560"/>
                <a:gd name="connsiteY141" fmla="*/ 1331345 h 1870984"/>
                <a:gd name="connsiteX142" fmla="*/ 1075137 w 1489560"/>
                <a:gd name="connsiteY142" fmla="*/ 1447255 h 1870984"/>
                <a:gd name="connsiteX143" fmla="*/ 1049379 w 1489560"/>
                <a:gd name="connsiteY143" fmla="*/ 1292709 h 1870984"/>
                <a:gd name="connsiteX144" fmla="*/ 1036500 w 1489560"/>
                <a:gd name="connsiteY144" fmla="*/ 1241193 h 1870984"/>
                <a:gd name="connsiteX145" fmla="*/ 1023622 w 1489560"/>
                <a:gd name="connsiteY145" fmla="*/ 1305588 h 1870984"/>
                <a:gd name="connsiteX146" fmla="*/ 1010743 w 1489560"/>
                <a:gd name="connsiteY146" fmla="*/ 1408619 h 1870984"/>
                <a:gd name="connsiteX147" fmla="*/ 946348 w 1489560"/>
                <a:gd name="connsiteY147" fmla="*/ 1679075 h 1870984"/>
                <a:gd name="connsiteX148" fmla="*/ 907712 w 1489560"/>
                <a:gd name="connsiteY148" fmla="*/ 1640438 h 1870984"/>
                <a:gd name="connsiteX149" fmla="*/ 869075 w 1489560"/>
                <a:gd name="connsiteY149" fmla="*/ 1498771 h 1870984"/>
                <a:gd name="connsiteX150" fmla="*/ 856196 w 1489560"/>
                <a:gd name="connsiteY150" fmla="*/ 1382861 h 1870984"/>
                <a:gd name="connsiteX151" fmla="*/ 843317 w 1489560"/>
                <a:gd name="connsiteY151" fmla="*/ 1344224 h 1870984"/>
                <a:gd name="connsiteX152" fmla="*/ 778923 w 1489560"/>
                <a:gd name="connsiteY152" fmla="*/ 1485892 h 1870984"/>
                <a:gd name="connsiteX153" fmla="*/ 766044 w 1489560"/>
                <a:gd name="connsiteY153" fmla="*/ 1447255 h 1870984"/>
                <a:gd name="connsiteX154" fmla="*/ 753165 w 1489560"/>
                <a:gd name="connsiteY154" fmla="*/ 1369982 h 1870984"/>
                <a:gd name="connsiteX155" fmla="*/ 740286 w 1489560"/>
                <a:gd name="connsiteY155" fmla="*/ 1485892 h 1870984"/>
                <a:gd name="connsiteX156" fmla="*/ 727407 w 1489560"/>
                <a:gd name="connsiteY156" fmla="*/ 1305588 h 1870984"/>
                <a:gd name="connsiteX157" fmla="*/ 701650 w 1489560"/>
                <a:gd name="connsiteY157" fmla="*/ 1395740 h 1870984"/>
                <a:gd name="connsiteX158" fmla="*/ 650134 w 1489560"/>
                <a:gd name="connsiteY158" fmla="*/ 1563165 h 1870984"/>
                <a:gd name="connsiteX159" fmla="*/ 637255 w 1489560"/>
                <a:gd name="connsiteY159" fmla="*/ 1421497 h 1870984"/>
                <a:gd name="connsiteX160" fmla="*/ 598619 w 1489560"/>
                <a:gd name="connsiteY160" fmla="*/ 1550286 h 1870984"/>
                <a:gd name="connsiteX161" fmla="*/ 521346 w 1489560"/>
                <a:gd name="connsiteY161" fmla="*/ 1485892 h 1870984"/>
                <a:gd name="connsiteX162" fmla="*/ 456951 w 1489560"/>
                <a:gd name="connsiteY162" fmla="*/ 1408619 h 1870984"/>
                <a:gd name="connsiteX163" fmla="*/ 418315 w 1489560"/>
                <a:gd name="connsiteY163" fmla="*/ 1460134 h 1870984"/>
                <a:gd name="connsiteX164" fmla="*/ 392557 w 1489560"/>
                <a:gd name="connsiteY164" fmla="*/ 1550286 h 1870984"/>
                <a:gd name="connsiteX165" fmla="*/ 366799 w 1489560"/>
                <a:gd name="connsiteY165" fmla="*/ 1640438 h 1870984"/>
                <a:gd name="connsiteX166" fmla="*/ 353920 w 1489560"/>
                <a:gd name="connsiteY166" fmla="*/ 1460134 h 1870984"/>
                <a:gd name="connsiteX167" fmla="*/ 379678 w 1489560"/>
                <a:gd name="connsiteY167" fmla="*/ 1254072 h 1870984"/>
                <a:gd name="connsiteX168" fmla="*/ 392557 w 1489560"/>
                <a:gd name="connsiteY168" fmla="*/ 1202557 h 1870984"/>
                <a:gd name="connsiteX169" fmla="*/ 405436 w 1489560"/>
                <a:gd name="connsiteY169" fmla="*/ 1035131 h 1870984"/>
                <a:gd name="connsiteX170" fmla="*/ 431193 w 1489560"/>
                <a:gd name="connsiteY170" fmla="*/ 970737 h 1870984"/>
                <a:gd name="connsiteX171" fmla="*/ 444072 w 1489560"/>
                <a:gd name="connsiteY171" fmla="*/ 932100 h 1870984"/>
                <a:gd name="connsiteX172" fmla="*/ 456951 w 1489560"/>
                <a:gd name="connsiteY172" fmla="*/ 1202557 h 1870984"/>
                <a:gd name="connsiteX173" fmla="*/ 469830 w 1489560"/>
                <a:gd name="connsiteY173" fmla="*/ 1163920 h 1870984"/>
                <a:gd name="connsiteX174" fmla="*/ 559982 w 1489560"/>
                <a:gd name="connsiteY174" fmla="*/ 957858 h 1870984"/>
                <a:gd name="connsiteX175" fmla="*/ 572861 w 1489560"/>
                <a:gd name="connsiteY175" fmla="*/ 854827 h 1870984"/>
                <a:gd name="connsiteX176" fmla="*/ 559982 w 1489560"/>
                <a:gd name="connsiteY176" fmla="*/ 764675 h 1870984"/>
                <a:gd name="connsiteX177" fmla="*/ 521346 w 1489560"/>
                <a:gd name="connsiteY177" fmla="*/ 854827 h 1870984"/>
                <a:gd name="connsiteX178" fmla="*/ 508467 w 1489560"/>
                <a:gd name="connsiteY178" fmla="*/ 932100 h 1870984"/>
                <a:gd name="connsiteX179" fmla="*/ 469830 w 1489560"/>
                <a:gd name="connsiteY179" fmla="*/ 1048010 h 1870984"/>
                <a:gd name="connsiteX180" fmla="*/ 456951 w 1489560"/>
                <a:gd name="connsiteY180" fmla="*/ 1099526 h 1870984"/>
                <a:gd name="connsiteX181" fmla="*/ 559982 w 1489560"/>
                <a:gd name="connsiteY181" fmla="*/ 648765 h 1870984"/>
                <a:gd name="connsiteX182" fmla="*/ 598619 w 1489560"/>
                <a:gd name="connsiteY182" fmla="*/ 558613 h 1870984"/>
                <a:gd name="connsiteX183" fmla="*/ 624376 w 1489560"/>
                <a:gd name="connsiteY183" fmla="*/ 635886 h 1870984"/>
                <a:gd name="connsiteX184" fmla="*/ 611498 w 1489560"/>
                <a:gd name="connsiteY184" fmla="*/ 146489 h 1870984"/>
                <a:gd name="connsiteX185" fmla="*/ 559982 w 1489560"/>
                <a:gd name="connsiteY185" fmla="*/ 185126 h 1870984"/>
                <a:gd name="connsiteX186" fmla="*/ 534224 w 1489560"/>
                <a:gd name="connsiteY186" fmla="*/ 236641 h 1870984"/>
                <a:gd name="connsiteX187" fmla="*/ 521346 w 1489560"/>
                <a:gd name="connsiteY187" fmla="*/ 288157 h 1870984"/>
                <a:gd name="connsiteX188" fmla="*/ 482709 w 1489560"/>
                <a:gd name="connsiteY188" fmla="*/ 223762 h 1870984"/>
                <a:gd name="connsiteX189" fmla="*/ 456951 w 1489560"/>
                <a:gd name="connsiteY189" fmla="*/ 185126 h 1870984"/>
                <a:gd name="connsiteX190" fmla="*/ 405436 w 1489560"/>
                <a:gd name="connsiteY190" fmla="*/ 210883 h 1870984"/>
                <a:gd name="connsiteX191" fmla="*/ 353920 w 1489560"/>
                <a:gd name="connsiteY191" fmla="*/ 378309 h 1870984"/>
                <a:gd name="connsiteX192" fmla="*/ 328162 w 1489560"/>
                <a:gd name="connsiteY192" fmla="*/ 442703 h 1870984"/>
                <a:gd name="connsiteX193" fmla="*/ 315284 w 1489560"/>
                <a:gd name="connsiteY193" fmla="*/ 288157 h 1870984"/>
                <a:gd name="connsiteX194" fmla="*/ 302405 w 1489560"/>
                <a:gd name="connsiteY194" fmla="*/ 172247 h 1870984"/>
                <a:gd name="connsiteX195" fmla="*/ 250889 w 1489560"/>
                <a:gd name="connsiteY195" fmla="*/ 249520 h 1870984"/>
                <a:gd name="connsiteX196" fmla="*/ 212253 w 1489560"/>
                <a:gd name="connsiteY196" fmla="*/ 301035 h 1870984"/>
                <a:gd name="connsiteX197" fmla="*/ 122100 w 1489560"/>
                <a:gd name="connsiteY197" fmla="*/ 429824 h 1870984"/>
                <a:gd name="connsiteX198" fmla="*/ 70585 w 1489560"/>
                <a:gd name="connsiteY198" fmla="*/ 468461 h 1870984"/>
                <a:gd name="connsiteX199" fmla="*/ 57706 w 1489560"/>
                <a:gd name="connsiteY199" fmla="*/ 198004 h 1870984"/>
                <a:gd name="connsiteX200" fmla="*/ 44827 w 1489560"/>
                <a:gd name="connsiteY200" fmla="*/ 249520 h 1870984"/>
                <a:gd name="connsiteX201" fmla="*/ 31948 w 1489560"/>
                <a:gd name="connsiteY201" fmla="*/ 288157 h 1870984"/>
                <a:gd name="connsiteX202" fmla="*/ 6191 w 1489560"/>
                <a:gd name="connsiteY202" fmla="*/ 416945 h 1870984"/>
                <a:gd name="connsiteX203" fmla="*/ 19069 w 1489560"/>
                <a:gd name="connsiteY203" fmla="*/ 326793 h 1870984"/>
                <a:gd name="connsiteX204" fmla="*/ 31948 w 1489560"/>
                <a:gd name="connsiteY204" fmla="*/ 288157 h 1870984"/>
                <a:gd name="connsiteX205" fmla="*/ 134979 w 1489560"/>
                <a:gd name="connsiteY205" fmla="*/ 172247 h 1870984"/>
                <a:gd name="connsiteX206" fmla="*/ 186495 w 1489560"/>
                <a:gd name="connsiteY206" fmla="*/ 146489 h 1870984"/>
                <a:gd name="connsiteX207" fmla="*/ 212253 w 1489560"/>
                <a:gd name="connsiteY207" fmla="*/ 198004 h 1870984"/>
                <a:gd name="connsiteX208" fmla="*/ 160737 w 1489560"/>
                <a:gd name="connsiteY208" fmla="*/ 352551 h 1870984"/>
                <a:gd name="connsiteX209" fmla="*/ 122100 w 1489560"/>
                <a:gd name="connsiteY209" fmla="*/ 391188 h 1870984"/>
                <a:gd name="connsiteX210" fmla="*/ 96343 w 1489560"/>
                <a:gd name="connsiteY210" fmla="*/ 455582 h 1870984"/>
                <a:gd name="connsiteX211" fmla="*/ 109222 w 1489560"/>
                <a:gd name="connsiteY211" fmla="*/ 249520 h 1870984"/>
                <a:gd name="connsiteX212" fmla="*/ 186495 w 1489560"/>
                <a:gd name="connsiteY212" fmla="*/ 185126 h 1870984"/>
                <a:gd name="connsiteX213" fmla="*/ 212253 w 1489560"/>
                <a:gd name="connsiteY213" fmla="*/ 172247 h 1870984"/>
                <a:gd name="connsiteX214" fmla="*/ 263768 w 1489560"/>
                <a:gd name="connsiteY214" fmla="*/ 288157 h 1870984"/>
                <a:gd name="connsiteX215" fmla="*/ 328162 w 1489560"/>
                <a:gd name="connsiteY215" fmla="*/ 249520 h 1870984"/>
                <a:gd name="connsiteX216" fmla="*/ 392557 w 1489560"/>
                <a:gd name="connsiteY216" fmla="*/ 172247 h 1870984"/>
                <a:gd name="connsiteX217" fmla="*/ 444072 w 1489560"/>
                <a:gd name="connsiteY217" fmla="*/ 210883 h 1870984"/>
                <a:gd name="connsiteX218" fmla="*/ 495588 w 1489560"/>
                <a:gd name="connsiteY218" fmla="*/ 301035 h 1870984"/>
                <a:gd name="connsiteX219" fmla="*/ 508467 w 1489560"/>
                <a:gd name="connsiteY219" fmla="*/ 223762 h 1870984"/>
                <a:gd name="connsiteX220" fmla="*/ 521346 w 1489560"/>
                <a:gd name="connsiteY220" fmla="*/ 172247 h 1870984"/>
                <a:gd name="connsiteX221" fmla="*/ 585740 w 1489560"/>
                <a:gd name="connsiteY221" fmla="*/ 159368 h 1870984"/>
                <a:gd name="connsiteX222" fmla="*/ 598619 w 1489560"/>
                <a:gd name="connsiteY222" fmla="*/ 249520 h 1870984"/>
                <a:gd name="connsiteX223" fmla="*/ 611498 w 1489560"/>
                <a:gd name="connsiteY223" fmla="*/ 391188 h 1870984"/>
                <a:gd name="connsiteX224" fmla="*/ 637255 w 1489560"/>
                <a:gd name="connsiteY224" fmla="*/ 313914 h 1870984"/>
                <a:gd name="connsiteX225" fmla="*/ 650134 w 1489560"/>
                <a:gd name="connsiteY225" fmla="*/ 262399 h 1870984"/>
                <a:gd name="connsiteX226" fmla="*/ 663013 w 1489560"/>
                <a:gd name="connsiteY226" fmla="*/ 455582 h 1870984"/>
                <a:gd name="connsiteX227" fmla="*/ 701650 w 1489560"/>
                <a:gd name="connsiteY227" fmla="*/ 326793 h 1870984"/>
                <a:gd name="connsiteX228" fmla="*/ 714529 w 1489560"/>
                <a:gd name="connsiteY228" fmla="*/ 288157 h 1870984"/>
                <a:gd name="connsiteX229" fmla="*/ 766044 w 1489560"/>
                <a:gd name="connsiteY229" fmla="*/ 236641 h 1870984"/>
                <a:gd name="connsiteX230" fmla="*/ 778923 w 1489560"/>
                <a:gd name="connsiteY230" fmla="*/ 185126 h 1870984"/>
                <a:gd name="connsiteX231" fmla="*/ 804681 w 1489560"/>
                <a:gd name="connsiteY231" fmla="*/ 146489 h 1870984"/>
                <a:gd name="connsiteX232" fmla="*/ 830438 w 1489560"/>
                <a:gd name="connsiteY232" fmla="*/ 210883 h 1870984"/>
                <a:gd name="connsiteX233" fmla="*/ 843317 w 1489560"/>
                <a:gd name="connsiteY233" fmla="*/ 288157 h 1870984"/>
                <a:gd name="connsiteX234" fmla="*/ 856196 w 1489560"/>
                <a:gd name="connsiteY234" fmla="*/ 326793 h 1870984"/>
                <a:gd name="connsiteX235" fmla="*/ 881954 w 1489560"/>
                <a:gd name="connsiteY235" fmla="*/ 210883 h 1870984"/>
                <a:gd name="connsiteX236" fmla="*/ 972106 w 1489560"/>
                <a:gd name="connsiteY236" fmla="*/ 69216 h 1870984"/>
                <a:gd name="connsiteX237" fmla="*/ 984985 w 1489560"/>
                <a:gd name="connsiteY237" fmla="*/ 17700 h 1870984"/>
                <a:gd name="connsiteX238" fmla="*/ 959227 w 1489560"/>
                <a:gd name="connsiteY238" fmla="*/ 146489 h 1870984"/>
                <a:gd name="connsiteX239" fmla="*/ 933469 w 1489560"/>
                <a:gd name="connsiteY239" fmla="*/ 481340 h 1870984"/>
                <a:gd name="connsiteX240" fmla="*/ 907712 w 1489560"/>
                <a:gd name="connsiteY240" fmla="*/ 1163920 h 1870984"/>
                <a:gd name="connsiteX241" fmla="*/ 830438 w 1489560"/>
                <a:gd name="connsiteY241" fmla="*/ 1022252 h 1870984"/>
                <a:gd name="connsiteX242" fmla="*/ 753165 w 1489560"/>
                <a:gd name="connsiteY242" fmla="*/ 880585 h 1870984"/>
                <a:gd name="connsiteX243" fmla="*/ 727407 w 1489560"/>
                <a:gd name="connsiteY243" fmla="*/ 777554 h 1870984"/>
                <a:gd name="connsiteX244" fmla="*/ 714529 w 1489560"/>
                <a:gd name="connsiteY244" fmla="*/ 700281 h 1870984"/>
                <a:gd name="connsiteX245" fmla="*/ 701650 w 1489560"/>
                <a:gd name="connsiteY245" fmla="*/ 635886 h 1870984"/>
                <a:gd name="connsiteX246" fmla="*/ 688771 w 1489560"/>
                <a:gd name="connsiteY246" fmla="*/ 1112404 h 187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489560" h="1870984">
                  <a:moveTo>
                    <a:pt x="70585" y="262399"/>
                  </a:moveTo>
                  <a:cubicBezTo>
                    <a:pt x="74878" y="382602"/>
                    <a:pt x="73872" y="503111"/>
                    <a:pt x="83464" y="623007"/>
                  </a:cubicBezTo>
                  <a:cubicBezTo>
                    <a:pt x="84547" y="636539"/>
                    <a:pt x="94922" y="597872"/>
                    <a:pt x="96343" y="584371"/>
                  </a:cubicBezTo>
                  <a:cubicBezTo>
                    <a:pt x="103548" y="515928"/>
                    <a:pt x="102018" y="446752"/>
                    <a:pt x="109222" y="378309"/>
                  </a:cubicBezTo>
                  <a:cubicBezTo>
                    <a:pt x="110643" y="364808"/>
                    <a:pt x="131699" y="330073"/>
                    <a:pt x="122100" y="339672"/>
                  </a:cubicBezTo>
                  <a:cubicBezTo>
                    <a:pt x="108524" y="353248"/>
                    <a:pt x="104929" y="374016"/>
                    <a:pt x="96343" y="391188"/>
                  </a:cubicBezTo>
                  <a:cubicBezTo>
                    <a:pt x="100636" y="429824"/>
                    <a:pt x="75888" y="527098"/>
                    <a:pt x="109222" y="507097"/>
                  </a:cubicBezTo>
                  <a:cubicBezTo>
                    <a:pt x="198126" y="453754"/>
                    <a:pt x="295502" y="264520"/>
                    <a:pt x="353920" y="159368"/>
                  </a:cubicBezTo>
                  <a:cubicBezTo>
                    <a:pt x="349627" y="142196"/>
                    <a:pt x="358741" y="107852"/>
                    <a:pt x="341041" y="107852"/>
                  </a:cubicBezTo>
                  <a:cubicBezTo>
                    <a:pt x="323341" y="107852"/>
                    <a:pt x="330015" y="141765"/>
                    <a:pt x="328162" y="159368"/>
                  </a:cubicBezTo>
                  <a:cubicBezTo>
                    <a:pt x="321406" y="223551"/>
                    <a:pt x="319577" y="288157"/>
                    <a:pt x="315284" y="352551"/>
                  </a:cubicBezTo>
                  <a:cubicBezTo>
                    <a:pt x="310991" y="331086"/>
                    <a:pt x="321984" y="297946"/>
                    <a:pt x="302405" y="288157"/>
                  </a:cubicBezTo>
                  <a:cubicBezTo>
                    <a:pt x="286114" y="280012"/>
                    <a:pt x="275762" y="313086"/>
                    <a:pt x="263768" y="326793"/>
                  </a:cubicBezTo>
                  <a:cubicBezTo>
                    <a:pt x="193705" y="406865"/>
                    <a:pt x="226611" y="377884"/>
                    <a:pt x="160737" y="468461"/>
                  </a:cubicBezTo>
                  <a:cubicBezTo>
                    <a:pt x="144569" y="490692"/>
                    <a:pt x="126394" y="511390"/>
                    <a:pt x="109222" y="532855"/>
                  </a:cubicBezTo>
                  <a:cubicBezTo>
                    <a:pt x="144504" y="427003"/>
                    <a:pt x="86272" y="591633"/>
                    <a:pt x="186495" y="391188"/>
                  </a:cubicBezTo>
                  <a:cubicBezTo>
                    <a:pt x="202898" y="358381"/>
                    <a:pt x="212252" y="322501"/>
                    <a:pt x="225131" y="288157"/>
                  </a:cubicBezTo>
                  <a:cubicBezTo>
                    <a:pt x="229424" y="262399"/>
                    <a:pt x="214654" y="222561"/>
                    <a:pt x="238010" y="210883"/>
                  </a:cubicBezTo>
                  <a:cubicBezTo>
                    <a:pt x="257589" y="201093"/>
                    <a:pt x="249071" y="253464"/>
                    <a:pt x="250889" y="275278"/>
                  </a:cubicBezTo>
                  <a:cubicBezTo>
                    <a:pt x="257672" y="356675"/>
                    <a:pt x="259475" y="438410"/>
                    <a:pt x="263768" y="519976"/>
                  </a:cubicBezTo>
                  <a:cubicBezTo>
                    <a:pt x="272354" y="494218"/>
                    <a:pt x="278291" y="467420"/>
                    <a:pt x="289526" y="442703"/>
                  </a:cubicBezTo>
                  <a:cubicBezTo>
                    <a:pt x="299884" y="419915"/>
                    <a:pt x="320246" y="402056"/>
                    <a:pt x="328162" y="378309"/>
                  </a:cubicBezTo>
                  <a:cubicBezTo>
                    <a:pt x="337761" y="349511"/>
                    <a:pt x="336748" y="318208"/>
                    <a:pt x="341041" y="288157"/>
                  </a:cubicBezTo>
                  <a:cubicBezTo>
                    <a:pt x="345334" y="318208"/>
                    <a:pt x="326769" y="364734"/>
                    <a:pt x="353920" y="378309"/>
                  </a:cubicBezTo>
                  <a:cubicBezTo>
                    <a:pt x="376310" y="389503"/>
                    <a:pt x="378202" y="334421"/>
                    <a:pt x="392557" y="313914"/>
                  </a:cubicBezTo>
                  <a:cubicBezTo>
                    <a:pt x="445237" y="238657"/>
                    <a:pt x="433681" y="255755"/>
                    <a:pt x="508467" y="210883"/>
                  </a:cubicBezTo>
                  <a:cubicBezTo>
                    <a:pt x="504174" y="301035"/>
                    <a:pt x="497508" y="391106"/>
                    <a:pt x="495588" y="481340"/>
                  </a:cubicBezTo>
                  <a:cubicBezTo>
                    <a:pt x="488921" y="794684"/>
                    <a:pt x="492202" y="1108226"/>
                    <a:pt x="482709" y="1421497"/>
                  </a:cubicBezTo>
                  <a:cubicBezTo>
                    <a:pt x="481790" y="1451839"/>
                    <a:pt x="473182" y="1361515"/>
                    <a:pt x="469830" y="1331345"/>
                  </a:cubicBezTo>
                  <a:cubicBezTo>
                    <a:pt x="464594" y="1284218"/>
                    <a:pt x="461244" y="1236900"/>
                    <a:pt x="456951" y="1189678"/>
                  </a:cubicBezTo>
                  <a:cubicBezTo>
                    <a:pt x="452658" y="1236900"/>
                    <a:pt x="470375" y="1291892"/>
                    <a:pt x="444072" y="1331345"/>
                  </a:cubicBezTo>
                  <a:cubicBezTo>
                    <a:pt x="424873" y="1360143"/>
                    <a:pt x="459991" y="1247513"/>
                    <a:pt x="431193" y="1228314"/>
                  </a:cubicBezTo>
                  <a:cubicBezTo>
                    <a:pt x="408602" y="1213253"/>
                    <a:pt x="414022" y="1279830"/>
                    <a:pt x="405436" y="1305588"/>
                  </a:cubicBezTo>
                  <a:cubicBezTo>
                    <a:pt x="409729" y="1434377"/>
                    <a:pt x="397131" y="1564847"/>
                    <a:pt x="418315" y="1691954"/>
                  </a:cubicBezTo>
                  <a:cubicBezTo>
                    <a:pt x="426901" y="1743470"/>
                    <a:pt x="437016" y="1589154"/>
                    <a:pt x="444072" y="1537407"/>
                  </a:cubicBezTo>
                  <a:cubicBezTo>
                    <a:pt x="449901" y="1494659"/>
                    <a:pt x="451056" y="1451358"/>
                    <a:pt x="456951" y="1408619"/>
                  </a:cubicBezTo>
                  <a:cubicBezTo>
                    <a:pt x="471135" y="1305788"/>
                    <a:pt x="495978" y="1146752"/>
                    <a:pt x="521346" y="1035131"/>
                  </a:cubicBezTo>
                  <a:cubicBezTo>
                    <a:pt x="594587" y="712871"/>
                    <a:pt x="537491" y="993038"/>
                    <a:pt x="572861" y="816190"/>
                  </a:cubicBezTo>
                  <a:cubicBezTo>
                    <a:pt x="581447" y="867706"/>
                    <a:pt x="592141" y="918914"/>
                    <a:pt x="598619" y="970737"/>
                  </a:cubicBezTo>
                  <a:cubicBezTo>
                    <a:pt x="605031" y="1022032"/>
                    <a:pt x="570143" y="1156300"/>
                    <a:pt x="611498" y="1125283"/>
                  </a:cubicBezTo>
                  <a:cubicBezTo>
                    <a:pt x="664033" y="1085881"/>
                    <a:pt x="634207" y="995809"/>
                    <a:pt x="650134" y="932100"/>
                  </a:cubicBezTo>
                  <a:lnTo>
                    <a:pt x="663013" y="880585"/>
                  </a:lnTo>
                  <a:cubicBezTo>
                    <a:pt x="635996" y="1393893"/>
                    <a:pt x="661368" y="1027983"/>
                    <a:pt x="637255" y="545734"/>
                  </a:cubicBezTo>
                  <a:cubicBezTo>
                    <a:pt x="636162" y="523872"/>
                    <a:pt x="627704" y="588493"/>
                    <a:pt x="624376" y="610128"/>
                  </a:cubicBezTo>
                  <a:cubicBezTo>
                    <a:pt x="619113" y="644336"/>
                    <a:pt x="617188" y="679019"/>
                    <a:pt x="611498" y="713159"/>
                  </a:cubicBezTo>
                  <a:cubicBezTo>
                    <a:pt x="604301" y="756343"/>
                    <a:pt x="585740" y="841948"/>
                    <a:pt x="585740" y="841948"/>
                  </a:cubicBezTo>
                  <a:cubicBezTo>
                    <a:pt x="590033" y="751796"/>
                    <a:pt x="558255" y="652217"/>
                    <a:pt x="598619" y="571492"/>
                  </a:cubicBezTo>
                  <a:cubicBezTo>
                    <a:pt x="631314" y="506104"/>
                    <a:pt x="591415" y="860727"/>
                    <a:pt x="611498" y="790433"/>
                  </a:cubicBezTo>
                  <a:cubicBezTo>
                    <a:pt x="639827" y="691280"/>
                    <a:pt x="612988" y="583830"/>
                    <a:pt x="624376" y="481340"/>
                  </a:cubicBezTo>
                  <a:cubicBezTo>
                    <a:pt x="630240" y="428564"/>
                    <a:pt x="683931" y="277985"/>
                    <a:pt x="663013" y="326793"/>
                  </a:cubicBezTo>
                  <a:cubicBezTo>
                    <a:pt x="650134" y="356844"/>
                    <a:pt x="635372" y="386155"/>
                    <a:pt x="624376" y="416945"/>
                  </a:cubicBezTo>
                  <a:cubicBezTo>
                    <a:pt x="611620" y="452661"/>
                    <a:pt x="596082" y="517246"/>
                    <a:pt x="585740" y="558613"/>
                  </a:cubicBezTo>
                  <a:cubicBezTo>
                    <a:pt x="577154" y="468461"/>
                    <a:pt x="624018" y="352193"/>
                    <a:pt x="559982" y="288157"/>
                  </a:cubicBezTo>
                  <a:cubicBezTo>
                    <a:pt x="505257" y="233432"/>
                    <a:pt x="547103" y="442584"/>
                    <a:pt x="547103" y="519976"/>
                  </a:cubicBezTo>
                  <a:cubicBezTo>
                    <a:pt x="547103" y="558850"/>
                    <a:pt x="551241" y="441945"/>
                    <a:pt x="559982" y="404066"/>
                  </a:cubicBezTo>
                  <a:cubicBezTo>
                    <a:pt x="577087" y="329943"/>
                    <a:pt x="609457" y="259720"/>
                    <a:pt x="624376" y="185126"/>
                  </a:cubicBezTo>
                  <a:lnTo>
                    <a:pt x="637255" y="120731"/>
                  </a:lnTo>
                  <a:cubicBezTo>
                    <a:pt x="641548" y="176540"/>
                    <a:pt x="640932" y="232945"/>
                    <a:pt x="650134" y="288157"/>
                  </a:cubicBezTo>
                  <a:cubicBezTo>
                    <a:pt x="658181" y="336438"/>
                    <a:pt x="674171" y="383105"/>
                    <a:pt x="688771" y="429824"/>
                  </a:cubicBezTo>
                  <a:cubicBezTo>
                    <a:pt x="695667" y="451890"/>
                    <a:pt x="706412" y="472572"/>
                    <a:pt x="714529" y="494219"/>
                  </a:cubicBezTo>
                  <a:cubicBezTo>
                    <a:pt x="719296" y="506930"/>
                    <a:pt x="723114" y="519976"/>
                    <a:pt x="727407" y="532855"/>
                  </a:cubicBezTo>
                  <a:cubicBezTo>
                    <a:pt x="756504" y="445567"/>
                    <a:pt x="723567" y="552053"/>
                    <a:pt x="753165" y="404066"/>
                  </a:cubicBezTo>
                  <a:cubicBezTo>
                    <a:pt x="764398" y="347903"/>
                    <a:pt x="778923" y="292449"/>
                    <a:pt x="791802" y="236641"/>
                  </a:cubicBezTo>
                  <a:cubicBezTo>
                    <a:pt x="804681" y="249520"/>
                    <a:pt x="812225" y="275278"/>
                    <a:pt x="830438" y="275278"/>
                  </a:cubicBezTo>
                  <a:cubicBezTo>
                    <a:pt x="848652" y="275278"/>
                    <a:pt x="864657" y="218971"/>
                    <a:pt x="869075" y="236641"/>
                  </a:cubicBezTo>
                  <a:cubicBezTo>
                    <a:pt x="888885" y="315881"/>
                    <a:pt x="875171" y="399943"/>
                    <a:pt x="881954" y="481340"/>
                  </a:cubicBezTo>
                  <a:cubicBezTo>
                    <a:pt x="883772" y="503154"/>
                    <a:pt x="890540" y="524269"/>
                    <a:pt x="894833" y="545734"/>
                  </a:cubicBezTo>
                  <a:cubicBezTo>
                    <a:pt x="902103" y="494844"/>
                    <a:pt x="908036" y="441410"/>
                    <a:pt x="920591" y="391188"/>
                  </a:cubicBezTo>
                  <a:cubicBezTo>
                    <a:pt x="932462" y="343702"/>
                    <a:pt x="946348" y="296743"/>
                    <a:pt x="959227" y="249520"/>
                  </a:cubicBezTo>
                  <a:cubicBezTo>
                    <a:pt x="963520" y="335379"/>
                    <a:pt x="961443" y="421795"/>
                    <a:pt x="972106" y="507097"/>
                  </a:cubicBezTo>
                  <a:cubicBezTo>
                    <a:pt x="974301" y="524660"/>
                    <a:pt x="979388" y="472374"/>
                    <a:pt x="984985" y="455582"/>
                  </a:cubicBezTo>
                  <a:cubicBezTo>
                    <a:pt x="992296" y="433650"/>
                    <a:pt x="1002626" y="412834"/>
                    <a:pt x="1010743" y="391188"/>
                  </a:cubicBezTo>
                  <a:cubicBezTo>
                    <a:pt x="1073273" y="224442"/>
                    <a:pt x="1030538" y="291814"/>
                    <a:pt x="1100895" y="198004"/>
                  </a:cubicBezTo>
                  <a:cubicBezTo>
                    <a:pt x="1163442" y="10367"/>
                    <a:pt x="1075831" y="258429"/>
                    <a:pt x="1126653" y="597250"/>
                  </a:cubicBezTo>
                  <a:cubicBezTo>
                    <a:pt x="1135659" y="657290"/>
                    <a:pt x="1142429" y="476831"/>
                    <a:pt x="1152410" y="416945"/>
                  </a:cubicBezTo>
                  <a:cubicBezTo>
                    <a:pt x="1168445" y="320735"/>
                    <a:pt x="1153611" y="363028"/>
                    <a:pt x="1191047" y="288157"/>
                  </a:cubicBezTo>
                  <a:cubicBezTo>
                    <a:pt x="1195340" y="318208"/>
                    <a:pt x="1173570" y="378309"/>
                    <a:pt x="1203926" y="378309"/>
                  </a:cubicBezTo>
                  <a:cubicBezTo>
                    <a:pt x="1213700" y="378309"/>
                    <a:pt x="1246428" y="276558"/>
                    <a:pt x="1255441" y="249520"/>
                  </a:cubicBezTo>
                  <a:cubicBezTo>
                    <a:pt x="1259734" y="262399"/>
                    <a:pt x="1267193" y="274628"/>
                    <a:pt x="1268320" y="288157"/>
                  </a:cubicBezTo>
                  <a:cubicBezTo>
                    <a:pt x="1275815" y="378099"/>
                    <a:pt x="1248799" y="474375"/>
                    <a:pt x="1281199" y="558613"/>
                  </a:cubicBezTo>
                  <a:cubicBezTo>
                    <a:pt x="1294983" y="594451"/>
                    <a:pt x="1332715" y="455582"/>
                    <a:pt x="1332715" y="455582"/>
                  </a:cubicBezTo>
                  <a:cubicBezTo>
                    <a:pt x="1337008" y="438410"/>
                    <a:pt x="1342122" y="386709"/>
                    <a:pt x="1345593" y="404066"/>
                  </a:cubicBezTo>
                  <a:cubicBezTo>
                    <a:pt x="1371117" y="531692"/>
                    <a:pt x="1345623" y="712860"/>
                    <a:pt x="1371351" y="455582"/>
                  </a:cubicBezTo>
                  <a:cubicBezTo>
                    <a:pt x="1375644" y="485633"/>
                    <a:pt x="1370654" y="518583"/>
                    <a:pt x="1384230" y="545734"/>
                  </a:cubicBezTo>
                  <a:cubicBezTo>
                    <a:pt x="1390301" y="557876"/>
                    <a:pt x="1387509" y="516696"/>
                    <a:pt x="1397109" y="507097"/>
                  </a:cubicBezTo>
                  <a:cubicBezTo>
                    <a:pt x="1406708" y="497498"/>
                    <a:pt x="1422867" y="498512"/>
                    <a:pt x="1435746" y="494219"/>
                  </a:cubicBezTo>
                  <a:cubicBezTo>
                    <a:pt x="1448625" y="502805"/>
                    <a:pt x="1471347" y="504798"/>
                    <a:pt x="1474382" y="519976"/>
                  </a:cubicBezTo>
                  <a:cubicBezTo>
                    <a:pt x="1489560" y="595866"/>
                    <a:pt x="1487261" y="829188"/>
                    <a:pt x="1487261" y="751796"/>
                  </a:cubicBezTo>
                  <a:cubicBezTo>
                    <a:pt x="1487261" y="627226"/>
                    <a:pt x="1478675" y="502805"/>
                    <a:pt x="1474382" y="378309"/>
                  </a:cubicBezTo>
                  <a:cubicBezTo>
                    <a:pt x="1461503" y="382602"/>
                    <a:pt x="1449254" y="392539"/>
                    <a:pt x="1435746" y="391188"/>
                  </a:cubicBezTo>
                  <a:cubicBezTo>
                    <a:pt x="1356554" y="383269"/>
                    <a:pt x="1328697" y="362103"/>
                    <a:pt x="1281199" y="301035"/>
                  </a:cubicBezTo>
                  <a:cubicBezTo>
                    <a:pt x="1269412" y="285881"/>
                    <a:pt x="1267732" y="264269"/>
                    <a:pt x="1255441" y="249520"/>
                  </a:cubicBezTo>
                  <a:cubicBezTo>
                    <a:pt x="1232035" y="221433"/>
                    <a:pt x="1197563" y="218951"/>
                    <a:pt x="1165289" y="210883"/>
                  </a:cubicBezTo>
                  <a:cubicBezTo>
                    <a:pt x="1144022" y="274683"/>
                    <a:pt x="1142726" y="269577"/>
                    <a:pt x="1139531" y="365430"/>
                  </a:cubicBezTo>
                  <a:cubicBezTo>
                    <a:pt x="1132236" y="584291"/>
                    <a:pt x="1141219" y="803754"/>
                    <a:pt x="1126653" y="1022252"/>
                  </a:cubicBezTo>
                  <a:cubicBezTo>
                    <a:pt x="1123944" y="1062888"/>
                    <a:pt x="1100895" y="1099525"/>
                    <a:pt x="1088016" y="1138162"/>
                  </a:cubicBezTo>
                  <a:cubicBezTo>
                    <a:pt x="1083723" y="1151041"/>
                    <a:pt x="1078430" y="1163629"/>
                    <a:pt x="1075137" y="1176799"/>
                  </a:cubicBezTo>
                  <a:cubicBezTo>
                    <a:pt x="1066551" y="1211143"/>
                    <a:pt x="1061477" y="1246561"/>
                    <a:pt x="1049379" y="1279830"/>
                  </a:cubicBezTo>
                  <a:cubicBezTo>
                    <a:pt x="1044089" y="1294376"/>
                    <a:pt x="1030544" y="1304622"/>
                    <a:pt x="1023622" y="1318466"/>
                  </a:cubicBezTo>
                  <a:cubicBezTo>
                    <a:pt x="1017551" y="1330608"/>
                    <a:pt x="1015036" y="1344224"/>
                    <a:pt x="1010743" y="1357103"/>
                  </a:cubicBezTo>
                  <a:cubicBezTo>
                    <a:pt x="1006450" y="1082354"/>
                    <a:pt x="1097458" y="788954"/>
                    <a:pt x="997864" y="532855"/>
                  </a:cubicBezTo>
                  <a:cubicBezTo>
                    <a:pt x="991333" y="516061"/>
                    <a:pt x="914250" y="1179181"/>
                    <a:pt x="894833" y="1344224"/>
                  </a:cubicBezTo>
                  <a:cubicBezTo>
                    <a:pt x="869749" y="1870984"/>
                    <a:pt x="894724" y="1536250"/>
                    <a:pt x="856196" y="1125283"/>
                  </a:cubicBezTo>
                  <a:cubicBezTo>
                    <a:pt x="853759" y="1099284"/>
                    <a:pt x="847610" y="1176799"/>
                    <a:pt x="843317" y="1202557"/>
                  </a:cubicBezTo>
                  <a:cubicBezTo>
                    <a:pt x="839024" y="1181092"/>
                    <a:pt x="831998" y="1159996"/>
                    <a:pt x="830438" y="1138162"/>
                  </a:cubicBezTo>
                  <a:cubicBezTo>
                    <a:pt x="823397" y="1039582"/>
                    <a:pt x="841530" y="937828"/>
                    <a:pt x="817560" y="841948"/>
                  </a:cubicBezTo>
                  <a:cubicBezTo>
                    <a:pt x="809631" y="810230"/>
                    <a:pt x="788768" y="900923"/>
                    <a:pt x="778923" y="932100"/>
                  </a:cubicBezTo>
                  <a:cubicBezTo>
                    <a:pt x="762932" y="982736"/>
                    <a:pt x="753165" y="1035131"/>
                    <a:pt x="740286" y="1086647"/>
                  </a:cubicBezTo>
                  <a:cubicBezTo>
                    <a:pt x="737747" y="1106960"/>
                    <a:pt x="682882" y="1437393"/>
                    <a:pt x="727407" y="1473013"/>
                  </a:cubicBezTo>
                  <a:cubicBezTo>
                    <a:pt x="763512" y="1501897"/>
                    <a:pt x="761751" y="1387154"/>
                    <a:pt x="778923" y="1344224"/>
                  </a:cubicBezTo>
                  <a:cubicBezTo>
                    <a:pt x="791802" y="1266951"/>
                    <a:pt x="806783" y="1189998"/>
                    <a:pt x="817560" y="1112404"/>
                  </a:cubicBezTo>
                  <a:cubicBezTo>
                    <a:pt x="828256" y="1035395"/>
                    <a:pt x="848856" y="803034"/>
                    <a:pt x="843317" y="880585"/>
                  </a:cubicBezTo>
                  <a:cubicBezTo>
                    <a:pt x="839024" y="940686"/>
                    <a:pt x="837092" y="1001003"/>
                    <a:pt x="830438" y="1060889"/>
                  </a:cubicBezTo>
                  <a:cubicBezTo>
                    <a:pt x="824203" y="1117009"/>
                    <a:pt x="813267" y="1172506"/>
                    <a:pt x="804681" y="1228314"/>
                  </a:cubicBezTo>
                  <a:cubicBezTo>
                    <a:pt x="800388" y="1035131"/>
                    <a:pt x="799525" y="841841"/>
                    <a:pt x="791802" y="648765"/>
                  </a:cubicBezTo>
                  <a:cubicBezTo>
                    <a:pt x="786078" y="505667"/>
                    <a:pt x="771768" y="620146"/>
                    <a:pt x="766044" y="648765"/>
                  </a:cubicBezTo>
                  <a:cubicBezTo>
                    <a:pt x="770337" y="811897"/>
                    <a:pt x="759286" y="976159"/>
                    <a:pt x="778923" y="1138162"/>
                  </a:cubicBezTo>
                  <a:cubicBezTo>
                    <a:pt x="781935" y="1163012"/>
                    <a:pt x="808407" y="1097067"/>
                    <a:pt x="817560" y="1073768"/>
                  </a:cubicBezTo>
                  <a:cubicBezTo>
                    <a:pt x="855786" y="976467"/>
                    <a:pt x="875646" y="871939"/>
                    <a:pt x="920591" y="777554"/>
                  </a:cubicBezTo>
                  <a:lnTo>
                    <a:pt x="1049379" y="507097"/>
                  </a:lnTo>
                  <a:cubicBezTo>
                    <a:pt x="1073154" y="625971"/>
                    <a:pt x="1061341" y="521794"/>
                    <a:pt x="1036500" y="687402"/>
                  </a:cubicBezTo>
                  <a:cubicBezTo>
                    <a:pt x="1029466" y="734294"/>
                    <a:pt x="1029271" y="781990"/>
                    <a:pt x="1023622" y="829069"/>
                  </a:cubicBezTo>
                  <a:cubicBezTo>
                    <a:pt x="1016389" y="889348"/>
                    <a:pt x="997864" y="1009373"/>
                    <a:pt x="997864" y="1009373"/>
                  </a:cubicBezTo>
                  <a:cubicBezTo>
                    <a:pt x="1020712" y="666653"/>
                    <a:pt x="992387" y="964961"/>
                    <a:pt x="1049379" y="623007"/>
                  </a:cubicBezTo>
                  <a:cubicBezTo>
                    <a:pt x="1055770" y="584661"/>
                    <a:pt x="1062258" y="468223"/>
                    <a:pt x="1062258" y="507097"/>
                  </a:cubicBezTo>
                  <a:cubicBezTo>
                    <a:pt x="1062258" y="563071"/>
                    <a:pt x="1053367" y="618692"/>
                    <a:pt x="1049379" y="674523"/>
                  </a:cubicBezTo>
                  <a:cubicBezTo>
                    <a:pt x="1044781" y="738896"/>
                    <a:pt x="1041450" y="803359"/>
                    <a:pt x="1036500" y="867706"/>
                  </a:cubicBezTo>
                  <a:cubicBezTo>
                    <a:pt x="1032863" y="914983"/>
                    <a:pt x="1013336" y="963085"/>
                    <a:pt x="1023622" y="1009373"/>
                  </a:cubicBezTo>
                  <a:cubicBezTo>
                    <a:pt x="1026980" y="1024483"/>
                    <a:pt x="1049379" y="992202"/>
                    <a:pt x="1062258" y="983616"/>
                  </a:cubicBezTo>
                  <a:cubicBezTo>
                    <a:pt x="1135552" y="543854"/>
                    <a:pt x="1088935" y="734307"/>
                    <a:pt x="1113774" y="1305588"/>
                  </a:cubicBezTo>
                  <a:cubicBezTo>
                    <a:pt x="1114364" y="1319151"/>
                    <a:pt x="1122360" y="1331345"/>
                    <a:pt x="1126653" y="1344224"/>
                  </a:cubicBezTo>
                  <a:cubicBezTo>
                    <a:pt x="1130946" y="1391447"/>
                    <a:pt x="1134567" y="1438735"/>
                    <a:pt x="1139531" y="1485892"/>
                  </a:cubicBezTo>
                  <a:cubicBezTo>
                    <a:pt x="1143154" y="1520313"/>
                    <a:pt x="1130789" y="1561897"/>
                    <a:pt x="1152410" y="1588923"/>
                  </a:cubicBezTo>
                  <a:cubicBezTo>
                    <a:pt x="1163788" y="1603145"/>
                    <a:pt x="1179053" y="1563993"/>
                    <a:pt x="1191047" y="1550286"/>
                  </a:cubicBezTo>
                  <a:cubicBezTo>
                    <a:pt x="1246617" y="1486778"/>
                    <a:pt x="1235814" y="1499389"/>
                    <a:pt x="1268320" y="1434376"/>
                  </a:cubicBezTo>
                  <a:cubicBezTo>
                    <a:pt x="1272613" y="1473013"/>
                    <a:pt x="1246429" y="1567671"/>
                    <a:pt x="1281199" y="1550286"/>
                  </a:cubicBezTo>
                  <a:cubicBezTo>
                    <a:pt x="1331116" y="1525328"/>
                    <a:pt x="1345593" y="1395740"/>
                    <a:pt x="1345593" y="1395740"/>
                  </a:cubicBezTo>
                  <a:cubicBezTo>
                    <a:pt x="1341300" y="1425791"/>
                    <a:pt x="1338668" y="1456126"/>
                    <a:pt x="1332715" y="1485892"/>
                  </a:cubicBezTo>
                  <a:cubicBezTo>
                    <a:pt x="1330053" y="1499204"/>
                    <a:pt x="1333411" y="1524528"/>
                    <a:pt x="1319836" y="1524528"/>
                  </a:cubicBezTo>
                  <a:cubicBezTo>
                    <a:pt x="1294804" y="1524528"/>
                    <a:pt x="1278316" y="1496058"/>
                    <a:pt x="1255441" y="1485892"/>
                  </a:cubicBezTo>
                  <a:cubicBezTo>
                    <a:pt x="1239266" y="1478703"/>
                    <a:pt x="1221098" y="1477306"/>
                    <a:pt x="1203926" y="1473013"/>
                  </a:cubicBezTo>
                  <a:cubicBezTo>
                    <a:pt x="1115725" y="1355411"/>
                    <a:pt x="1157009" y="1400338"/>
                    <a:pt x="1088016" y="1331345"/>
                  </a:cubicBezTo>
                  <a:cubicBezTo>
                    <a:pt x="1083723" y="1369982"/>
                    <a:pt x="1102626" y="1474743"/>
                    <a:pt x="1075137" y="1447255"/>
                  </a:cubicBezTo>
                  <a:cubicBezTo>
                    <a:pt x="1038207" y="1410326"/>
                    <a:pt x="1062046" y="1343376"/>
                    <a:pt x="1049379" y="1292709"/>
                  </a:cubicBezTo>
                  <a:lnTo>
                    <a:pt x="1036500" y="1241193"/>
                  </a:lnTo>
                  <a:cubicBezTo>
                    <a:pt x="1032207" y="1262658"/>
                    <a:pt x="1026950" y="1283953"/>
                    <a:pt x="1023622" y="1305588"/>
                  </a:cubicBezTo>
                  <a:cubicBezTo>
                    <a:pt x="1018359" y="1339797"/>
                    <a:pt x="1018095" y="1374798"/>
                    <a:pt x="1010743" y="1408619"/>
                  </a:cubicBezTo>
                  <a:cubicBezTo>
                    <a:pt x="917135" y="1839209"/>
                    <a:pt x="984040" y="1452928"/>
                    <a:pt x="946348" y="1679075"/>
                  </a:cubicBezTo>
                  <a:cubicBezTo>
                    <a:pt x="933469" y="1666196"/>
                    <a:pt x="913936" y="1657555"/>
                    <a:pt x="907712" y="1640438"/>
                  </a:cubicBezTo>
                  <a:cubicBezTo>
                    <a:pt x="830763" y="1428825"/>
                    <a:pt x="941826" y="1607895"/>
                    <a:pt x="869075" y="1498771"/>
                  </a:cubicBezTo>
                  <a:cubicBezTo>
                    <a:pt x="864782" y="1460134"/>
                    <a:pt x="862587" y="1421207"/>
                    <a:pt x="856196" y="1382861"/>
                  </a:cubicBezTo>
                  <a:cubicBezTo>
                    <a:pt x="853964" y="1369470"/>
                    <a:pt x="855459" y="1338153"/>
                    <a:pt x="843317" y="1344224"/>
                  </a:cubicBezTo>
                  <a:cubicBezTo>
                    <a:pt x="815262" y="1358252"/>
                    <a:pt x="785969" y="1464755"/>
                    <a:pt x="778923" y="1485892"/>
                  </a:cubicBezTo>
                  <a:cubicBezTo>
                    <a:pt x="774630" y="1473013"/>
                    <a:pt x="768989" y="1460507"/>
                    <a:pt x="766044" y="1447255"/>
                  </a:cubicBezTo>
                  <a:cubicBezTo>
                    <a:pt x="760379" y="1421764"/>
                    <a:pt x="767650" y="1348255"/>
                    <a:pt x="753165" y="1369982"/>
                  </a:cubicBezTo>
                  <a:cubicBezTo>
                    <a:pt x="731601" y="1402327"/>
                    <a:pt x="744579" y="1447255"/>
                    <a:pt x="740286" y="1485892"/>
                  </a:cubicBezTo>
                  <a:cubicBezTo>
                    <a:pt x="735993" y="1425791"/>
                    <a:pt x="751142" y="1360971"/>
                    <a:pt x="727407" y="1305588"/>
                  </a:cubicBezTo>
                  <a:cubicBezTo>
                    <a:pt x="715096" y="1276862"/>
                    <a:pt x="710841" y="1365869"/>
                    <a:pt x="701650" y="1395740"/>
                  </a:cubicBezTo>
                  <a:cubicBezTo>
                    <a:pt x="630350" y="1627468"/>
                    <a:pt x="724398" y="1303244"/>
                    <a:pt x="650134" y="1563165"/>
                  </a:cubicBezTo>
                  <a:cubicBezTo>
                    <a:pt x="645841" y="1515942"/>
                    <a:pt x="661651" y="1462157"/>
                    <a:pt x="637255" y="1421497"/>
                  </a:cubicBezTo>
                  <a:cubicBezTo>
                    <a:pt x="631723" y="1412277"/>
                    <a:pt x="601250" y="1539764"/>
                    <a:pt x="598619" y="1550286"/>
                  </a:cubicBezTo>
                  <a:cubicBezTo>
                    <a:pt x="560629" y="1524959"/>
                    <a:pt x="552334" y="1523078"/>
                    <a:pt x="521346" y="1485892"/>
                  </a:cubicBezTo>
                  <a:cubicBezTo>
                    <a:pt x="431702" y="1378319"/>
                    <a:pt x="569819" y="1521484"/>
                    <a:pt x="456951" y="1408619"/>
                  </a:cubicBezTo>
                  <a:cubicBezTo>
                    <a:pt x="444072" y="1425791"/>
                    <a:pt x="427197" y="1440593"/>
                    <a:pt x="418315" y="1460134"/>
                  </a:cubicBezTo>
                  <a:cubicBezTo>
                    <a:pt x="405382" y="1488586"/>
                    <a:pt x="400780" y="1520134"/>
                    <a:pt x="392557" y="1550286"/>
                  </a:cubicBezTo>
                  <a:cubicBezTo>
                    <a:pt x="368300" y="1639229"/>
                    <a:pt x="391477" y="1566406"/>
                    <a:pt x="366799" y="1640438"/>
                  </a:cubicBezTo>
                  <a:cubicBezTo>
                    <a:pt x="362506" y="1580337"/>
                    <a:pt x="353920" y="1520388"/>
                    <a:pt x="353920" y="1460134"/>
                  </a:cubicBezTo>
                  <a:cubicBezTo>
                    <a:pt x="353920" y="1387560"/>
                    <a:pt x="364360" y="1323002"/>
                    <a:pt x="379678" y="1254072"/>
                  </a:cubicBezTo>
                  <a:cubicBezTo>
                    <a:pt x="383518" y="1236793"/>
                    <a:pt x="388264" y="1219729"/>
                    <a:pt x="392557" y="1202557"/>
                  </a:cubicBezTo>
                  <a:cubicBezTo>
                    <a:pt x="396850" y="1146748"/>
                    <a:pt x="396234" y="1090343"/>
                    <a:pt x="405436" y="1035131"/>
                  </a:cubicBezTo>
                  <a:cubicBezTo>
                    <a:pt x="409237" y="1012327"/>
                    <a:pt x="423076" y="992383"/>
                    <a:pt x="431193" y="970737"/>
                  </a:cubicBezTo>
                  <a:cubicBezTo>
                    <a:pt x="435960" y="958026"/>
                    <a:pt x="439779" y="944979"/>
                    <a:pt x="444072" y="932100"/>
                  </a:cubicBezTo>
                  <a:cubicBezTo>
                    <a:pt x="448365" y="1022252"/>
                    <a:pt x="446984" y="1112855"/>
                    <a:pt x="456951" y="1202557"/>
                  </a:cubicBezTo>
                  <a:cubicBezTo>
                    <a:pt x="458450" y="1216050"/>
                    <a:pt x="464562" y="1176432"/>
                    <a:pt x="469830" y="1163920"/>
                  </a:cubicBezTo>
                  <a:cubicBezTo>
                    <a:pt x="498924" y="1094822"/>
                    <a:pt x="559982" y="957858"/>
                    <a:pt x="559982" y="957858"/>
                  </a:cubicBezTo>
                  <a:cubicBezTo>
                    <a:pt x="564275" y="923514"/>
                    <a:pt x="572861" y="889438"/>
                    <a:pt x="572861" y="854827"/>
                  </a:cubicBezTo>
                  <a:cubicBezTo>
                    <a:pt x="572861" y="824471"/>
                    <a:pt x="590338" y="764675"/>
                    <a:pt x="559982" y="764675"/>
                  </a:cubicBezTo>
                  <a:cubicBezTo>
                    <a:pt x="527288" y="764675"/>
                    <a:pt x="534225" y="824776"/>
                    <a:pt x="521346" y="854827"/>
                  </a:cubicBezTo>
                  <a:cubicBezTo>
                    <a:pt x="517053" y="880585"/>
                    <a:pt x="515195" y="906869"/>
                    <a:pt x="508467" y="932100"/>
                  </a:cubicBezTo>
                  <a:cubicBezTo>
                    <a:pt x="497973" y="971451"/>
                    <a:pt x="481807" y="1009084"/>
                    <a:pt x="469830" y="1048010"/>
                  </a:cubicBezTo>
                  <a:cubicBezTo>
                    <a:pt x="464625" y="1064928"/>
                    <a:pt x="454448" y="1117049"/>
                    <a:pt x="456951" y="1099526"/>
                  </a:cubicBezTo>
                  <a:cubicBezTo>
                    <a:pt x="517437" y="676128"/>
                    <a:pt x="423910" y="784840"/>
                    <a:pt x="559982" y="648765"/>
                  </a:cubicBezTo>
                  <a:cubicBezTo>
                    <a:pt x="572861" y="618714"/>
                    <a:pt x="587446" y="589339"/>
                    <a:pt x="598619" y="558613"/>
                  </a:cubicBezTo>
                  <a:cubicBezTo>
                    <a:pt x="624250" y="488127"/>
                    <a:pt x="604159" y="433701"/>
                    <a:pt x="624376" y="635886"/>
                  </a:cubicBezTo>
                  <a:cubicBezTo>
                    <a:pt x="620083" y="472754"/>
                    <a:pt x="634576" y="308038"/>
                    <a:pt x="611498" y="146489"/>
                  </a:cubicBezTo>
                  <a:cubicBezTo>
                    <a:pt x="608462" y="125240"/>
                    <a:pt x="573951" y="168829"/>
                    <a:pt x="559982" y="185126"/>
                  </a:cubicBezTo>
                  <a:cubicBezTo>
                    <a:pt x="547488" y="199703"/>
                    <a:pt x="542810" y="219469"/>
                    <a:pt x="534224" y="236641"/>
                  </a:cubicBezTo>
                  <a:cubicBezTo>
                    <a:pt x="529931" y="253813"/>
                    <a:pt x="525186" y="270878"/>
                    <a:pt x="521346" y="288157"/>
                  </a:cubicBezTo>
                  <a:cubicBezTo>
                    <a:pt x="495104" y="406250"/>
                    <a:pt x="522314" y="352477"/>
                    <a:pt x="482709" y="223762"/>
                  </a:cubicBezTo>
                  <a:cubicBezTo>
                    <a:pt x="478157" y="208968"/>
                    <a:pt x="465537" y="198005"/>
                    <a:pt x="456951" y="185126"/>
                  </a:cubicBezTo>
                  <a:cubicBezTo>
                    <a:pt x="439779" y="193712"/>
                    <a:pt x="416446" y="195155"/>
                    <a:pt x="405436" y="210883"/>
                  </a:cubicBezTo>
                  <a:cubicBezTo>
                    <a:pt x="359793" y="276087"/>
                    <a:pt x="373587" y="312754"/>
                    <a:pt x="353920" y="378309"/>
                  </a:cubicBezTo>
                  <a:cubicBezTo>
                    <a:pt x="347277" y="400452"/>
                    <a:pt x="336748" y="421238"/>
                    <a:pt x="328162" y="442703"/>
                  </a:cubicBezTo>
                  <a:cubicBezTo>
                    <a:pt x="323869" y="391188"/>
                    <a:pt x="320185" y="339618"/>
                    <a:pt x="315284" y="288157"/>
                  </a:cubicBezTo>
                  <a:cubicBezTo>
                    <a:pt x="311598" y="249458"/>
                    <a:pt x="335740" y="192248"/>
                    <a:pt x="302405" y="172247"/>
                  </a:cubicBezTo>
                  <a:cubicBezTo>
                    <a:pt x="275860" y="156320"/>
                    <a:pt x="268642" y="224159"/>
                    <a:pt x="250889" y="249520"/>
                  </a:cubicBezTo>
                  <a:cubicBezTo>
                    <a:pt x="238580" y="267104"/>
                    <a:pt x="224562" y="283451"/>
                    <a:pt x="212253" y="301035"/>
                  </a:cubicBezTo>
                  <a:cubicBezTo>
                    <a:pt x="202432" y="315065"/>
                    <a:pt x="142146" y="409778"/>
                    <a:pt x="122100" y="429824"/>
                  </a:cubicBezTo>
                  <a:cubicBezTo>
                    <a:pt x="106922" y="445002"/>
                    <a:pt x="87757" y="455582"/>
                    <a:pt x="70585" y="468461"/>
                  </a:cubicBezTo>
                  <a:cubicBezTo>
                    <a:pt x="66292" y="378309"/>
                    <a:pt x="68252" y="287640"/>
                    <a:pt x="57706" y="198004"/>
                  </a:cubicBezTo>
                  <a:cubicBezTo>
                    <a:pt x="55638" y="180425"/>
                    <a:pt x="49690" y="232501"/>
                    <a:pt x="44827" y="249520"/>
                  </a:cubicBezTo>
                  <a:cubicBezTo>
                    <a:pt x="41097" y="262573"/>
                    <a:pt x="35001" y="274929"/>
                    <a:pt x="31948" y="288157"/>
                  </a:cubicBezTo>
                  <a:cubicBezTo>
                    <a:pt x="22104" y="330815"/>
                    <a:pt x="0" y="460285"/>
                    <a:pt x="6191" y="416945"/>
                  </a:cubicBezTo>
                  <a:cubicBezTo>
                    <a:pt x="10484" y="386894"/>
                    <a:pt x="13116" y="356559"/>
                    <a:pt x="19069" y="326793"/>
                  </a:cubicBezTo>
                  <a:cubicBezTo>
                    <a:pt x="21731" y="313481"/>
                    <a:pt x="25355" y="300024"/>
                    <a:pt x="31948" y="288157"/>
                  </a:cubicBezTo>
                  <a:cubicBezTo>
                    <a:pt x="67474" y="224210"/>
                    <a:pt x="78040" y="207834"/>
                    <a:pt x="134979" y="172247"/>
                  </a:cubicBezTo>
                  <a:cubicBezTo>
                    <a:pt x="151260" y="162072"/>
                    <a:pt x="169323" y="155075"/>
                    <a:pt x="186495" y="146489"/>
                  </a:cubicBezTo>
                  <a:cubicBezTo>
                    <a:pt x="195081" y="163661"/>
                    <a:pt x="212253" y="178805"/>
                    <a:pt x="212253" y="198004"/>
                  </a:cubicBezTo>
                  <a:cubicBezTo>
                    <a:pt x="212253" y="257484"/>
                    <a:pt x="197063" y="308960"/>
                    <a:pt x="160737" y="352551"/>
                  </a:cubicBezTo>
                  <a:cubicBezTo>
                    <a:pt x="149077" y="366543"/>
                    <a:pt x="134979" y="378309"/>
                    <a:pt x="122100" y="391188"/>
                  </a:cubicBezTo>
                  <a:cubicBezTo>
                    <a:pt x="113514" y="412653"/>
                    <a:pt x="98436" y="478605"/>
                    <a:pt x="96343" y="455582"/>
                  </a:cubicBezTo>
                  <a:cubicBezTo>
                    <a:pt x="90113" y="387043"/>
                    <a:pt x="95044" y="316865"/>
                    <a:pt x="109222" y="249520"/>
                  </a:cubicBezTo>
                  <a:cubicBezTo>
                    <a:pt x="113270" y="230292"/>
                    <a:pt x="171399" y="195190"/>
                    <a:pt x="186495" y="185126"/>
                  </a:cubicBezTo>
                  <a:cubicBezTo>
                    <a:pt x="206844" y="42685"/>
                    <a:pt x="191135" y="87772"/>
                    <a:pt x="212253" y="172247"/>
                  </a:cubicBezTo>
                  <a:cubicBezTo>
                    <a:pt x="230644" y="245814"/>
                    <a:pt x="229939" y="237413"/>
                    <a:pt x="263768" y="288157"/>
                  </a:cubicBezTo>
                  <a:cubicBezTo>
                    <a:pt x="285233" y="275278"/>
                    <a:pt x="308136" y="264539"/>
                    <a:pt x="328162" y="249520"/>
                  </a:cubicBezTo>
                  <a:cubicBezTo>
                    <a:pt x="361216" y="224729"/>
                    <a:pt x="370741" y="204970"/>
                    <a:pt x="392557" y="172247"/>
                  </a:cubicBezTo>
                  <a:cubicBezTo>
                    <a:pt x="409729" y="185126"/>
                    <a:pt x="430663" y="194122"/>
                    <a:pt x="444072" y="210883"/>
                  </a:cubicBezTo>
                  <a:cubicBezTo>
                    <a:pt x="465693" y="237910"/>
                    <a:pt x="461649" y="294247"/>
                    <a:pt x="495588" y="301035"/>
                  </a:cubicBezTo>
                  <a:cubicBezTo>
                    <a:pt x="521194" y="306156"/>
                    <a:pt x="503346" y="249368"/>
                    <a:pt x="508467" y="223762"/>
                  </a:cubicBezTo>
                  <a:cubicBezTo>
                    <a:pt x="511938" y="206406"/>
                    <a:pt x="517053" y="189419"/>
                    <a:pt x="521346" y="172247"/>
                  </a:cubicBezTo>
                  <a:cubicBezTo>
                    <a:pt x="556236" y="346706"/>
                    <a:pt x="499538" y="142128"/>
                    <a:pt x="585740" y="159368"/>
                  </a:cubicBezTo>
                  <a:cubicBezTo>
                    <a:pt x="615506" y="165321"/>
                    <a:pt x="595267" y="219350"/>
                    <a:pt x="598619" y="249520"/>
                  </a:cubicBezTo>
                  <a:cubicBezTo>
                    <a:pt x="603855" y="296647"/>
                    <a:pt x="607205" y="343965"/>
                    <a:pt x="611498" y="391188"/>
                  </a:cubicBezTo>
                  <a:cubicBezTo>
                    <a:pt x="620084" y="365430"/>
                    <a:pt x="629453" y="339920"/>
                    <a:pt x="637255" y="313914"/>
                  </a:cubicBezTo>
                  <a:cubicBezTo>
                    <a:pt x="642341" y="296960"/>
                    <a:pt x="646968" y="244984"/>
                    <a:pt x="650134" y="262399"/>
                  </a:cubicBezTo>
                  <a:cubicBezTo>
                    <a:pt x="661679" y="325895"/>
                    <a:pt x="658720" y="391188"/>
                    <a:pt x="663013" y="455582"/>
                  </a:cubicBezTo>
                  <a:cubicBezTo>
                    <a:pt x="682718" y="357061"/>
                    <a:pt x="665342" y="423613"/>
                    <a:pt x="701650" y="326793"/>
                  </a:cubicBezTo>
                  <a:cubicBezTo>
                    <a:pt x="706417" y="314082"/>
                    <a:pt x="706639" y="299204"/>
                    <a:pt x="714529" y="288157"/>
                  </a:cubicBezTo>
                  <a:cubicBezTo>
                    <a:pt x="728644" y="268396"/>
                    <a:pt x="748872" y="253813"/>
                    <a:pt x="766044" y="236641"/>
                  </a:cubicBezTo>
                  <a:cubicBezTo>
                    <a:pt x="770337" y="219469"/>
                    <a:pt x="771950" y="201395"/>
                    <a:pt x="778923" y="185126"/>
                  </a:cubicBezTo>
                  <a:cubicBezTo>
                    <a:pt x="785020" y="170899"/>
                    <a:pt x="790836" y="139567"/>
                    <a:pt x="804681" y="146489"/>
                  </a:cubicBezTo>
                  <a:cubicBezTo>
                    <a:pt x="825359" y="156828"/>
                    <a:pt x="821852" y="189418"/>
                    <a:pt x="830438" y="210883"/>
                  </a:cubicBezTo>
                  <a:cubicBezTo>
                    <a:pt x="834731" y="236641"/>
                    <a:pt x="837652" y="262666"/>
                    <a:pt x="843317" y="288157"/>
                  </a:cubicBezTo>
                  <a:cubicBezTo>
                    <a:pt x="846262" y="301409"/>
                    <a:pt x="850125" y="338935"/>
                    <a:pt x="856196" y="326793"/>
                  </a:cubicBezTo>
                  <a:cubicBezTo>
                    <a:pt x="873896" y="291392"/>
                    <a:pt x="865712" y="246976"/>
                    <a:pt x="881954" y="210883"/>
                  </a:cubicBezTo>
                  <a:cubicBezTo>
                    <a:pt x="904923" y="159840"/>
                    <a:pt x="942055" y="116438"/>
                    <a:pt x="972106" y="69216"/>
                  </a:cubicBezTo>
                  <a:cubicBezTo>
                    <a:pt x="976399" y="52044"/>
                    <a:pt x="984985" y="0"/>
                    <a:pt x="984985" y="17700"/>
                  </a:cubicBezTo>
                  <a:cubicBezTo>
                    <a:pt x="984985" y="49277"/>
                    <a:pt x="967737" y="112449"/>
                    <a:pt x="959227" y="146489"/>
                  </a:cubicBezTo>
                  <a:cubicBezTo>
                    <a:pt x="950641" y="258106"/>
                    <a:pt x="940310" y="369602"/>
                    <a:pt x="933469" y="481340"/>
                  </a:cubicBezTo>
                  <a:cubicBezTo>
                    <a:pt x="924008" y="635867"/>
                    <a:pt x="912130" y="1031370"/>
                    <a:pt x="907712" y="1163920"/>
                  </a:cubicBezTo>
                  <a:cubicBezTo>
                    <a:pt x="810956" y="1002663"/>
                    <a:pt x="930087" y="1204943"/>
                    <a:pt x="830438" y="1022252"/>
                  </a:cubicBezTo>
                  <a:cubicBezTo>
                    <a:pt x="723524" y="826241"/>
                    <a:pt x="864502" y="1103257"/>
                    <a:pt x="753165" y="880585"/>
                  </a:cubicBezTo>
                  <a:cubicBezTo>
                    <a:pt x="744579" y="846241"/>
                    <a:pt x="734824" y="812169"/>
                    <a:pt x="727407" y="777554"/>
                  </a:cubicBezTo>
                  <a:cubicBezTo>
                    <a:pt x="721936" y="752021"/>
                    <a:pt x="719200" y="725973"/>
                    <a:pt x="714529" y="700281"/>
                  </a:cubicBezTo>
                  <a:cubicBezTo>
                    <a:pt x="710613" y="678744"/>
                    <a:pt x="705943" y="657351"/>
                    <a:pt x="701650" y="635886"/>
                  </a:cubicBezTo>
                  <a:lnTo>
                    <a:pt x="688771" y="1112404"/>
                  </a:lnTo>
                </a:path>
              </a:pathLst>
            </a:custGeom>
            <a:ln w="19050">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Freeform 9"/>
          <p:cNvSpPr/>
          <p:nvPr/>
        </p:nvSpPr>
        <p:spPr>
          <a:xfrm>
            <a:off x="381000" y="2611731"/>
            <a:ext cx="2460110" cy="1843453"/>
          </a:xfrm>
          <a:custGeom>
            <a:avLst/>
            <a:gdLst>
              <a:gd name="connsiteX0" fmla="*/ 889339 w 2460110"/>
              <a:gd name="connsiteY0" fmla="*/ 79954 h 1843453"/>
              <a:gd name="connsiteX1" fmla="*/ 696156 w 2460110"/>
              <a:gd name="connsiteY1" fmla="*/ 530714 h 1843453"/>
              <a:gd name="connsiteX2" fmla="*/ 683277 w 2460110"/>
              <a:gd name="connsiteY2" fmla="*/ 582230 h 1843453"/>
              <a:gd name="connsiteX3" fmla="*/ 644641 w 2460110"/>
              <a:gd name="connsiteY3" fmla="*/ 646624 h 1843453"/>
              <a:gd name="connsiteX4" fmla="*/ 606004 w 2460110"/>
              <a:gd name="connsiteY4" fmla="*/ 723897 h 1843453"/>
              <a:gd name="connsiteX5" fmla="*/ 593125 w 2460110"/>
              <a:gd name="connsiteY5" fmla="*/ 762534 h 1843453"/>
              <a:gd name="connsiteX6" fmla="*/ 541610 w 2460110"/>
              <a:gd name="connsiteY6" fmla="*/ 801170 h 1843453"/>
              <a:gd name="connsiteX7" fmla="*/ 477215 w 2460110"/>
              <a:gd name="connsiteY7" fmla="*/ 878444 h 1843453"/>
              <a:gd name="connsiteX8" fmla="*/ 438579 w 2460110"/>
              <a:gd name="connsiteY8" fmla="*/ 955717 h 1843453"/>
              <a:gd name="connsiteX9" fmla="*/ 322669 w 2460110"/>
              <a:gd name="connsiteY9" fmla="*/ 1110263 h 1843453"/>
              <a:gd name="connsiteX10" fmla="*/ 258275 w 2460110"/>
              <a:gd name="connsiteY10" fmla="*/ 1161779 h 1843453"/>
              <a:gd name="connsiteX11" fmla="*/ 219638 w 2460110"/>
              <a:gd name="connsiteY11" fmla="*/ 1187537 h 1843453"/>
              <a:gd name="connsiteX12" fmla="*/ 129486 w 2460110"/>
              <a:gd name="connsiteY12" fmla="*/ 1303446 h 1843453"/>
              <a:gd name="connsiteX13" fmla="*/ 52213 w 2460110"/>
              <a:gd name="connsiteY13" fmla="*/ 1354962 h 1843453"/>
              <a:gd name="connsiteX14" fmla="*/ 13576 w 2460110"/>
              <a:gd name="connsiteY14" fmla="*/ 1367841 h 1843453"/>
              <a:gd name="connsiteX15" fmla="*/ 129486 w 2460110"/>
              <a:gd name="connsiteY15" fmla="*/ 1354962 h 1843453"/>
              <a:gd name="connsiteX16" fmla="*/ 193880 w 2460110"/>
              <a:gd name="connsiteY16" fmla="*/ 1316325 h 1843453"/>
              <a:gd name="connsiteX17" fmla="*/ 335548 w 2460110"/>
              <a:gd name="connsiteY17" fmla="*/ 1239052 h 1843453"/>
              <a:gd name="connsiteX18" fmla="*/ 451458 w 2460110"/>
              <a:gd name="connsiteY18" fmla="*/ 1148900 h 1843453"/>
              <a:gd name="connsiteX19" fmla="*/ 477215 w 2460110"/>
              <a:gd name="connsiteY19" fmla="*/ 1097384 h 1843453"/>
              <a:gd name="connsiteX20" fmla="*/ 606004 w 2460110"/>
              <a:gd name="connsiteY20" fmla="*/ 955717 h 1843453"/>
              <a:gd name="connsiteX21" fmla="*/ 747672 w 2460110"/>
              <a:gd name="connsiteY21" fmla="*/ 788292 h 1843453"/>
              <a:gd name="connsiteX22" fmla="*/ 799187 w 2460110"/>
              <a:gd name="connsiteY22" fmla="*/ 749655 h 1843453"/>
              <a:gd name="connsiteX23" fmla="*/ 837824 w 2460110"/>
              <a:gd name="connsiteY23" fmla="*/ 711018 h 1843453"/>
              <a:gd name="connsiteX24" fmla="*/ 915097 w 2460110"/>
              <a:gd name="connsiteY24" fmla="*/ 633745 h 1843453"/>
              <a:gd name="connsiteX25" fmla="*/ 966613 w 2460110"/>
              <a:gd name="connsiteY25" fmla="*/ 620866 h 1843453"/>
              <a:gd name="connsiteX26" fmla="*/ 1005249 w 2460110"/>
              <a:gd name="connsiteY26" fmla="*/ 569351 h 1843453"/>
              <a:gd name="connsiteX27" fmla="*/ 1082522 w 2460110"/>
              <a:gd name="connsiteY27" fmla="*/ 530714 h 1843453"/>
              <a:gd name="connsiteX28" fmla="*/ 1056765 w 2460110"/>
              <a:gd name="connsiteY28" fmla="*/ 569351 h 1843453"/>
              <a:gd name="connsiteX29" fmla="*/ 1005249 w 2460110"/>
              <a:gd name="connsiteY29" fmla="*/ 607987 h 1843453"/>
              <a:gd name="connsiteX30" fmla="*/ 876460 w 2460110"/>
              <a:gd name="connsiteY30" fmla="*/ 672382 h 1843453"/>
              <a:gd name="connsiteX31" fmla="*/ 760551 w 2460110"/>
              <a:gd name="connsiteY31" fmla="*/ 749655 h 1843453"/>
              <a:gd name="connsiteX32" fmla="*/ 670398 w 2460110"/>
              <a:gd name="connsiteY32" fmla="*/ 865565 h 1843453"/>
              <a:gd name="connsiteX33" fmla="*/ 606004 w 2460110"/>
              <a:gd name="connsiteY33" fmla="*/ 955717 h 1843453"/>
              <a:gd name="connsiteX34" fmla="*/ 528731 w 2460110"/>
              <a:gd name="connsiteY34" fmla="*/ 1123142 h 1843453"/>
              <a:gd name="connsiteX35" fmla="*/ 515852 w 2460110"/>
              <a:gd name="connsiteY35" fmla="*/ 1161779 h 1843453"/>
              <a:gd name="connsiteX36" fmla="*/ 477215 w 2460110"/>
              <a:gd name="connsiteY36" fmla="*/ 1200415 h 1843453"/>
              <a:gd name="connsiteX37" fmla="*/ 399942 w 2460110"/>
              <a:gd name="connsiteY37" fmla="*/ 1251931 h 1843453"/>
              <a:gd name="connsiteX38" fmla="*/ 258275 w 2460110"/>
              <a:gd name="connsiteY38" fmla="*/ 1303446 h 1843453"/>
              <a:gd name="connsiteX39" fmla="*/ 142365 w 2460110"/>
              <a:gd name="connsiteY39" fmla="*/ 1342083 h 1843453"/>
              <a:gd name="connsiteX40" fmla="*/ 103728 w 2460110"/>
              <a:gd name="connsiteY40" fmla="*/ 1367841 h 1843453"/>
              <a:gd name="connsiteX41" fmla="*/ 116607 w 2460110"/>
              <a:gd name="connsiteY41" fmla="*/ 1367841 h 1843453"/>
              <a:gd name="connsiteX42" fmla="*/ 374184 w 2460110"/>
              <a:gd name="connsiteY42" fmla="*/ 1187537 h 1843453"/>
              <a:gd name="connsiteX43" fmla="*/ 464336 w 2460110"/>
              <a:gd name="connsiteY43" fmla="*/ 1097384 h 1843453"/>
              <a:gd name="connsiteX44" fmla="*/ 528731 w 2460110"/>
              <a:gd name="connsiteY44" fmla="*/ 1032990 h 1843453"/>
              <a:gd name="connsiteX45" fmla="*/ 567367 w 2460110"/>
              <a:gd name="connsiteY45" fmla="*/ 1007232 h 1843453"/>
              <a:gd name="connsiteX46" fmla="*/ 670398 w 2460110"/>
              <a:gd name="connsiteY46" fmla="*/ 891323 h 1843453"/>
              <a:gd name="connsiteX47" fmla="*/ 863582 w 2460110"/>
              <a:gd name="connsiteY47" fmla="*/ 749655 h 1843453"/>
              <a:gd name="connsiteX48" fmla="*/ 953734 w 2460110"/>
              <a:gd name="connsiteY48" fmla="*/ 672382 h 1843453"/>
              <a:gd name="connsiteX49" fmla="*/ 966613 w 2460110"/>
              <a:gd name="connsiteY49" fmla="*/ 607987 h 1843453"/>
              <a:gd name="connsiteX50" fmla="*/ 1005249 w 2460110"/>
              <a:gd name="connsiteY50" fmla="*/ 633745 h 1843453"/>
              <a:gd name="connsiteX51" fmla="*/ 1043886 w 2460110"/>
              <a:gd name="connsiteY51" fmla="*/ 1032990 h 1843453"/>
              <a:gd name="connsiteX52" fmla="*/ 1082522 w 2460110"/>
              <a:gd name="connsiteY52" fmla="*/ 1058748 h 1843453"/>
              <a:gd name="connsiteX53" fmla="*/ 1043886 w 2460110"/>
              <a:gd name="connsiteY53" fmla="*/ 1045869 h 1843453"/>
              <a:gd name="connsiteX54" fmla="*/ 1069644 w 2460110"/>
              <a:gd name="connsiteY54" fmla="*/ 1342083 h 1843453"/>
              <a:gd name="connsiteX55" fmla="*/ 1082522 w 2460110"/>
              <a:gd name="connsiteY55" fmla="*/ 1380720 h 1843453"/>
              <a:gd name="connsiteX56" fmla="*/ 1095401 w 2460110"/>
              <a:gd name="connsiteY56" fmla="*/ 1470872 h 1843453"/>
              <a:gd name="connsiteX57" fmla="*/ 1108280 w 2460110"/>
              <a:gd name="connsiteY57" fmla="*/ 1522387 h 1843453"/>
              <a:gd name="connsiteX58" fmla="*/ 1121159 w 2460110"/>
              <a:gd name="connsiteY58" fmla="*/ 1599661 h 1843453"/>
              <a:gd name="connsiteX59" fmla="*/ 1185553 w 2460110"/>
              <a:gd name="connsiteY59" fmla="*/ 1651176 h 1843453"/>
              <a:gd name="connsiteX60" fmla="*/ 1224190 w 2460110"/>
              <a:gd name="connsiteY60" fmla="*/ 1689813 h 1843453"/>
              <a:gd name="connsiteX61" fmla="*/ 1378736 w 2460110"/>
              <a:gd name="connsiteY61" fmla="*/ 1741328 h 1843453"/>
              <a:gd name="connsiteX62" fmla="*/ 1623435 w 2460110"/>
              <a:gd name="connsiteY62" fmla="*/ 1754207 h 1843453"/>
              <a:gd name="connsiteX63" fmla="*/ 1816618 w 2460110"/>
              <a:gd name="connsiteY63" fmla="*/ 1741328 h 1843453"/>
              <a:gd name="connsiteX64" fmla="*/ 1881013 w 2460110"/>
              <a:gd name="connsiteY64" fmla="*/ 1715570 h 1843453"/>
              <a:gd name="connsiteX65" fmla="*/ 1984044 w 2460110"/>
              <a:gd name="connsiteY65" fmla="*/ 1689813 h 1843453"/>
              <a:gd name="connsiteX66" fmla="*/ 2035559 w 2460110"/>
              <a:gd name="connsiteY66" fmla="*/ 1664055 h 1843453"/>
              <a:gd name="connsiteX67" fmla="*/ 2087075 w 2460110"/>
              <a:gd name="connsiteY67" fmla="*/ 1651176 h 1843453"/>
              <a:gd name="connsiteX68" fmla="*/ 2125711 w 2460110"/>
              <a:gd name="connsiteY68" fmla="*/ 1625418 h 1843453"/>
              <a:gd name="connsiteX69" fmla="*/ 2190106 w 2460110"/>
              <a:gd name="connsiteY69" fmla="*/ 1548145 h 1843453"/>
              <a:gd name="connsiteX70" fmla="*/ 2241621 w 2460110"/>
              <a:gd name="connsiteY70" fmla="*/ 1522387 h 1843453"/>
              <a:gd name="connsiteX71" fmla="*/ 2318894 w 2460110"/>
              <a:gd name="connsiteY71" fmla="*/ 1432235 h 1843453"/>
              <a:gd name="connsiteX72" fmla="*/ 2306015 w 2460110"/>
              <a:gd name="connsiteY72" fmla="*/ 504956 h 1843453"/>
              <a:gd name="connsiteX73" fmla="*/ 2280258 w 2460110"/>
              <a:gd name="connsiteY73" fmla="*/ 389046 h 1843453"/>
              <a:gd name="connsiteX74" fmla="*/ 2306015 w 2460110"/>
              <a:gd name="connsiteY74" fmla="*/ 131469 h 1843453"/>
              <a:gd name="connsiteX75" fmla="*/ 2293136 w 2460110"/>
              <a:gd name="connsiteY75" fmla="*/ 981475 h 1843453"/>
              <a:gd name="connsiteX76" fmla="*/ 2267379 w 2460110"/>
              <a:gd name="connsiteY76" fmla="*/ 1020111 h 1843453"/>
              <a:gd name="connsiteX77" fmla="*/ 2202984 w 2460110"/>
              <a:gd name="connsiteY77" fmla="*/ 1187537 h 1843453"/>
              <a:gd name="connsiteX78" fmla="*/ 2177227 w 2460110"/>
              <a:gd name="connsiteY78" fmla="*/ 1676934 h 1843453"/>
              <a:gd name="connsiteX79" fmla="*/ 2099953 w 2460110"/>
              <a:gd name="connsiteY79" fmla="*/ 1741328 h 1843453"/>
              <a:gd name="connsiteX80" fmla="*/ 2061317 w 2460110"/>
              <a:gd name="connsiteY80" fmla="*/ 1779965 h 1843453"/>
              <a:gd name="connsiteX81" fmla="*/ 1919649 w 2460110"/>
              <a:gd name="connsiteY81" fmla="*/ 1818601 h 1843453"/>
              <a:gd name="connsiteX82" fmla="*/ 1881013 w 2460110"/>
              <a:gd name="connsiteY82" fmla="*/ 1805723 h 1843453"/>
              <a:gd name="connsiteX83" fmla="*/ 1855255 w 2460110"/>
              <a:gd name="connsiteY83" fmla="*/ 1767086 h 1843453"/>
              <a:gd name="connsiteX84" fmla="*/ 1777982 w 2460110"/>
              <a:gd name="connsiteY84" fmla="*/ 1689813 h 1843453"/>
              <a:gd name="connsiteX85" fmla="*/ 1700708 w 2460110"/>
              <a:gd name="connsiteY85" fmla="*/ 1573903 h 1843453"/>
              <a:gd name="connsiteX86" fmla="*/ 1636314 w 2460110"/>
              <a:gd name="connsiteY86" fmla="*/ 1522387 h 1843453"/>
              <a:gd name="connsiteX87" fmla="*/ 1559041 w 2460110"/>
              <a:gd name="connsiteY87" fmla="*/ 1470872 h 1843453"/>
              <a:gd name="connsiteX88" fmla="*/ 1443131 w 2460110"/>
              <a:gd name="connsiteY88" fmla="*/ 1380720 h 1843453"/>
              <a:gd name="connsiteX89" fmla="*/ 1352979 w 2460110"/>
              <a:gd name="connsiteY89" fmla="*/ 1277689 h 1843453"/>
              <a:gd name="connsiteX90" fmla="*/ 1275706 w 2460110"/>
              <a:gd name="connsiteY90" fmla="*/ 1200415 h 1843453"/>
              <a:gd name="connsiteX91" fmla="*/ 1224190 w 2460110"/>
              <a:gd name="connsiteY91" fmla="*/ 1097384 h 1843453"/>
              <a:gd name="connsiteX92" fmla="*/ 1185553 w 2460110"/>
              <a:gd name="connsiteY92" fmla="*/ 1020111 h 1843453"/>
              <a:gd name="connsiteX93" fmla="*/ 1159796 w 2460110"/>
              <a:gd name="connsiteY93" fmla="*/ 955717 h 1843453"/>
              <a:gd name="connsiteX94" fmla="*/ 1069644 w 2460110"/>
              <a:gd name="connsiteY94" fmla="*/ 891323 h 1843453"/>
              <a:gd name="connsiteX95" fmla="*/ 1031007 w 2460110"/>
              <a:gd name="connsiteY95" fmla="*/ 852686 h 1843453"/>
              <a:gd name="connsiteX96" fmla="*/ 953734 w 2460110"/>
              <a:gd name="connsiteY96" fmla="*/ 788292 h 1843453"/>
              <a:gd name="connsiteX97" fmla="*/ 966613 w 2460110"/>
              <a:gd name="connsiteY97" fmla="*/ 826928 h 1843453"/>
              <a:gd name="connsiteX98" fmla="*/ 992370 w 2460110"/>
              <a:gd name="connsiteY98" fmla="*/ 968596 h 1843453"/>
              <a:gd name="connsiteX99" fmla="*/ 1043886 w 2460110"/>
              <a:gd name="connsiteY99" fmla="*/ 1045869 h 1843453"/>
              <a:gd name="connsiteX100" fmla="*/ 1095401 w 2460110"/>
              <a:gd name="connsiteY100" fmla="*/ 1136021 h 1843453"/>
              <a:gd name="connsiteX101" fmla="*/ 1198432 w 2460110"/>
              <a:gd name="connsiteY101" fmla="*/ 1264810 h 1843453"/>
              <a:gd name="connsiteX102" fmla="*/ 1224190 w 2460110"/>
              <a:gd name="connsiteY102" fmla="*/ 1316325 h 1843453"/>
              <a:gd name="connsiteX103" fmla="*/ 1262827 w 2460110"/>
              <a:gd name="connsiteY103" fmla="*/ 1406477 h 1843453"/>
              <a:gd name="connsiteX104" fmla="*/ 1365858 w 2460110"/>
              <a:gd name="connsiteY104" fmla="*/ 1535266 h 1843453"/>
              <a:gd name="connsiteX105" fmla="*/ 1391615 w 2460110"/>
              <a:gd name="connsiteY105" fmla="*/ 1573903 h 1843453"/>
              <a:gd name="connsiteX106" fmla="*/ 1404494 w 2460110"/>
              <a:gd name="connsiteY106" fmla="*/ 1702692 h 1843453"/>
              <a:gd name="connsiteX107" fmla="*/ 1533283 w 2460110"/>
              <a:gd name="connsiteY107" fmla="*/ 1767086 h 1843453"/>
              <a:gd name="connsiteX108" fmla="*/ 2099953 w 2460110"/>
              <a:gd name="connsiteY108" fmla="*/ 1754207 h 1843453"/>
              <a:gd name="connsiteX109" fmla="*/ 2241621 w 2460110"/>
              <a:gd name="connsiteY109" fmla="*/ 1689813 h 1843453"/>
              <a:gd name="connsiteX110" fmla="*/ 2318894 w 2460110"/>
              <a:gd name="connsiteY110" fmla="*/ 1638297 h 1843453"/>
              <a:gd name="connsiteX111" fmla="*/ 2344652 w 2460110"/>
              <a:gd name="connsiteY111" fmla="*/ 1445114 h 1843453"/>
              <a:gd name="connsiteX112" fmla="*/ 2357531 w 2460110"/>
              <a:gd name="connsiteY112" fmla="*/ 1380720 h 1843453"/>
              <a:gd name="connsiteX113" fmla="*/ 2318894 w 2460110"/>
              <a:gd name="connsiteY113" fmla="*/ 1290568 h 1843453"/>
              <a:gd name="connsiteX114" fmla="*/ 2202984 w 2460110"/>
              <a:gd name="connsiteY114" fmla="*/ 1419356 h 1843453"/>
              <a:gd name="connsiteX115" fmla="*/ 2190106 w 2460110"/>
              <a:gd name="connsiteY115" fmla="*/ 1470872 h 1843453"/>
              <a:gd name="connsiteX116" fmla="*/ 2087075 w 2460110"/>
              <a:gd name="connsiteY116" fmla="*/ 1612539 h 1843453"/>
              <a:gd name="connsiteX117" fmla="*/ 1919649 w 2460110"/>
              <a:gd name="connsiteY117" fmla="*/ 1702692 h 1843453"/>
              <a:gd name="connsiteX118" fmla="*/ 1726466 w 2460110"/>
              <a:gd name="connsiteY118" fmla="*/ 1689813 h 1843453"/>
              <a:gd name="connsiteX119" fmla="*/ 1584798 w 2460110"/>
              <a:gd name="connsiteY119" fmla="*/ 1586782 h 1843453"/>
              <a:gd name="connsiteX120" fmla="*/ 1507525 w 2460110"/>
              <a:gd name="connsiteY120" fmla="*/ 1483751 h 1843453"/>
              <a:gd name="connsiteX121" fmla="*/ 1352979 w 2460110"/>
              <a:gd name="connsiteY121" fmla="*/ 1329204 h 1843453"/>
              <a:gd name="connsiteX122" fmla="*/ 1288584 w 2460110"/>
              <a:gd name="connsiteY122" fmla="*/ 1174658 h 1843453"/>
              <a:gd name="connsiteX123" fmla="*/ 1249948 w 2460110"/>
              <a:gd name="connsiteY123" fmla="*/ 1148900 h 1843453"/>
              <a:gd name="connsiteX124" fmla="*/ 1198432 w 2460110"/>
              <a:gd name="connsiteY124" fmla="*/ 1136021 h 1843453"/>
              <a:gd name="connsiteX125" fmla="*/ 1159796 w 2460110"/>
              <a:gd name="connsiteY125" fmla="*/ 1071627 h 1843453"/>
              <a:gd name="connsiteX126" fmla="*/ 1146917 w 2460110"/>
              <a:gd name="connsiteY126" fmla="*/ 1032990 h 1843453"/>
              <a:gd name="connsiteX127" fmla="*/ 1121159 w 2460110"/>
              <a:gd name="connsiteY127" fmla="*/ 942838 h 1843453"/>
              <a:gd name="connsiteX128" fmla="*/ 1108280 w 2460110"/>
              <a:gd name="connsiteY128" fmla="*/ 788292 h 1843453"/>
              <a:gd name="connsiteX129" fmla="*/ 1069644 w 2460110"/>
              <a:gd name="connsiteY129" fmla="*/ 762534 h 1843453"/>
              <a:gd name="connsiteX130" fmla="*/ 1005249 w 2460110"/>
              <a:gd name="connsiteY130" fmla="*/ 698139 h 1843453"/>
              <a:gd name="connsiteX131" fmla="*/ 966613 w 2460110"/>
              <a:gd name="connsiteY131" fmla="*/ 723897 h 1843453"/>
              <a:gd name="connsiteX132" fmla="*/ 1005249 w 2460110"/>
              <a:gd name="connsiteY132" fmla="*/ 788292 h 1843453"/>
              <a:gd name="connsiteX133" fmla="*/ 1095401 w 2460110"/>
              <a:gd name="connsiteY133" fmla="*/ 904201 h 1843453"/>
              <a:gd name="connsiteX134" fmla="*/ 1134038 w 2460110"/>
              <a:gd name="connsiteY134" fmla="*/ 942838 h 1843453"/>
              <a:gd name="connsiteX135" fmla="*/ 1172675 w 2460110"/>
              <a:gd name="connsiteY135" fmla="*/ 1457993 h 1843453"/>
              <a:gd name="connsiteX136" fmla="*/ 1288584 w 2460110"/>
              <a:gd name="connsiteY136" fmla="*/ 1625418 h 1843453"/>
              <a:gd name="connsiteX137" fmla="*/ 1340100 w 2460110"/>
              <a:gd name="connsiteY137" fmla="*/ 1664055 h 1843453"/>
              <a:gd name="connsiteX138" fmla="*/ 1481767 w 2460110"/>
              <a:gd name="connsiteY138" fmla="*/ 1689813 h 1843453"/>
              <a:gd name="connsiteX139" fmla="*/ 1829497 w 2460110"/>
              <a:gd name="connsiteY139" fmla="*/ 1702692 h 1843453"/>
              <a:gd name="connsiteX140" fmla="*/ 2344652 w 2460110"/>
              <a:gd name="connsiteY140" fmla="*/ 1612539 h 1843453"/>
              <a:gd name="connsiteX141" fmla="*/ 2318894 w 2460110"/>
              <a:gd name="connsiteY141" fmla="*/ 1573903 h 1843453"/>
              <a:gd name="connsiteX142" fmla="*/ 2331773 w 2460110"/>
              <a:gd name="connsiteY142" fmla="*/ 1342083 h 1843453"/>
              <a:gd name="connsiteX143" fmla="*/ 2344652 w 2460110"/>
              <a:gd name="connsiteY143" fmla="*/ 1290568 h 184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460110" h="1843453">
                <a:moveTo>
                  <a:pt x="889339" y="79954"/>
                </a:moveTo>
                <a:cubicBezTo>
                  <a:pt x="825838" y="270452"/>
                  <a:pt x="917286" y="0"/>
                  <a:pt x="696156" y="530714"/>
                </a:cubicBezTo>
                <a:cubicBezTo>
                  <a:pt x="689348" y="547053"/>
                  <a:pt x="690466" y="566055"/>
                  <a:pt x="683277" y="582230"/>
                </a:cubicBezTo>
                <a:cubicBezTo>
                  <a:pt x="673111" y="605104"/>
                  <a:pt x="656628" y="624649"/>
                  <a:pt x="644641" y="646624"/>
                </a:cubicBezTo>
                <a:cubicBezTo>
                  <a:pt x="630851" y="671906"/>
                  <a:pt x="617700" y="697581"/>
                  <a:pt x="606004" y="723897"/>
                </a:cubicBezTo>
                <a:cubicBezTo>
                  <a:pt x="600490" y="736303"/>
                  <a:pt x="601816" y="752105"/>
                  <a:pt x="593125" y="762534"/>
                </a:cubicBezTo>
                <a:cubicBezTo>
                  <a:pt x="579384" y="779024"/>
                  <a:pt x="556788" y="785992"/>
                  <a:pt x="541610" y="801170"/>
                </a:cubicBezTo>
                <a:cubicBezTo>
                  <a:pt x="517901" y="824879"/>
                  <a:pt x="497800" y="851977"/>
                  <a:pt x="477215" y="878444"/>
                </a:cubicBezTo>
                <a:cubicBezTo>
                  <a:pt x="335362" y="1060826"/>
                  <a:pt x="551573" y="786226"/>
                  <a:pt x="438579" y="955717"/>
                </a:cubicBezTo>
                <a:cubicBezTo>
                  <a:pt x="402859" y="1009296"/>
                  <a:pt x="372952" y="1070036"/>
                  <a:pt x="322669" y="1110263"/>
                </a:cubicBezTo>
                <a:cubicBezTo>
                  <a:pt x="301204" y="1127435"/>
                  <a:pt x="280266" y="1145286"/>
                  <a:pt x="258275" y="1161779"/>
                </a:cubicBezTo>
                <a:cubicBezTo>
                  <a:pt x="245892" y="1171066"/>
                  <a:pt x="230050" y="1176084"/>
                  <a:pt x="219638" y="1187537"/>
                </a:cubicBezTo>
                <a:cubicBezTo>
                  <a:pt x="186713" y="1223755"/>
                  <a:pt x="170212" y="1276295"/>
                  <a:pt x="129486" y="1303446"/>
                </a:cubicBezTo>
                <a:cubicBezTo>
                  <a:pt x="103728" y="1320618"/>
                  <a:pt x="81581" y="1345173"/>
                  <a:pt x="52213" y="1354962"/>
                </a:cubicBezTo>
                <a:cubicBezTo>
                  <a:pt x="39334" y="1359255"/>
                  <a:pt x="0" y="1367841"/>
                  <a:pt x="13576" y="1367841"/>
                </a:cubicBezTo>
                <a:cubicBezTo>
                  <a:pt x="52450" y="1367841"/>
                  <a:pt x="90849" y="1359255"/>
                  <a:pt x="129486" y="1354962"/>
                </a:cubicBezTo>
                <a:cubicBezTo>
                  <a:pt x="150951" y="1342083"/>
                  <a:pt x="171905" y="1328312"/>
                  <a:pt x="193880" y="1316325"/>
                </a:cubicBezTo>
                <a:cubicBezTo>
                  <a:pt x="251001" y="1285168"/>
                  <a:pt x="283438" y="1276274"/>
                  <a:pt x="335548" y="1239052"/>
                </a:cubicBezTo>
                <a:cubicBezTo>
                  <a:pt x="375378" y="1210602"/>
                  <a:pt x="412821" y="1178951"/>
                  <a:pt x="451458" y="1148900"/>
                </a:cubicBezTo>
                <a:cubicBezTo>
                  <a:pt x="460044" y="1131728"/>
                  <a:pt x="465923" y="1112911"/>
                  <a:pt x="477215" y="1097384"/>
                </a:cubicBezTo>
                <a:cubicBezTo>
                  <a:pt x="591860" y="939747"/>
                  <a:pt x="513270" y="1065312"/>
                  <a:pt x="606004" y="955717"/>
                </a:cubicBezTo>
                <a:cubicBezTo>
                  <a:pt x="675929" y="873079"/>
                  <a:pt x="678977" y="848400"/>
                  <a:pt x="747672" y="788292"/>
                </a:cubicBezTo>
                <a:cubicBezTo>
                  <a:pt x="763826" y="774157"/>
                  <a:pt x="782890" y="763624"/>
                  <a:pt x="799187" y="749655"/>
                </a:cubicBezTo>
                <a:cubicBezTo>
                  <a:pt x="813016" y="737802"/>
                  <a:pt x="826164" y="725010"/>
                  <a:pt x="837824" y="711018"/>
                </a:cubicBezTo>
                <a:cubicBezTo>
                  <a:pt x="875173" y="666200"/>
                  <a:pt x="851638" y="665475"/>
                  <a:pt x="915097" y="633745"/>
                </a:cubicBezTo>
                <a:cubicBezTo>
                  <a:pt x="930929" y="625829"/>
                  <a:pt x="949441" y="625159"/>
                  <a:pt x="966613" y="620866"/>
                </a:cubicBezTo>
                <a:cubicBezTo>
                  <a:pt x="979492" y="603694"/>
                  <a:pt x="990071" y="584529"/>
                  <a:pt x="1005249" y="569351"/>
                </a:cubicBezTo>
                <a:cubicBezTo>
                  <a:pt x="1030215" y="544385"/>
                  <a:pt x="1051098" y="541189"/>
                  <a:pt x="1082522" y="530714"/>
                </a:cubicBezTo>
                <a:cubicBezTo>
                  <a:pt x="1073936" y="543593"/>
                  <a:pt x="1067710" y="558406"/>
                  <a:pt x="1056765" y="569351"/>
                </a:cubicBezTo>
                <a:cubicBezTo>
                  <a:pt x="1041587" y="584529"/>
                  <a:pt x="1023358" y="596463"/>
                  <a:pt x="1005249" y="607987"/>
                </a:cubicBezTo>
                <a:cubicBezTo>
                  <a:pt x="925151" y="658958"/>
                  <a:pt x="939365" y="651414"/>
                  <a:pt x="876460" y="672382"/>
                </a:cubicBezTo>
                <a:cubicBezTo>
                  <a:pt x="837824" y="698140"/>
                  <a:pt x="797357" y="721343"/>
                  <a:pt x="760551" y="749655"/>
                </a:cubicBezTo>
                <a:cubicBezTo>
                  <a:pt x="701878" y="794788"/>
                  <a:pt x="710661" y="805170"/>
                  <a:pt x="670398" y="865565"/>
                </a:cubicBezTo>
                <a:cubicBezTo>
                  <a:pt x="649913" y="896292"/>
                  <a:pt x="625004" y="924050"/>
                  <a:pt x="606004" y="955717"/>
                </a:cubicBezTo>
                <a:cubicBezTo>
                  <a:pt x="575849" y="1005976"/>
                  <a:pt x="549665" y="1067319"/>
                  <a:pt x="528731" y="1123142"/>
                </a:cubicBezTo>
                <a:cubicBezTo>
                  <a:pt x="523964" y="1135853"/>
                  <a:pt x="523382" y="1150483"/>
                  <a:pt x="515852" y="1161779"/>
                </a:cubicBezTo>
                <a:cubicBezTo>
                  <a:pt x="505749" y="1176933"/>
                  <a:pt x="491592" y="1189233"/>
                  <a:pt x="477215" y="1200415"/>
                </a:cubicBezTo>
                <a:cubicBezTo>
                  <a:pt x="452779" y="1219421"/>
                  <a:pt x="428685" y="1240434"/>
                  <a:pt x="399942" y="1251931"/>
                </a:cubicBezTo>
                <a:cubicBezTo>
                  <a:pt x="239958" y="1315925"/>
                  <a:pt x="440138" y="1237315"/>
                  <a:pt x="258275" y="1303446"/>
                </a:cubicBezTo>
                <a:cubicBezTo>
                  <a:pt x="151575" y="1342245"/>
                  <a:pt x="236116" y="1318645"/>
                  <a:pt x="142365" y="1342083"/>
                </a:cubicBezTo>
                <a:cubicBezTo>
                  <a:pt x="129486" y="1350669"/>
                  <a:pt x="117573" y="1360919"/>
                  <a:pt x="103728" y="1367841"/>
                </a:cubicBezTo>
                <a:cubicBezTo>
                  <a:pt x="85252" y="1377079"/>
                  <a:pt x="3740" y="1396058"/>
                  <a:pt x="116607" y="1367841"/>
                </a:cubicBezTo>
                <a:cubicBezTo>
                  <a:pt x="240117" y="1297263"/>
                  <a:pt x="235827" y="1305141"/>
                  <a:pt x="374184" y="1187537"/>
                </a:cubicBezTo>
                <a:cubicBezTo>
                  <a:pt x="406565" y="1160013"/>
                  <a:pt x="434285" y="1127435"/>
                  <a:pt x="464336" y="1097384"/>
                </a:cubicBezTo>
                <a:cubicBezTo>
                  <a:pt x="485801" y="1075919"/>
                  <a:pt x="503474" y="1049829"/>
                  <a:pt x="528731" y="1032990"/>
                </a:cubicBezTo>
                <a:lnTo>
                  <a:pt x="567367" y="1007232"/>
                </a:lnTo>
                <a:cubicBezTo>
                  <a:pt x="603959" y="952345"/>
                  <a:pt x="604236" y="946458"/>
                  <a:pt x="670398" y="891323"/>
                </a:cubicBezTo>
                <a:cubicBezTo>
                  <a:pt x="835374" y="753843"/>
                  <a:pt x="761328" y="783740"/>
                  <a:pt x="863582" y="749655"/>
                </a:cubicBezTo>
                <a:cubicBezTo>
                  <a:pt x="878929" y="738145"/>
                  <a:pt x="942972" y="693905"/>
                  <a:pt x="953734" y="672382"/>
                </a:cubicBezTo>
                <a:cubicBezTo>
                  <a:pt x="963524" y="652803"/>
                  <a:pt x="962320" y="629452"/>
                  <a:pt x="966613" y="607987"/>
                </a:cubicBezTo>
                <a:cubicBezTo>
                  <a:pt x="979492" y="616573"/>
                  <a:pt x="994304" y="622800"/>
                  <a:pt x="1005249" y="633745"/>
                </a:cubicBezTo>
                <a:cubicBezTo>
                  <a:pt x="1096064" y="724561"/>
                  <a:pt x="1043370" y="1029122"/>
                  <a:pt x="1043886" y="1032990"/>
                </a:cubicBezTo>
                <a:cubicBezTo>
                  <a:pt x="1045932" y="1048333"/>
                  <a:pt x="1082522" y="1043270"/>
                  <a:pt x="1082522" y="1058748"/>
                </a:cubicBezTo>
                <a:cubicBezTo>
                  <a:pt x="1082522" y="1072323"/>
                  <a:pt x="1056765" y="1050162"/>
                  <a:pt x="1043886" y="1045869"/>
                </a:cubicBezTo>
                <a:cubicBezTo>
                  <a:pt x="1052472" y="1144607"/>
                  <a:pt x="1058284" y="1243626"/>
                  <a:pt x="1069644" y="1342083"/>
                </a:cubicBezTo>
                <a:cubicBezTo>
                  <a:pt x="1071200" y="1355569"/>
                  <a:pt x="1079860" y="1367408"/>
                  <a:pt x="1082522" y="1380720"/>
                </a:cubicBezTo>
                <a:cubicBezTo>
                  <a:pt x="1088475" y="1410486"/>
                  <a:pt x="1089971" y="1441006"/>
                  <a:pt x="1095401" y="1470872"/>
                </a:cubicBezTo>
                <a:cubicBezTo>
                  <a:pt x="1098567" y="1488287"/>
                  <a:pt x="1104809" y="1505031"/>
                  <a:pt x="1108280" y="1522387"/>
                </a:cubicBezTo>
                <a:cubicBezTo>
                  <a:pt x="1113401" y="1547993"/>
                  <a:pt x="1107724" y="1577269"/>
                  <a:pt x="1121159" y="1599661"/>
                </a:cubicBezTo>
                <a:cubicBezTo>
                  <a:pt x="1135301" y="1623232"/>
                  <a:pt x="1164866" y="1633075"/>
                  <a:pt x="1185553" y="1651176"/>
                </a:cubicBezTo>
                <a:cubicBezTo>
                  <a:pt x="1199260" y="1663170"/>
                  <a:pt x="1208745" y="1680160"/>
                  <a:pt x="1224190" y="1689813"/>
                </a:cubicBezTo>
                <a:cubicBezTo>
                  <a:pt x="1248574" y="1705053"/>
                  <a:pt x="1359674" y="1739129"/>
                  <a:pt x="1378736" y="1741328"/>
                </a:cubicBezTo>
                <a:cubicBezTo>
                  <a:pt x="1459877" y="1750690"/>
                  <a:pt x="1541869" y="1749914"/>
                  <a:pt x="1623435" y="1754207"/>
                </a:cubicBezTo>
                <a:cubicBezTo>
                  <a:pt x="1687829" y="1749914"/>
                  <a:pt x="1752795" y="1750902"/>
                  <a:pt x="1816618" y="1741328"/>
                </a:cubicBezTo>
                <a:cubicBezTo>
                  <a:pt x="1839481" y="1737899"/>
                  <a:pt x="1859366" y="1723687"/>
                  <a:pt x="1881013" y="1715570"/>
                </a:cubicBezTo>
                <a:cubicBezTo>
                  <a:pt x="1926268" y="1698600"/>
                  <a:pt x="1929151" y="1700792"/>
                  <a:pt x="1984044" y="1689813"/>
                </a:cubicBezTo>
                <a:cubicBezTo>
                  <a:pt x="2001216" y="1681227"/>
                  <a:pt x="2017583" y="1670796"/>
                  <a:pt x="2035559" y="1664055"/>
                </a:cubicBezTo>
                <a:cubicBezTo>
                  <a:pt x="2052132" y="1657840"/>
                  <a:pt x="2070806" y="1658149"/>
                  <a:pt x="2087075" y="1651176"/>
                </a:cubicBezTo>
                <a:cubicBezTo>
                  <a:pt x="2101302" y="1645079"/>
                  <a:pt x="2112832" y="1634004"/>
                  <a:pt x="2125711" y="1625418"/>
                </a:cubicBezTo>
                <a:cubicBezTo>
                  <a:pt x="2146250" y="1594611"/>
                  <a:pt x="2158554" y="1570682"/>
                  <a:pt x="2190106" y="1548145"/>
                </a:cubicBezTo>
                <a:cubicBezTo>
                  <a:pt x="2205728" y="1536986"/>
                  <a:pt x="2226262" y="1533906"/>
                  <a:pt x="2241621" y="1522387"/>
                </a:cubicBezTo>
                <a:cubicBezTo>
                  <a:pt x="2283261" y="1491157"/>
                  <a:pt x="2292936" y="1471172"/>
                  <a:pt x="2318894" y="1432235"/>
                </a:cubicBezTo>
                <a:cubicBezTo>
                  <a:pt x="2314601" y="1123142"/>
                  <a:pt x="2317456" y="813867"/>
                  <a:pt x="2306015" y="504956"/>
                </a:cubicBezTo>
                <a:cubicBezTo>
                  <a:pt x="2304550" y="465404"/>
                  <a:pt x="2281779" y="428596"/>
                  <a:pt x="2280258" y="389046"/>
                </a:cubicBezTo>
                <a:cubicBezTo>
                  <a:pt x="2273656" y="217386"/>
                  <a:pt x="2273783" y="228164"/>
                  <a:pt x="2306015" y="131469"/>
                </a:cubicBezTo>
                <a:cubicBezTo>
                  <a:pt x="2301722" y="414804"/>
                  <a:pt x="2305445" y="698375"/>
                  <a:pt x="2293136" y="981475"/>
                </a:cubicBezTo>
                <a:cubicBezTo>
                  <a:pt x="2292464" y="996939"/>
                  <a:pt x="2274301" y="1006267"/>
                  <a:pt x="2267379" y="1020111"/>
                </a:cubicBezTo>
                <a:cubicBezTo>
                  <a:pt x="2234489" y="1085890"/>
                  <a:pt x="2225426" y="1120212"/>
                  <a:pt x="2202984" y="1187537"/>
                </a:cubicBezTo>
                <a:cubicBezTo>
                  <a:pt x="2194398" y="1350669"/>
                  <a:pt x="2207107" y="1516332"/>
                  <a:pt x="2177227" y="1676934"/>
                </a:cubicBezTo>
                <a:cubicBezTo>
                  <a:pt x="2171094" y="1709898"/>
                  <a:pt x="2125013" y="1719052"/>
                  <a:pt x="2099953" y="1741328"/>
                </a:cubicBezTo>
                <a:cubicBezTo>
                  <a:pt x="2086340" y="1753428"/>
                  <a:pt x="2077608" y="1771820"/>
                  <a:pt x="2061317" y="1779965"/>
                </a:cubicBezTo>
                <a:cubicBezTo>
                  <a:pt x="2045999" y="1787624"/>
                  <a:pt x="1949464" y="1811148"/>
                  <a:pt x="1919649" y="1818601"/>
                </a:cubicBezTo>
                <a:cubicBezTo>
                  <a:pt x="1906770" y="1814308"/>
                  <a:pt x="1891613" y="1814203"/>
                  <a:pt x="1881013" y="1805723"/>
                </a:cubicBezTo>
                <a:cubicBezTo>
                  <a:pt x="1868926" y="1796054"/>
                  <a:pt x="1865538" y="1778655"/>
                  <a:pt x="1855255" y="1767086"/>
                </a:cubicBezTo>
                <a:cubicBezTo>
                  <a:pt x="1831054" y="1739860"/>
                  <a:pt x="1800738" y="1718258"/>
                  <a:pt x="1777982" y="1689813"/>
                </a:cubicBezTo>
                <a:cubicBezTo>
                  <a:pt x="1748974" y="1653553"/>
                  <a:pt x="1736968" y="1602911"/>
                  <a:pt x="1700708" y="1573903"/>
                </a:cubicBezTo>
                <a:cubicBezTo>
                  <a:pt x="1679243" y="1556731"/>
                  <a:pt x="1658545" y="1538555"/>
                  <a:pt x="1636314" y="1522387"/>
                </a:cubicBezTo>
                <a:cubicBezTo>
                  <a:pt x="1611278" y="1504179"/>
                  <a:pt x="1582823" y="1490690"/>
                  <a:pt x="1559041" y="1470872"/>
                </a:cubicBezTo>
                <a:cubicBezTo>
                  <a:pt x="1443210" y="1374347"/>
                  <a:pt x="1527116" y="1408716"/>
                  <a:pt x="1443131" y="1380720"/>
                </a:cubicBezTo>
                <a:cubicBezTo>
                  <a:pt x="1331495" y="1296993"/>
                  <a:pt x="1449415" y="1395557"/>
                  <a:pt x="1352979" y="1277689"/>
                </a:cubicBezTo>
                <a:cubicBezTo>
                  <a:pt x="1329912" y="1249496"/>
                  <a:pt x="1296879" y="1230057"/>
                  <a:pt x="1275706" y="1200415"/>
                </a:cubicBezTo>
                <a:cubicBezTo>
                  <a:pt x="1253388" y="1169170"/>
                  <a:pt x="1241362" y="1131728"/>
                  <a:pt x="1224190" y="1097384"/>
                </a:cubicBezTo>
                <a:cubicBezTo>
                  <a:pt x="1211311" y="1071626"/>
                  <a:pt x="1196248" y="1046849"/>
                  <a:pt x="1185553" y="1020111"/>
                </a:cubicBezTo>
                <a:cubicBezTo>
                  <a:pt x="1176967" y="998646"/>
                  <a:pt x="1173667" y="974211"/>
                  <a:pt x="1159796" y="955717"/>
                </a:cubicBezTo>
                <a:cubicBezTo>
                  <a:pt x="1144329" y="935094"/>
                  <a:pt x="1091217" y="909300"/>
                  <a:pt x="1069644" y="891323"/>
                </a:cubicBezTo>
                <a:cubicBezTo>
                  <a:pt x="1055652" y="879663"/>
                  <a:pt x="1044999" y="864346"/>
                  <a:pt x="1031007" y="852686"/>
                </a:cubicBezTo>
                <a:cubicBezTo>
                  <a:pt x="923424" y="763034"/>
                  <a:pt x="1066609" y="901167"/>
                  <a:pt x="953734" y="788292"/>
                </a:cubicBezTo>
                <a:cubicBezTo>
                  <a:pt x="958027" y="801171"/>
                  <a:pt x="963769" y="813654"/>
                  <a:pt x="966613" y="826928"/>
                </a:cubicBezTo>
                <a:cubicBezTo>
                  <a:pt x="976670" y="873859"/>
                  <a:pt x="976396" y="923335"/>
                  <a:pt x="992370" y="968596"/>
                </a:cubicBezTo>
                <a:cubicBezTo>
                  <a:pt x="1002673" y="997788"/>
                  <a:pt x="1028527" y="1018991"/>
                  <a:pt x="1043886" y="1045869"/>
                </a:cubicBezTo>
                <a:cubicBezTo>
                  <a:pt x="1061058" y="1075920"/>
                  <a:pt x="1075442" y="1107745"/>
                  <a:pt x="1095401" y="1136021"/>
                </a:cubicBezTo>
                <a:cubicBezTo>
                  <a:pt x="1127105" y="1180935"/>
                  <a:pt x="1173845" y="1215637"/>
                  <a:pt x="1198432" y="1264810"/>
                </a:cubicBezTo>
                <a:cubicBezTo>
                  <a:pt x="1207018" y="1281982"/>
                  <a:pt x="1216245" y="1298847"/>
                  <a:pt x="1224190" y="1316325"/>
                </a:cubicBezTo>
                <a:cubicBezTo>
                  <a:pt x="1237719" y="1346089"/>
                  <a:pt x="1245066" y="1379028"/>
                  <a:pt x="1262827" y="1406477"/>
                </a:cubicBezTo>
                <a:cubicBezTo>
                  <a:pt x="1292693" y="1452634"/>
                  <a:pt x="1335363" y="1489522"/>
                  <a:pt x="1365858" y="1535266"/>
                </a:cubicBezTo>
                <a:lnTo>
                  <a:pt x="1391615" y="1573903"/>
                </a:lnTo>
                <a:cubicBezTo>
                  <a:pt x="1395908" y="1616833"/>
                  <a:pt x="1385200" y="1664103"/>
                  <a:pt x="1404494" y="1702692"/>
                </a:cubicBezTo>
                <a:cubicBezTo>
                  <a:pt x="1426399" y="1746501"/>
                  <a:pt x="1491814" y="1756719"/>
                  <a:pt x="1533283" y="1767086"/>
                </a:cubicBezTo>
                <a:lnTo>
                  <a:pt x="2099953" y="1754207"/>
                </a:lnTo>
                <a:cubicBezTo>
                  <a:pt x="2151519" y="1748582"/>
                  <a:pt x="2195777" y="1714083"/>
                  <a:pt x="2241621" y="1689813"/>
                </a:cubicBezTo>
                <a:cubicBezTo>
                  <a:pt x="2268980" y="1675329"/>
                  <a:pt x="2318894" y="1638297"/>
                  <a:pt x="2318894" y="1638297"/>
                </a:cubicBezTo>
                <a:cubicBezTo>
                  <a:pt x="2327480" y="1573903"/>
                  <a:pt x="2335015" y="1509359"/>
                  <a:pt x="2344652" y="1445114"/>
                </a:cubicBezTo>
                <a:cubicBezTo>
                  <a:pt x="2347899" y="1423466"/>
                  <a:pt x="2361130" y="1402312"/>
                  <a:pt x="2357531" y="1380720"/>
                </a:cubicBezTo>
                <a:cubicBezTo>
                  <a:pt x="2352156" y="1348471"/>
                  <a:pt x="2331773" y="1320619"/>
                  <a:pt x="2318894" y="1290568"/>
                </a:cubicBezTo>
                <a:cubicBezTo>
                  <a:pt x="2294887" y="1314575"/>
                  <a:pt x="2223147" y="1379031"/>
                  <a:pt x="2202984" y="1419356"/>
                </a:cubicBezTo>
                <a:cubicBezTo>
                  <a:pt x="2195068" y="1435188"/>
                  <a:pt x="2196321" y="1454299"/>
                  <a:pt x="2190106" y="1470872"/>
                </a:cubicBezTo>
                <a:cubicBezTo>
                  <a:pt x="2169425" y="1526022"/>
                  <a:pt x="2129885" y="1573297"/>
                  <a:pt x="2087075" y="1612539"/>
                </a:cubicBezTo>
                <a:cubicBezTo>
                  <a:pt x="2036111" y="1659256"/>
                  <a:pt x="1981739" y="1676082"/>
                  <a:pt x="1919649" y="1702692"/>
                </a:cubicBezTo>
                <a:cubicBezTo>
                  <a:pt x="1855255" y="1698399"/>
                  <a:pt x="1789398" y="1704116"/>
                  <a:pt x="1726466" y="1689813"/>
                </a:cubicBezTo>
                <a:cubicBezTo>
                  <a:pt x="1676856" y="1678538"/>
                  <a:pt x="1617548" y="1626082"/>
                  <a:pt x="1584798" y="1586782"/>
                </a:cubicBezTo>
                <a:cubicBezTo>
                  <a:pt x="1557315" y="1553803"/>
                  <a:pt x="1537881" y="1514107"/>
                  <a:pt x="1507525" y="1483751"/>
                </a:cubicBezTo>
                <a:cubicBezTo>
                  <a:pt x="1281540" y="1257765"/>
                  <a:pt x="1605518" y="1665924"/>
                  <a:pt x="1352979" y="1329204"/>
                </a:cubicBezTo>
                <a:cubicBezTo>
                  <a:pt x="1336875" y="1264790"/>
                  <a:pt x="1334809" y="1240694"/>
                  <a:pt x="1288584" y="1174658"/>
                </a:cubicBezTo>
                <a:cubicBezTo>
                  <a:pt x="1279708" y="1161978"/>
                  <a:pt x="1264175" y="1154997"/>
                  <a:pt x="1249948" y="1148900"/>
                </a:cubicBezTo>
                <a:cubicBezTo>
                  <a:pt x="1233679" y="1141927"/>
                  <a:pt x="1215604" y="1140314"/>
                  <a:pt x="1198432" y="1136021"/>
                </a:cubicBezTo>
                <a:cubicBezTo>
                  <a:pt x="1185553" y="1114556"/>
                  <a:pt x="1170990" y="1094016"/>
                  <a:pt x="1159796" y="1071627"/>
                </a:cubicBezTo>
                <a:cubicBezTo>
                  <a:pt x="1153725" y="1059485"/>
                  <a:pt x="1150818" y="1045993"/>
                  <a:pt x="1146917" y="1032990"/>
                </a:cubicBezTo>
                <a:cubicBezTo>
                  <a:pt x="1137936" y="1003055"/>
                  <a:pt x="1129745" y="972889"/>
                  <a:pt x="1121159" y="942838"/>
                </a:cubicBezTo>
                <a:cubicBezTo>
                  <a:pt x="1116866" y="891323"/>
                  <a:pt x="1122481" y="837997"/>
                  <a:pt x="1108280" y="788292"/>
                </a:cubicBezTo>
                <a:cubicBezTo>
                  <a:pt x="1104028" y="773409"/>
                  <a:pt x="1080589" y="773479"/>
                  <a:pt x="1069644" y="762534"/>
                </a:cubicBezTo>
                <a:cubicBezTo>
                  <a:pt x="983788" y="676677"/>
                  <a:pt x="1108277" y="766824"/>
                  <a:pt x="1005249" y="698139"/>
                </a:cubicBezTo>
                <a:cubicBezTo>
                  <a:pt x="999499" y="689515"/>
                  <a:pt x="937058" y="576125"/>
                  <a:pt x="966613" y="723897"/>
                </a:cubicBezTo>
                <a:cubicBezTo>
                  <a:pt x="971522" y="748443"/>
                  <a:pt x="991982" y="767065"/>
                  <a:pt x="1005249" y="788292"/>
                </a:cubicBezTo>
                <a:cubicBezTo>
                  <a:pt x="1034847" y="835649"/>
                  <a:pt x="1053068" y="856576"/>
                  <a:pt x="1095401" y="904201"/>
                </a:cubicBezTo>
                <a:cubicBezTo>
                  <a:pt x="1107501" y="917814"/>
                  <a:pt x="1121159" y="929959"/>
                  <a:pt x="1134038" y="942838"/>
                </a:cubicBezTo>
                <a:cubicBezTo>
                  <a:pt x="1190706" y="1169511"/>
                  <a:pt x="1091295" y="758119"/>
                  <a:pt x="1172675" y="1457993"/>
                </a:cubicBezTo>
                <a:cubicBezTo>
                  <a:pt x="1180493" y="1525225"/>
                  <a:pt x="1238517" y="1587868"/>
                  <a:pt x="1288584" y="1625418"/>
                </a:cubicBezTo>
                <a:cubicBezTo>
                  <a:pt x="1305756" y="1638297"/>
                  <a:pt x="1319737" y="1657267"/>
                  <a:pt x="1340100" y="1664055"/>
                </a:cubicBezTo>
                <a:cubicBezTo>
                  <a:pt x="1385633" y="1679233"/>
                  <a:pt x="1433919" y="1686036"/>
                  <a:pt x="1481767" y="1689813"/>
                </a:cubicBezTo>
                <a:cubicBezTo>
                  <a:pt x="1597397" y="1698942"/>
                  <a:pt x="1713587" y="1698399"/>
                  <a:pt x="1829497" y="1702692"/>
                </a:cubicBezTo>
                <a:cubicBezTo>
                  <a:pt x="2216567" y="1684260"/>
                  <a:pt x="2460110" y="1843453"/>
                  <a:pt x="2344652" y="1612539"/>
                </a:cubicBezTo>
                <a:cubicBezTo>
                  <a:pt x="2337730" y="1598695"/>
                  <a:pt x="2327480" y="1586782"/>
                  <a:pt x="2318894" y="1573903"/>
                </a:cubicBezTo>
                <a:cubicBezTo>
                  <a:pt x="2323187" y="1496630"/>
                  <a:pt x="2324435" y="1419127"/>
                  <a:pt x="2331773" y="1342083"/>
                </a:cubicBezTo>
                <a:cubicBezTo>
                  <a:pt x="2346009" y="1192601"/>
                  <a:pt x="2344652" y="1350783"/>
                  <a:pt x="2344652" y="1290568"/>
                </a:cubicBezTo>
              </a:path>
            </a:pathLst>
          </a:cu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165421" y="4038600"/>
            <a:ext cx="609600" cy="2262993"/>
          </a:xfrm>
          <a:custGeom>
            <a:avLst/>
            <a:gdLst>
              <a:gd name="connsiteX0" fmla="*/ 66010 w 884080"/>
              <a:gd name="connsiteY0" fmla="*/ 163381 h 2262993"/>
              <a:gd name="connsiteX1" fmla="*/ 284951 w 884080"/>
              <a:gd name="connsiteY1" fmla="*/ 652778 h 2262993"/>
              <a:gd name="connsiteX2" fmla="*/ 349346 w 884080"/>
              <a:gd name="connsiteY2" fmla="*/ 755809 h 2262993"/>
              <a:gd name="connsiteX3" fmla="*/ 452377 w 884080"/>
              <a:gd name="connsiteY3" fmla="*/ 974750 h 2262993"/>
              <a:gd name="connsiteX4" fmla="*/ 452377 w 884080"/>
              <a:gd name="connsiteY4" fmla="*/ 2030818 h 2262993"/>
              <a:gd name="connsiteX5" fmla="*/ 413740 w 884080"/>
              <a:gd name="connsiteY5" fmla="*/ 2159606 h 2262993"/>
              <a:gd name="connsiteX6" fmla="*/ 400861 w 884080"/>
              <a:gd name="connsiteY6" fmla="*/ 2236880 h 2262993"/>
              <a:gd name="connsiteX7" fmla="*/ 413740 w 884080"/>
              <a:gd name="connsiteY7" fmla="*/ 2108091 h 2262993"/>
              <a:gd name="connsiteX8" fmla="*/ 426619 w 884080"/>
              <a:gd name="connsiteY8" fmla="*/ 1966423 h 2262993"/>
              <a:gd name="connsiteX9" fmla="*/ 439498 w 884080"/>
              <a:gd name="connsiteY9" fmla="*/ 1721725 h 2262993"/>
              <a:gd name="connsiteX10" fmla="*/ 478134 w 884080"/>
              <a:gd name="connsiteY10" fmla="*/ 1232328 h 2262993"/>
              <a:gd name="connsiteX11" fmla="*/ 503892 w 884080"/>
              <a:gd name="connsiteY11" fmla="*/ 1129297 h 2262993"/>
              <a:gd name="connsiteX12" fmla="*/ 619802 w 884080"/>
              <a:gd name="connsiteY12" fmla="*/ 923235 h 2262993"/>
              <a:gd name="connsiteX13" fmla="*/ 632681 w 884080"/>
              <a:gd name="connsiteY13" fmla="*/ 420959 h 2262993"/>
              <a:gd name="connsiteX14" fmla="*/ 645560 w 884080"/>
              <a:gd name="connsiteY14" fmla="*/ 343685 h 2262993"/>
              <a:gd name="connsiteX15" fmla="*/ 658439 w 884080"/>
              <a:gd name="connsiteY15" fmla="*/ 292170 h 2262993"/>
              <a:gd name="connsiteX16" fmla="*/ 709954 w 884080"/>
              <a:gd name="connsiteY16" fmla="*/ 279291 h 2262993"/>
              <a:gd name="connsiteX17" fmla="*/ 748591 w 884080"/>
              <a:gd name="connsiteY17" fmla="*/ 266412 h 2262993"/>
              <a:gd name="connsiteX18" fmla="*/ 864501 w 884080"/>
              <a:gd name="connsiteY18" fmla="*/ 202018 h 2262993"/>
              <a:gd name="connsiteX19" fmla="*/ 877379 w 884080"/>
              <a:gd name="connsiteY19" fmla="*/ 266412 h 2262993"/>
              <a:gd name="connsiteX20" fmla="*/ 774348 w 884080"/>
              <a:gd name="connsiteY20" fmla="*/ 588384 h 2262993"/>
              <a:gd name="connsiteX21" fmla="*/ 735712 w 884080"/>
              <a:gd name="connsiteY21" fmla="*/ 704294 h 2262993"/>
              <a:gd name="connsiteX22" fmla="*/ 697075 w 884080"/>
              <a:gd name="connsiteY22" fmla="*/ 884598 h 2262993"/>
              <a:gd name="connsiteX23" fmla="*/ 684196 w 884080"/>
              <a:gd name="connsiteY23" fmla="*/ 974750 h 2262993"/>
              <a:gd name="connsiteX24" fmla="*/ 606923 w 884080"/>
              <a:gd name="connsiteY24" fmla="*/ 1142175 h 2262993"/>
              <a:gd name="connsiteX25" fmla="*/ 555408 w 884080"/>
              <a:gd name="connsiteY25" fmla="*/ 1219449 h 2262993"/>
              <a:gd name="connsiteX26" fmla="*/ 491013 w 884080"/>
              <a:gd name="connsiteY26" fmla="*/ 1335359 h 2262993"/>
              <a:gd name="connsiteX27" fmla="*/ 478134 w 884080"/>
              <a:gd name="connsiteY27" fmla="*/ 1399753 h 2262993"/>
              <a:gd name="connsiteX28" fmla="*/ 439498 w 884080"/>
              <a:gd name="connsiteY28" fmla="*/ 1863392 h 2262993"/>
              <a:gd name="connsiteX29" fmla="*/ 426619 w 884080"/>
              <a:gd name="connsiteY29" fmla="*/ 1760361 h 2262993"/>
              <a:gd name="connsiteX30" fmla="*/ 413740 w 884080"/>
              <a:gd name="connsiteY30" fmla="*/ 1618694 h 2262993"/>
              <a:gd name="connsiteX31" fmla="*/ 387982 w 884080"/>
              <a:gd name="connsiteY31" fmla="*/ 1489905 h 2262993"/>
              <a:gd name="connsiteX32" fmla="*/ 272072 w 884080"/>
              <a:gd name="connsiteY32" fmla="*/ 1219449 h 2262993"/>
              <a:gd name="connsiteX33" fmla="*/ 156163 w 884080"/>
              <a:gd name="connsiteY33" fmla="*/ 1103539 h 2262993"/>
              <a:gd name="connsiteX34" fmla="*/ 117526 w 884080"/>
              <a:gd name="connsiteY34" fmla="*/ 1039144 h 2262993"/>
              <a:gd name="connsiteX35" fmla="*/ 104647 w 884080"/>
              <a:gd name="connsiteY35" fmla="*/ 974750 h 2262993"/>
              <a:gd name="connsiteX36" fmla="*/ 78889 w 884080"/>
              <a:gd name="connsiteY36" fmla="*/ 910356 h 2262993"/>
              <a:gd name="connsiteX37" fmla="*/ 66010 w 884080"/>
              <a:gd name="connsiteY37" fmla="*/ 755809 h 2262993"/>
              <a:gd name="connsiteX38" fmla="*/ 40253 w 884080"/>
              <a:gd name="connsiteY38" fmla="*/ 639899 h 2262993"/>
              <a:gd name="connsiteX39" fmla="*/ 27374 w 884080"/>
              <a:gd name="connsiteY39" fmla="*/ 137623 h 2262993"/>
              <a:gd name="connsiteX40" fmla="*/ 40253 w 884080"/>
              <a:gd name="connsiteY40" fmla="*/ 34592 h 2262993"/>
              <a:gd name="connsiteX41" fmla="*/ 66010 w 884080"/>
              <a:gd name="connsiteY41" fmla="*/ 1309601 h 2262993"/>
              <a:gd name="connsiteX42" fmla="*/ 117526 w 884080"/>
              <a:gd name="connsiteY42" fmla="*/ 1438389 h 2262993"/>
              <a:gd name="connsiteX43" fmla="*/ 194799 w 884080"/>
              <a:gd name="connsiteY43" fmla="*/ 1721725 h 2262993"/>
              <a:gd name="connsiteX44" fmla="*/ 259194 w 884080"/>
              <a:gd name="connsiteY44" fmla="*/ 1786119 h 2262993"/>
              <a:gd name="connsiteX45" fmla="*/ 310709 w 884080"/>
              <a:gd name="connsiteY45" fmla="*/ 1876271 h 2262993"/>
              <a:gd name="connsiteX46" fmla="*/ 323588 w 884080"/>
              <a:gd name="connsiteY46" fmla="*/ 1953544 h 2262993"/>
              <a:gd name="connsiteX47" fmla="*/ 349346 w 884080"/>
              <a:gd name="connsiteY47" fmla="*/ 1914908 h 2262993"/>
              <a:gd name="connsiteX48" fmla="*/ 439498 w 884080"/>
              <a:gd name="connsiteY48" fmla="*/ 1786119 h 2262993"/>
              <a:gd name="connsiteX49" fmla="*/ 465255 w 884080"/>
              <a:gd name="connsiteY49" fmla="*/ 1708846 h 2262993"/>
              <a:gd name="connsiteX50" fmla="*/ 516771 w 884080"/>
              <a:gd name="connsiteY50" fmla="*/ 1541420 h 2262993"/>
              <a:gd name="connsiteX51" fmla="*/ 606923 w 884080"/>
              <a:gd name="connsiteY51" fmla="*/ 1425511 h 2262993"/>
              <a:gd name="connsiteX52" fmla="*/ 645560 w 884080"/>
              <a:gd name="connsiteY52" fmla="*/ 1322480 h 2262993"/>
              <a:gd name="connsiteX53" fmla="*/ 697075 w 884080"/>
              <a:gd name="connsiteY53" fmla="*/ 1039144 h 2262993"/>
              <a:gd name="connsiteX54" fmla="*/ 761470 w 884080"/>
              <a:gd name="connsiteY54" fmla="*/ 948992 h 2262993"/>
              <a:gd name="connsiteX55" fmla="*/ 774348 w 884080"/>
              <a:gd name="connsiteY55" fmla="*/ 897477 h 2262993"/>
              <a:gd name="connsiteX56" fmla="*/ 812985 w 884080"/>
              <a:gd name="connsiteY56" fmla="*/ 781567 h 2262993"/>
              <a:gd name="connsiteX57" fmla="*/ 838743 w 884080"/>
              <a:gd name="connsiteY57" fmla="*/ 704294 h 2262993"/>
              <a:gd name="connsiteX58" fmla="*/ 851622 w 884080"/>
              <a:gd name="connsiteY58" fmla="*/ 652778 h 2262993"/>
              <a:gd name="connsiteX59" fmla="*/ 838743 w 884080"/>
              <a:gd name="connsiteY59" fmla="*/ 369443 h 2262993"/>
              <a:gd name="connsiteX60" fmla="*/ 825864 w 884080"/>
              <a:gd name="connsiteY60" fmla="*/ 498232 h 2262993"/>
              <a:gd name="connsiteX61" fmla="*/ 748591 w 884080"/>
              <a:gd name="connsiteY61" fmla="*/ 652778 h 2262993"/>
              <a:gd name="connsiteX62" fmla="*/ 722833 w 884080"/>
              <a:gd name="connsiteY62" fmla="*/ 755809 h 2262993"/>
              <a:gd name="connsiteX63" fmla="*/ 709954 w 884080"/>
              <a:gd name="connsiteY63" fmla="*/ 807325 h 2262993"/>
              <a:gd name="connsiteX64" fmla="*/ 697075 w 884080"/>
              <a:gd name="connsiteY64" fmla="*/ 845961 h 2262993"/>
              <a:gd name="connsiteX65" fmla="*/ 684196 w 884080"/>
              <a:gd name="connsiteY65" fmla="*/ 974750 h 2262993"/>
              <a:gd name="connsiteX66" fmla="*/ 619802 w 884080"/>
              <a:gd name="connsiteY66" fmla="*/ 1077781 h 2262993"/>
              <a:gd name="connsiteX67" fmla="*/ 606923 w 884080"/>
              <a:gd name="connsiteY67" fmla="*/ 1142175 h 2262993"/>
              <a:gd name="connsiteX68" fmla="*/ 555408 w 884080"/>
              <a:gd name="connsiteY68" fmla="*/ 1206570 h 2262993"/>
              <a:gd name="connsiteX69" fmla="*/ 491013 w 884080"/>
              <a:gd name="connsiteY69" fmla="*/ 1335359 h 2262993"/>
              <a:gd name="connsiteX70" fmla="*/ 439498 w 884080"/>
              <a:gd name="connsiteY70" fmla="*/ 1489905 h 2262993"/>
              <a:gd name="connsiteX71" fmla="*/ 426619 w 884080"/>
              <a:gd name="connsiteY71" fmla="*/ 1541420 h 2262993"/>
              <a:gd name="connsiteX72" fmla="*/ 413740 w 884080"/>
              <a:gd name="connsiteY72" fmla="*/ 1580057 h 2262993"/>
              <a:gd name="connsiteX73" fmla="*/ 387982 w 884080"/>
              <a:gd name="connsiteY73" fmla="*/ 1644451 h 2262993"/>
              <a:gd name="connsiteX74" fmla="*/ 362224 w 884080"/>
              <a:gd name="connsiteY74" fmla="*/ 1734604 h 2262993"/>
              <a:gd name="connsiteX75" fmla="*/ 375103 w 884080"/>
              <a:gd name="connsiteY75" fmla="*/ 1902029 h 2262993"/>
              <a:gd name="connsiteX76" fmla="*/ 387982 w 884080"/>
              <a:gd name="connsiteY76" fmla="*/ 1940666 h 2262993"/>
              <a:gd name="connsiteX77" fmla="*/ 362224 w 884080"/>
              <a:gd name="connsiteY77" fmla="*/ 1889150 h 2262993"/>
              <a:gd name="connsiteX78" fmla="*/ 310709 w 884080"/>
              <a:gd name="connsiteY78" fmla="*/ 1747482 h 2262993"/>
              <a:gd name="connsiteX79" fmla="*/ 323588 w 884080"/>
              <a:gd name="connsiteY79" fmla="*/ 1399753 h 2262993"/>
              <a:gd name="connsiteX80" fmla="*/ 284951 w 884080"/>
              <a:gd name="connsiteY80" fmla="*/ 730051 h 2262993"/>
              <a:gd name="connsiteX81" fmla="*/ 272072 w 884080"/>
              <a:gd name="connsiteY81" fmla="*/ 691415 h 2262993"/>
              <a:gd name="connsiteX82" fmla="*/ 259194 w 884080"/>
              <a:gd name="connsiteY82" fmla="*/ 627020 h 2262993"/>
              <a:gd name="connsiteX83" fmla="*/ 233436 w 884080"/>
              <a:gd name="connsiteY83" fmla="*/ 575505 h 2262993"/>
              <a:gd name="connsiteX84" fmla="*/ 220557 w 884080"/>
              <a:gd name="connsiteY84" fmla="*/ 536868 h 2262993"/>
              <a:gd name="connsiteX85" fmla="*/ 181920 w 884080"/>
              <a:gd name="connsiteY85" fmla="*/ 433837 h 2262993"/>
              <a:gd name="connsiteX86" fmla="*/ 156163 w 884080"/>
              <a:gd name="connsiteY86" fmla="*/ 395201 h 2262993"/>
              <a:gd name="connsiteX87" fmla="*/ 130405 w 884080"/>
              <a:gd name="connsiteY87" fmla="*/ 317928 h 2262993"/>
              <a:gd name="connsiteX88" fmla="*/ 117526 w 884080"/>
              <a:gd name="connsiteY88" fmla="*/ 279291 h 2262993"/>
              <a:gd name="connsiteX89" fmla="*/ 40253 w 884080"/>
              <a:gd name="connsiteY89" fmla="*/ 137623 h 2262993"/>
              <a:gd name="connsiteX90" fmla="*/ 40253 w 884080"/>
              <a:gd name="connsiteY90" fmla="*/ 111866 h 22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84080" h="2262993">
                <a:moveTo>
                  <a:pt x="66010" y="163381"/>
                </a:moveTo>
                <a:cubicBezTo>
                  <a:pt x="0" y="361426"/>
                  <a:pt x="43263" y="200927"/>
                  <a:pt x="284951" y="652778"/>
                </a:cubicBezTo>
                <a:cubicBezTo>
                  <a:pt x="304053" y="688490"/>
                  <a:pt x="329491" y="720510"/>
                  <a:pt x="349346" y="755809"/>
                </a:cubicBezTo>
                <a:cubicBezTo>
                  <a:pt x="386625" y="822082"/>
                  <a:pt x="421763" y="905870"/>
                  <a:pt x="452377" y="974750"/>
                </a:cubicBezTo>
                <a:cubicBezTo>
                  <a:pt x="518086" y="1369030"/>
                  <a:pt x="475693" y="1086484"/>
                  <a:pt x="452377" y="2030818"/>
                </a:cubicBezTo>
                <a:cubicBezTo>
                  <a:pt x="451231" y="2077213"/>
                  <a:pt x="430447" y="2117838"/>
                  <a:pt x="413740" y="2159606"/>
                </a:cubicBezTo>
                <a:cubicBezTo>
                  <a:pt x="409447" y="2185364"/>
                  <a:pt x="400861" y="2262993"/>
                  <a:pt x="400861" y="2236880"/>
                </a:cubicBezTo>
                <a:cubicBezTo>
                  <a:pt x="400861" y="2193736"/>
                  <a:pt x="409650" y="2151040"/>
                  <a:pt x="413740" y="2108091"/>
                </a:cubicBezTo>
                <a:cubicBezTo>
                  <a:pt x="418236" y="2060887"/>
                  <a:pt x="423465" y="2013735"/>
                  <a:pt x="426619" y="1966423"/>
                </a:cubicBezTo>
                <a:cubicBezTo>
                  <a:pt x="432052" y="1884925"/>
                  <a:pt x="436233" y="1803339"/>
                  <a:pt x="439498" y="1721725"/>
                </a:cubicBezTo>
                <a:cubicBezTo>
                  <a:pt x="460429" y="1198449"/>
                  <a:pt x="414145" y="1472289"/>
                  <a:pt x="478134" y="1232328"/>
                </a:cubicBezTo>
                <a:cubicBezTo>
                  <a:pt x="487255" y="1198123"/>
                  <a:pt x="489142" y="1161478"/>
                  <a:pt x="503892" y="1129297"/>
                </a:cubicBezTo>
                <a:cubicBezTo>
                  <a:pt x="536728" y="1057655"/>
                  <a:pt x="619802" y="923235"/>
                  <a:pt x="619802" y="923235"/>
                </a:cubicBezTo>
                <a:cubicBezTo>
                  <a:pt x="624095" y="755810"/>
                  <a:pt x="625245" y="588274"/>
                  <a:pt x="632681" y="420959"/>
                </a:cubicBezTo>
                <a:cubicBezTo>
                  <a:pt x="633840" y="394871"/>
                  <a:pt x="640439" y="369291"/>
                  <a:pt x="645560" y="343685"/>
                </a:cubicBezTo>
                <a:cubicBezTo>
                  <a:pt x="649031" y="326329"/>
                  <a:pt x="645923" y="304686"/>
                  <a:pt x="658439" y="292170"/>
                </a:cubicBezTo>
                <a:cubicBezTo>
                  <a:pt x="670955" y="279654"/>
                  <a:pt x="692935" y="284154"/>
                  <a:pt x="709954" y="279291"/>
                </a:cubicBezTo>
                <a:cubicBezTo>
                  <a:pt x="723007" y="275561"/>
                  <a:pt x="735712" y="270705"/>
                  <a:pt x="748591" y="266412"/>
                </a:cubicBezTo>
                <a:cubicBezTo>
                  <a:pt x="762231" y="256182"/>
                  <a:pt x="840888" y="190212"/>
                  <a:pt x="864501" y="202018"/>
                </a:cubicBezTo>
                <a:cubicBezTo>
                  <a:pt x="884080" y="211807"/>
                  <a:pt x="873086" y="244947"/>
                  <a:pt x="877379" y="266412"/>
                </a:cubicBezTo>
                <a:cubicBezTo>
                  <a:pt x="841454" y="410122"/>
                  <a:pt x="870101" y="301126"/>
                  <a:pt x="774348" y="588384"/>
                </a:cubicBezTo>
                <a:cubicBezTo>
                  <a:pt x="761469" y="627021"/>
                  <a:pt x="744547" y="664537"/>
                  <a:pt x="735712" y="704294"/>
                </a:cubicBezTo>
                <a:cubicBezTo>
                  <a:pt x="730087" y="729605"/>
                  <a:pt x="703955" y="843318"/>
                  <a:pt x="697075" y="884598"/>
                </a:cubicBezTo>
                <a:cubicBezTo>
                  <a:pt x="692084" y="914541"/>
                  <a:pt x="692535" y="945562"/>
                  <a:pt x="684196" y="974750"/>
                </a:cubicBezTo>
                <a:cubicBezTo>
                  <a:pt x="676542" y="1001539"/>
                  <a:pt x="622899" y="1114787"/>
                  <a:pt x="606923" y="1142175"/>
                </a:cubicBezTo>
                <a:cubicBezTo>
                  <a:pt x="591325" y="1168915"/>
                  <a:pt x="571335" y="1192904"/>
                  <a:pt x="555408" y="1219449"/>
                </a:cubicBezTo>
                <a:cubicBezTo>
                  <a:pt x="532668" y="1257349"/>
                  <a:pt x="512478" y="1296722"/>
                  <a:pt x="491013" y="1335359"/>
                </a:cubicBezTo>
                <a:cubicBezTo>
                  <a:pt x="486720" y="1356824"/>
                  <a:pt x="479045" y="1377882"/>
                  <a:pt x="478134" y="1399753"/>
                </a:cubicBezTo>
                <a:cubicBezTo>
                  <a:pt x="455128" y="1951887"/>
                  <a:pt x="517571" y="2136656"/>
                  <a:pt x="439498" y="1863392"/>
                </a:cubicBezTo>
                <a:cubicBezTo>
                  <a:pt x="435205" y="1829048"/>
                  <a:pt x="430242" y="1794782"/>
                  <a:pt x="426619" y="1760361"/>
                </a:cubicBezTo>
                <a:cubicBezTo>
                  <a:pt x="421655" y="1713204"/>
                  <a:pt x="420446" y="1665634"/>
                  <a:pt x="413740" y="1618694"/>
                </a:cubicBezTo>
                <a:cubicBezTo>
                  <a:pt x="407549" y="1575354"/>
                  <a:pt x="398009" y="1532521"/>
                  <a:pt x="387982" y="1489905"/>
                </a:cubicBezTo>
                <a:cubicBezTo>
                  <a:pt x="365242" y="1393260"/>
                  <a:pt x="330022" y="1302753"/>
                  <a:pt x="272072" y="1219449"/>
                </a:cubicBezTo>
                <a:cubicBezTo>
                  <a:pt x="240869" y="1174594"/>
                  <a:pt x="184275" y="1150393"/>
                  <a:pt x="156163" y="1103539"/>
                </a:cubicBezTo>
                <a:lnTo>
                  <a:pt x="117526" y="1039144"/>
                </a:lnTo>
                <a:cubicBezTo>
                  <a:pt x="113233" y="1017679"/>
                  <a:pt x="110937" y="995717"/>
                  <a:pt x="104647" y="974750"/>
                </a:cubicBezTo>
                <a:cubicBezTo>
                  <a:pt x="98004" y="952607"/>
                  <a:pt x="82907" y="933122"/>
                  <a:pt x="78889" y="910356"/>
                </a:cubicBezTo>
                <a:cubicBezTo>
                  <a:pt x="69905" y="859448"/>
                  <a:pt x="72050" y="807149"/>
                  <a:pt x="66010" y="755809"/>
                </a:cubicBezTo>
                <a:cubicBezTo>
                  <a:pt x="62376" y="724919"/>
                  <a:pt x="48159" y="671524"/>
                  <a:pt x="40253" y="639899"/>
                </a:cubicBezTo>
                <a:cubicBezTo>
                  <a:pt x="35960" y="472474"/>
                  <a:pt x="27374" y="305103"/>
                  <a:pt x="27374" y="137623"/>
                </a:cubicBezTo>
                <a:cubicBezTo>
                  <a:pt x="27374" y="103012"/>
                  <a:pt x="39113" y="0"/>
                  <a:pt x="40253" y="34592"/>
                </a:cubicBezTo>
                <a:cubicBezTo>
                  <a:pt x="54259" y="459451"/>
                  <a:pt x="49980" y="884814"/>
                  <a:pt x="66010" y="1309601"/>
                </a:cubicBezTo>
                <a:cubicBezTo>
                  <a:pt x="68411" y="1373223"/>
                  <a:pt x="88105" y="1394259"/>
                  <a:pt x="117526" y="1438389"/>
                </a:cubicBezTo>
                <a:cubicBezTo>
                  <a:pt x="126855" y="1494364"/>
                  <a:pt x="145162" y="1672089"/>
                  <a:pt x="194799" y="1721725"/>
                </a:cubicBezTo>
                <a:cubicBezTo>
                  <a:pt x="216264" y="1743190"/>
                  <a:pt x="239205" y="1763274"/>
                  <a:pt x="259194" y="1786119"/>
                </a:cubicBezTo>
                <a:cubicBezTo>
                  <a:pt x="280428" y="1810386"/>
                  <a:pt x="296848" y="1848549"/>
                  <a:pt x="310709" y="1876271"/>
                </a:cubicBezTo>
                <a:cubicBezTo>
                  <a:pt x="315002" y="1902029"/>
                  <a:pt x="305123" y="1935079"/>
                  <a:pt x="323588" y="1953544"/>
                </a:cubicBezTo>
                <a:cubicBezTo>
                  <a:pt x="334533" y="1964489"/>
                  <a:pt x="340349" y="1927503"/>
                  <a:pt x="349346" y="1914908"/>
                </a:cubicBezTo>
                <a:cubicBezTo>
                  <a:pt x="444689" y="1781427"/>
                  <a:pt x="321078" y="1963746"/>
                  <a:pt x="439498" y="1786119"/>
                </a:cubicBezTo>
                <a:cubicBezTo>
                  <a:pt x="448084" y="1760361"/>
                  <a:pt x="458111" y="1735040"/>
                  <a:pt x="465255" y="1708846"/>
                </a:cubicBezTo>
                <a:cubicBezTo>
                  <a:pt x="485347" y="1635175"/>
                  <a:pt x="470415" y="1620224"/>
                  <a:pt x="516771" y="1541420"/>
                </a:cubicBezTo>
                <a:cubicBezTo>
                  <a:pt x="541588" y="1499231"/>
                  <a:pt x="606923" y="1425511"/>
                  <a:pt x="606923" y="1425511"/>
                </a:cubicBezTo>
                <a:cubicBezTo>
                  <a:pt x="619802" y="1391167"/>
                  <a:pt x="637768" y="1358322"/>
                  <a:pt x="645560" y="1322480"/>
                </a:cubicBezTo>
                <a:cubicBezTo>
                  <a:pt x="656494" y="1272182"/>
                  <a:pt x="662588" y="1108117"/>
                  <a:pt x="697075" y="1039144"/>
                </a:cubicBezTo>
                <a:cubicBezTo>
                  <a:pt x="713590" y="1006113"/>
                  <a:pt x="740005" y="979043"/>
                  <a:pt x="761470" y="948992"/>
                </a:cubicBezTo>
                <a:cubicBezTo>
                  <a:pt x="765763" y="931820"/>
                  <a:pt x="769143" y="914394"/>
                  <a:pt x="774348" y="897477"/>
                </a:cubicBezTo>
                <a:cubicBezTo>
                  <a:pt x="786325" y="858551"/>
                  <a:pt x="800106" y="820204"/>
                  <a:pt x="812985" y="781567"/>
                </a:cubicBezTo>
                <a:cubicBezTo>
                  <a:pt x="821571" y="755809"/>
                  <a:pt x="832158" y="730634"/>
                  <a:pt x="838743" y="704294"/>
                </a:cubicBezTo>
                <a:lnTo>
                  <a:pt x="851622" y="652778"/>
                </a:lnTo>
                <a:cubicBezTo>
                  <a:pt x="847329" y="558333"/>
                  <a:pt x="854286" y="462699"/>
                  <a:pt x="838743" y="369443"/>
                </a:cubicBezTo>
                <a:cubicBezTo>
                  <a:pt x="831650" y="326886"/>
                  <a:pt x="838945" y="457119"/>
                  <a:pt x="825864" y="498232"/>
                </a:cubicBezTo>
                <a:cubicBezTo>
                  <a:pt x="808401" y="553117"/>
                  <a:pt x="762560" y="596902"/>
                  <a:pt x="748591" y="652778"/>
                </a:cubicBezTo>
                <a:lnTo>
                  <a:pt x="722833" y="755809"/>
                </a:lnTo>
                <a:cubicBezTo>
                  <a:pt x="718540" y="772981"/>
                  <a:pt x="715552" y="790533"/>
                  <a:pt x="709954" y="807325"/>
                </a:cubicBezTo>
                <a:lnTo>
                  <a:pt x="697075" y="845961"/>
                </a:lnTo>
                <a:cubicBezTo>
                  <a:pt x="692782" y="888891"/>
                  <a:pt x="697839" y="933820"/>
                  <a:pt x="684196" y="974750"/>
                </a:cubicBezTo>
                <a:cubicBezTo>
                  <a:pt x="671389" y="1013171"/>
                  <a:pt x="636774" y="1041009"/>
                  <a:pt x="619802" y="1077781"/>
                </a:cubicBezTo>
                <a:cubicBezTo>
                  <a:pt x="610629" y="1097656"/>
                  <a:pt x="616712" y="1122596"/>
                  <a:pt x="606923" y="1142175"/>
                </a:cubicBezTo>
                <a:cubicBezTo>
                  <a:pt x="594630" y="1166761"/>
                  <a:pt x="569551" y="1182999"/>
                  <a:pt x="555408" y="1206570"/>
                </a:cubicBezTo>
                <a:cubicBezTo>
                  <a:pt x="530714" y="1247727"/>
                  <a:pt x="512478" y="1292429"/>
                  <a:pt x="491013" y="1335359"/>
                </a:cubicBezTo>
                <a:cubicBezTo>
                  <a:pt x="466882" y="1480143"/>
                  <a:pt x="497000" y="1346150"/>
                  <a:pt x="439498" y="1489905"/>
                </a:cubicBezTo>
                <a:cubicBezTo>
                  <a:pt x="432924" y="1506339"/>
                  <a:pt x="431482" y="1524401"/>
                  <a:pt x="426619" y="1541420"/>
                </a:cubicBezTo>
                <a:cubicBezTo>
                  <a:pt x="422889" y="1554473"/>
                  <a:pt x="418507" y="1567346"/>
                  <a:pt x="413740" y="1580057"/>
                </a:cubicBezTo>
                <a:cubicBezTo>
                  <a:pt x="405623" y="1601703"/>
                  <a:pt x="396099" y="1622805"/>
                  <a:pt x="387982" y="1644451"/>
                </a:cubicBezTo>
                <a:cubicBezTo>
                  <a:pt x="374125" y="1681403"/>
                  <a:pt x="372373" y="1694009"/>
                  <a:pt x="362224" y="1734604"/>
                </a:cubicBezTo>
                <a:cubicBezTo>
                  <a:pt x="366517" y="1790412"/>
                  <a:pt x="368160" y="1846488"/>
                  <a:pt x="375103" y="1902029"/>
                </a:cubicBezTo>
                <a:cubicBezTo>
                  <a:pt x="376787" y="1915500"/>
                  <a:pt x="397581" y="1950265"/>
                  <a:pt x="387982" y="1940666"/>
                </a:cubicBezTo>
                <a:cubicBezTo>
                  <a:pt x="374406" y="1927090"/>
                  <a:pt x="370021" y="1906694"/>
                  <a:pt x="362224" y="1889150"/>
                </a:cubicBezTo>
                <a:cubicBezTo>
                  <a:pt x="338332" y="1835393"/>
                  <a:pt x="329744" y="1804587"/>
                  <a:pt x="310709" y="1747482"/>
                </a:cubicBezTo>
                <a:cubicBezTo>
                  <a:pt x="315002" y="1631572"/>
                  <a:pt x="325155" y="1515732"/>
                  <a:pt x="323588" y="1399753"/>
                </a:cubicBezTo>
                <a:cubicBezTo>
                  <a:pt x="323071" y="1361491"/>
                  <a:pt x="334599" y="928642"/>
                  <a:pt x="284951" y="730051"/>
                </a:cubicBezTo>
                <a:cubicBezTo>
                  <a:pt x="281658" y="716881"/>
                  <a:pt x="275364" y="704585"/>
                  <a:pt x="272072" y="691415"/>
                </a:cubicBezTo>
                <a:cubicBezTo>
                  <a:pt x="266763" y="670179"/>
                  <a:pt x="266116" y="647787"/>
                  <a:pt x="259194" y="627020"/>
                </a:cubicBezTo>
                <a:cubicBezTo>
                  <a:pt x="253123" y="608807"/>
                  <a:pt x="240999" y="593151"/>
                  <a:pt x="233436" y="575505"/>
                </a:cubicBezTo>
                <a:cubicBezTo>
                  <a:pt x="228088" y="563027"/>
                  <a:pt x="225196" y="549626"/>
                  <a:pt x="220557" y="536868"/>
                </a:cubicBezTo>
                <a:cubicBezTo>
                  <a:pt x="208022" y="502397"/>
                  <a:pt x="197098" y="467228"/>
                  <a:pt x="181920" y="433837"/>
                </a:cubicBezTo>
                <a:cubicBezTo>
                  <a:pt x="175515" y="419746"/>
                  <a:pt x="162449" y="409345"/>
                  <a:pt x="156163" y="395201"/>
                </a:cubicBezTo>
                <a:cubicBezTo>
                  <a:pt x="145136" y="370390"/>
                  <a:pt x="138991" y="343686"/>
                  <a:pt x="130405" y="317928"/>
                </a:cubicBezTo>
                <a:cubicBezTo>
                  <a:pt x="126112" y="305049"/>
                  <a:pt x="124721" y="290803"/>
                  <a:pt x="117526" y="279291"/>
                </a:cubicBezTo>
                <a:cubicBezTo>
                  <a:pt x="91012" y="236868"/>
                  <a:pt x="50830" y="190506"/>
                  <a:pt x="40253" y="137623"/>
                </a:cubicBezTo>
                <a:cubicBezTo>
                  <a:pt x="38569" y="129204"/>
                  <a:pt x="40253" y="120452"/>
                  <a:pt x="40253" y="111866"/>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549912" y="4251926"/>
            <a:ext cx="691709" cy="2262993"/>
          </a:xfrm>
          <a:custGeom>
            <a:avLst/>
            <a:gdLst>
              <a:gd name="connsiteX0" fmla="*/ 66010 w 884080"/>
              <a:gd name="connsiteY0" fmla="*/ 163381 h 2262993"/>
              <a:gd name="connsiteX1" fmla="*/ 284951 w 884080"/>
              <a:gd name="connsiteY1" fmla="*/ 652778 h 2262993"/>
              <a:gd name="connsiteX2" fmla="*/ 349346 w 884080"/>
              <a:gd name="connsiteY2" fmla="*/ 755809 h 2262993"/>
              <a:gd name="connsiteX3" fmla="*/ 452377 w 884080"/>
              <a:gd name="connsiteY3" fmla="*/ 974750 h 2262993"/>
              <a:gd name="connsiteX4" fmla="*/ 452377 w 884080"/>
              <a:gd name="connsiteY4" fmla="*/ 2030818 h 2262993"/>
              <a:gd name="connsiteX5" fmla="*/ 413740 w 884080"/>
              <a:gd name="connsiteY5" fmla="*/ 2159606 h 2262993"/>
              <a:gd name="connsiteX6" fmla="*/ 400861 w 884080"/>
              <a:gd name="connsiteY6" fmla="*/ 2236880 h 2262993"/>
              <a:gd name="connsiteX7" fmla="*/ 413740 w 884080"/>
              <a:gd name="connsiteY7" fmla="*/ 2108091 h 2262993"/>
              <a:gd name="connsiteX8" fmla="*/ 426619 w 884080"/>
              <a:gd name="connsiteY8" fmla="*/ 1966423 h 2262993"/>
              <a:gd name="connsiteX9" fmla="*/ 439498 w 884080"/>
              <a:gd name="connsiteY9" fmla="*/ 1721725 h 2262993"/>
              <a:gd name="connsiteX10" fmla="*/ 478134 w 884080"/>
              <a:gd name="connsiteY10" fmla="*/ 1232328 h 2262993"/>
              <a:gd name="connsiteX11" fmla="*/ 503892 w 884080"/>
              <a:gd name="connsiteY11" fmla="*/ 1129297 h 2262993"/>
              <a:gd name="connsiteX12" fmla="*/ 619802 w 884080"/>
              <a:gd name="connsiteY12" fmla="*/ 923235 h 2262993"/>
              <a:gd name="connsiteX13" fmla="*/ 632681 w 884080"/>
              <a:gd name="connsiteY13" fmla="*/ 420959 h 2262993"/>
              <a:gd name="connsiteX14" fmla="*/ 645560 w 884080"/>
              <a:gd name="connsiteY14" fmla="*/ 343685 h 2262993"/>
              <a:gd name="connsiteX15" fmla="*/ 658439 w 884080"/>
              <a:gd name="connsiteY15" fmla="*/ 292170 h 2262993"/>
              <a:gd name="connsiteX16" fmla="*/ 709954 w 884080"/>
              <a:gd name="connsiteY16" fmla="*/ 279291 h 2262993"/>
              <a:gd name="connsiteX17" fmla="*/ 748591 w 884080"/>
              <a:gd name="connsiteY17" fmla="*/ 266412 h 2262993"/>
              <a:gd name="connsiteX18" fmla="*/ 864501 w 884080"/>
              <a:gd name="connsiteY18" fmla="*/ 202018 h 2262993"/>
              <a:gd name="connsiteX19" fmla="*/ 877379 w 884080"/>
              <a:gd name="connsiteY19" fmla="*/ 266412 h 2262993"/>
              <a:gd name="connsiteX20" fmla="*/ 774348 w 884080"/>
              <a:gd name="connsiteY20" fmla="*/ 588384 h 2262993"/>
              <a:gd name="connsiteX21" fmla="*/ 735712 w 884080"/>
              <a:gd name="connsiteY21" fmla="*/ 704294 h 2262993"/>
              <a:gd name="connsiteX22" fmla="*/ 697075 w 884080"/>
              <a:gd name="connsiteY22" fmla="*/ 884598 h 2262993"/>
              <a:gd name="connsiteX23" fmla="*/ 684196 w 884080"/>
              <a:gd name="connsiteY23" fmla="*/ 974750 h 2262993"/>
              <a:gd name="connsiteX24" fmla="*/ 606923 w 884080"/>
              <a:gd name="connsiteY24" fmla="*/ 1142175 h 2262993"/>
              <a:gd name="connsiteX25" fmla="*/ 555408 w 884080"/>
              <a:gd name="connsiteY25" fmla="*/ 1219449 h 2262993"/>
              <a:gd name="connsiteX26" fmla="*/ 491013 w 884080"/>
              <a:gd name="connsiteY26" fmla="*/ 1335359 h 2262993"/>
              <a:gd name="connsiteX27" fmla="*/ 478134 w 884080"/>
              <a:gd name="connsiteY27" fmla="*/ 1399753 h 2262993"/>
              <a:gd name="connsiteX28" fmla="*/ 439498 w 884080"/>
              <a:gd name="connsiteY28" fmla="*/ 1863392 h 2262993"/>
              <a:gd name="connsiteX29" fmla="*/ 426619 w 884080"/>
              <a:gd name="connsiteY29" fmla="*/ 1760361 h 2262993"/>
              <a:gd name="connsiteX30" fmla="*/ 413740 w 884080"/>
              <a:gd name="connsiteY30" fmla="*/ 1618694 h 2262993"/>
              <a:gd name="connsiteX31" fmla="*/ 387982 w 884080"/>
              <a:gd name="connsiteY31" fmla="*/ 1489905 h 2262993"/>
              <a:gd name="connsiteX32" fmla="*/ 272072 w 884080"/>
              <a:gd name="connsiteY32" fmla="*/ 1219449 h 2262993"/>
              <a:gd name="connsiteX33" fmla="*/ 156163 w 884080"/>
              <a:gd name="connsiteY33" fmla="*/ 1103539 h 2262993"/>
              <a:gd name="connsiteX34" fmla="*/ 117526 w 884080"/>
              <a:gd name="connsiteY34" fmla="*/ 1039144 h 2262993"/>
              <a:gd name="connsiteX35" fmla="*/ 104647 w 884080"/>
              <a:gd name="connsiteY35" fmla="*/ 974750 h 2262993"/>
              <a:gd name="connsiteX36" fmla="*/ 78889 w 884080"/>
              <a:gd name="connsiteY36" fmla="*/ 910356 h 2262993"/>
              <a:gd name="connsiteX37" fmla="*/ 66010 w 884080"/>
              <a:gd name="connsiteY37" fmla="*/ 755809 h 2262993"/>
              <a:gd name="connsiteX38" fmla="*/ 40253 w 884080"/>
              <a:gd name="connsiteY38" fmla="*/ 639899 h 2262993"/>
              <a:gd name="connsiteX39" fmla="*/ 27374 w 884080"/>
              <a:gd name="connsiteY39" fmla="*/ 137623 h 2262993"/>
              <a:gd name="connsiteX40" fmla="*/ 40253 w 884080"/>
              <a:gd name="connsiteY40" fmla="*/ 34592 h 2262993"/>
              <a:gd name="connsiteX41" fmla="*/ 66010 w 884080"/>
              <a:gd name="connsiteY41" fmla="*/ 1309601 h 2262993"/>
              <a:gd name="connsiteX42" fmla="*/ 117526 w 884080"/>
              <a:gd name="connsiteY42" fmla="*/ 1438389 h 2262993"/>
              <a:gd name="connsiteX43" fmla="*/ 194799 w 884080"/>
              <a:gd name="connsiteY43" fmla="*/ 1721725 h 2262993"/>
              <a:gd name="connsiteX44" fmla="*/ 259194 w 884080"/>
              <a:gd name="connsiteY44" fmla="*/ 1786119 h 2262993"/>
              <a:gd name="connsiteX45" fmla="*/ 310709 w 884080"/>
              <a:gd name="connsiteY45" fmla="*/ 1876271 h 2262993"/>
              <a:gd name="connsiteX46" fmla="*/ 323588 w 884080"/>
              <a:gd name="connsiteY46" fmla="*/ 1953544 h 2262993"/>
              <a:gd name="connsiteX47" fmla="*/ 349346 w 884080"/>
              <a:gd name="connsiteY47" fmla="*/ 1914908 h 2262993"/>
              <a:gd name="connsiteX48" fmla="*/ 439498 w 884080"/>
              <a:gd name="connsiteY48" fmla="*/ 1786119 h 2262993"/>
              <a:gd name="connsiteX49" fmla="*/ 465255 w 884080"/>
              <a:gd name="connsiteY49" fmla="*/ 1708846 h 2262993"/>
              <a:gd name="connsiteX50" fmla="*/ 516771 w 884080"/>
              <a:gd name="connsiteY50" fmla="*/ 1541420 h 2262993"/>
              <a:gd name="connsiteX51" fmla="*/ 606923 w 884080"/>
              <a:gd name="connsiteY51" fmla="*/ 1425511 h 2262993"/>
              <a:gd name="connsiteX52" fmla="*/ 645560 w 884080"/>
              <a:gd name="connsiteY52" fmla="*/ 1322480 h 2262993"/>
              <a:gd name="connsiteX53" fmla="*/ 697075 w 884080"/>
              <a:gd name="connsiteY53" fmla="*/ 1039144 h 2262993"/>
              <a:gd name="connsiteX54" fmla="*/ 761470 w 884080"/>
              <a:gd name="connsiteY54" fmla="*/ 948992 h 2262993"/>
              <a:gd name="connsiteX55" fmla="*/ 774348 w 884080"/>
              <a:gd name="connsiteY55" fmla="*/ 897477 h 2262993"/>
              <a:gd name="connsiteX56" fmla="*/ 812985 w 884080"/>
              <a:gd name="connsiteY56" fmla="*/ 781567 h 2262993"/>
              <a:gd name="connsiteX57" fmla="*/ 838743 w 884080"/>
              <a:gd name="connsiteY57" fmla="*/ 704294 h 2262993"/>
              <a:gd name="connsiteX58" fmla="*/ 851622 w 884080"/>
              <a:gd name="connsiteY58" fmla="*/ 652778 h 2262993"/>
              <a:gd name="connsiteX59" fmla="*/ 838743 w 884080"/>
              <a:gd name="connsiteY59" fmla="*/ 369443 h 2262993"/>
              <a:gd name="connsiteX60" fmla="*/ 825864 w 884080"/>
              <a:gd name="connsiteY60" fmla="*/ 498232 h 2262993"/>
              <a:gd name="connsiteX61" fmla="*/ 748591 w 884080"/>
              <a:gd name="connsiteY61" fmla="*/ 652778 h 2262993"/>
              <a:gd name="connsiteX62" fmla="*/ 722833 w 884080"/>
              <a:gd name="connsiteY62" fmla="*/ 755809 h 2262993"/>
              <a:gd name="connsiteX63" fmla="*/ 709954 w 884080"/>
              <a:gd name="connsiteY63" fmla="*/ 807325 h 2262993"/>
              <a:gd name="connsiteX64" fmla="*/ 697075 w 884080"/>
              <a:gd name="connsiteY64" fmla="*/ 845961 h 2262993"/>
              <a:gd name="connsiteX65" fmla="*/ 684196 w 884080"/>
              <a:gd name="connsiteY65" fmla="*/ 974750 h 2262993"/>
              <a:gd name="connsiteX66" fmla="*/ 619802 w 884080"/>
              <a:gd name="connsiteY66" fmla="*/ 1077781 h 2262993"/>
              <a:gd name="connsiteX67" fmla="*/ 606923 w 884080"/>
              <a:gd name="connsiteY67" fmla="*/ 1142175 h 2262993"/>
              <a:gd name="connsiteX68" fmla="*/ 555408 w 884080"/>
              <a:gd name="connsiteY68" fmla="*/ 1206570 h 2262993"/>
              <a:gd name="connsiteX69" fmla="*/ 491013 w 884080"/>
              <a:gd name="connsiteY69" fmla="*/ 1335359 h 2262993"/>
              <a:gd name="connsiteX70" fmla="*/ 439498 w 884080"/>
              <a:gd name="connsiteY70" fmla="*/ 1489905 h 2262993"/>
              <a:gd name="connsiteX71" fmla="*/ 426619 w 884080"/>
              <a:gd name="connsiteY71" fmla="*/ 1541420 h 2262993"/>
              <a:gd name="connsiteX72" fmla="*/ 413740 w 884080"/>
              <a:gd name="connsiteY72" fmla="*/ 1580057 h 2262993"/>
              <a:gd name="connsiteX73" fmla="*/ 387982 w 884080"/>
              <a:gd name="connsiteY73" fmla="*/ 1644451 h 2262993"/>
              <a:gd name="connsiteX74" fmla="*/ 362224 w 884080"/>
              <a:gd name="connsiteY74" fmla="*/ 1734604 h 2262993"/>
              <a:gd name="connsiteX75" fmla="*/ 375103 w 884080"/>
              <a:gd name="connsiteY75" fmla="*/ 1902029 h 2262993"/>
              <a:gd name="connsiteX76" fmla="*/ 387982 w 884080"/>
              <a:gd name="connsiteY76" fmla="*/ 1940666 h 2262993"/>
              <a:gd name="connsiteX77" fmla="*/ 362224 w 884080"/>
              <a:gd name="connsiteY77" fmla="*/ 1889150 h 2262993"/>
              <a:gd name="connsiteX78" fmla="*/ 310709 w 884080"/>
              <a:gd name="connsiteY78" fmla="*/ 1747482 h 2262993"/>
              <a:gd name="connsiteX79" fmla="*/ 323588 w 884080"/>
              <a:gd name="connsiteY79" fmla="*/ 1399753 h 2262993"/>
              <a:gd name="connsiteX80" fmla="*/ 284951 w 884080"/>
              <a:gd name="connsiteY80" fmla="*/ 730051 h 2262993"/>
              <a:gd name="connsiteX81" fmla="*/ 272072 w 884080"/>
              <a:gd name="connsiteY81" fmla="*/ 691415 h 2262993"/>
              <a:gd name="connsiteX82" fmla="*/ 259194 w 884080"/>
              <a:gd name="connsiteY82" fmla="*/ 627020 h 2262993"/>
              <a:gd name="connsiteX83" fmla="*/ 233436 w 884080"/>
              <a:gd name="connsiteY83" fmla="*/ 575505 h 2262993"/>
              <a:gd name="connsiteX84" fmla="*/ 220557 w 884080"/>
              <a:gd name="connsiteY84" fmla="*/ 536868 h 2262993"/>
              <a:gd name="connsiteX85" fmla="*/ 181920 w 884080"/>
              <a:gd name="connsiteY85" fmla="*/ 433837 h 2262993"/>
              <a:gd name="connsiteX86" fmla="*/ 156163 w 884080"/>
              <a:gd name="connsiteY86" fmla="*/ 395201 h 2262993"/>
              <a:gd name="connsiteX87" fmla="*/ 130405 w 884080"/>
              <a:gd name="connsiteY87" fmla="*/ 317928 h 2262993"/>
              <a:gd name="connsiteX88" fmla="*/ 117526 w 884080"/>
              <a:gd name="connsiteY88" fmla="*/ 279291 h 2262993"/>
              <a:gd name="connsiteX89" fmla="*/ 40253 w 884080"/>
              <a:gd name="connsiteY89" fmla="*/ 137623 h 2262993"/>
              <a:gd name="connsiteX90" fmla="*/ 40253 w 884080"/>
              <a:gd name="connsiteY90" fmla="*/ 111866 h 22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84080" h="2262993">
                <a:moveTo>
                  <a:pt x="66010" y="163381"/>
                </a:moveTo>
                <a:cubicBezTo>
                  <a:pt x="0" y="361426"/>
                  <a:pt x="43263" y="200927"/>
                  <a:pt x="284951" y="652778"/>
                </a:cubicBezTo>
                <a:cubicBezTo>
                  <a:pt x="304053" y="688490"/>
                  <a:pt x="329491" y="720510"/>
                  <a:pt x="349346" y="755809"/>
                </a:cubicBezTo>
                <a:cubicBezTo>
                  <a:pt x="386625" y="822082"/>
                  <a:pt x="421763" y="905870"/>
                  <a:pt x="452377" y="974750"/>
                </a:cubicBezTo>
                <a:cubicBezTo>
                  <a:pt x="518086" y="1369030"/>
                  <a:pt x="475693" y="1086484"/>
                  <a:pt x="452377" y="2030818"/>
                </a:cubicBezTo>
                <a:cubicBezTo>
                  <a:pt x="451231" y="2077213"/>
                  <a:pt x="430447" y="2117838"/>
                  <a:pt x="413740" y="2159606"/>
                </a:cubicBezTo>
                <a:cubicBezTo>
                  <a:pt x="409447" y="2185364"/>
                  <a:pt x="400861" y="2262993"/>
                  <a:pt x="400861" y="2236880"/>
                </a:cubicBezTo>
                <a:cubicBezTo>
                  <a:pt x="400861" y="2193736"/>
                  <a:pt x="409650" y="2151040"/>
                  <a:pt x="413740" y="2108091"/>
                </a:cubicBezTo>
                <a:cubicBezTo>
                  <a:pt x="418236" y="2060887"/>
                  <a:pt x="423465" y="2013735"/>
                  <a:pt x="426619" y="1966423"/>
                </a:cubicBezTo>
                <a:cubicBezTo>
                  <a:pt x="432052" y="1884925"/>
                  <a:pt x="436233" y="1803339"/>
                  <a:pt x="439498" y="1721725"/>
                </a:cubicBezTo>
                <a:cubicBezTo>
                  <a:pt x="460429" y="1198449"/>
                  <a:pt x="414145" y="1472289"/>
                  <a:pt x="478134" y="1232328"/>
                </a:cubicBezTo>
                <a:cubicBezTo>
                  <a:pt x="487255" y="1198123"/>
                  <a:pt x="489142" y="1161478"/>
                  <a:pt x="503892" y="1129297"/>
                </a:cubicBezTo>
                <a:cubicBezTo>
                  <a:pt x="536728" y="1057655"/>
                  <a:pt x="619802" y="923235"/>
                  <a:pt x="619802" y="923235"/>
                </a:cubicBezTo>
                <a:cubicBezTo>
                  <a:pt x="624095" y="755810"/>
                  <a:pt x="625245" y="588274"/>
                  <a:pt x="632681" y="420959"/>
                </a:cubicBezTo>
                <a:cubicBezTo>
                  <a:pt x="633840" y="394871"/>
                  <a:pt x="640439" y="369291"/>
                  <a:pt x="645560" y="343685"/>
                </a:cubicBezTo>
                <a:cubicBezTo>
                  <a:pt x="649031" y="326329"/>
                  <a:pt x="645923" y="304686"/>
                  <a:pt x="658439" y="292170"/>
                </a:cubicBezTo>
                <a:cubicBezTo>
                  <a:pt x="670955" y="279654"/>
                  <a:pt x="692935" y="284154"/>
                  <a:pt x="709954" y="279291"/>
                </a:cubicBezTo>
                <a:cubicBezTo>
                  <a:pt x="723007" y="275561"/>
                  <a:pt x="735712" y="270705"/>
                  <a:pt x="748591" y="266412"/>
                </a:cubicBezTo>
                <a:cubicBezTo>
                  <a:pt x="762231" y="256182"/>
                  <a:pt x="840888" y="190212"/>
                  <a:pt x="864501" y="202018"/>
                </a:cubicBezTo>
                <a:cubicBezTo>
                  <a:pt x="884080" y="211807"/>
                  <a:pt x="873086" y="244947"/>
                  <a:pt x="877379" y="266412"/>
                </a:cubicBezTo>
                <a:cubicBezTo>
                  <a:pt x="841454" y="410122"/>
                  <a:pt x="870101" y="301126"/>
                  <a:pt x="774348" y="588384"/>
                </a:cubicBezTo>
                <a:cubicBezTo>
                  <a:pt x="761469" y="627021"/>
                  <a:pt x="744547" y="664537"/>
                  <a:pt x="735712" y="704294"/>
                </a:cubicBezTo>
                <a:cubicBezTo>
                  <a:pt x="730087" y="729605"/>
                  <a:pt x="703955" y="843318"/>
                  <a:pt x="697075" y="884598"/>
                </a:cubicBezTo>
                <a:cubicBezTo>
                  <a:pt x="692084" y="914541"/>
                  <a:pt x="692535" y="945562"/>
                  <a:pt x="684196" y="974750"/>
                </a:cubicBezTo>
                <a:cubicBezTo>
                  <a:pt x="676542" y="1001539"/>
                  <a:pt x="622899" y="1114787"/>
                  <a:pt x="606923" y="1142175"/>
                </a:cubicBezTo>
                <a:cubicBezTo>
                  <a:pt x="591325" y="1168915"/>
                  <a:pt x="571335" y="1192904"/>
                  <a:pt x="555408" y="1219449"/>
                </a:cubicBezTo>
                <a:cubicBezTo>
                  <a:pt x="532668" y="1257349"/>
                  <a:pt x="512478" y="1296722"/>
                  <a:pt x="491013" y="1335359"/>
                </a:cubicBezTo>
                <a:cubicBezTo>
                  <a:pt x="486720" y="1356824"/>
                  <a:pt x="479045" y="1377882"/>
                  <a:pt x="478134" y="1399753"/>
                </a:cubicBezTo>
                <a:cubicBezTo>
                  <a:pt x="455128" y="1951887"/>
                  <a:pt x="517571" y="2136656"/>
                  <a:pt x="439498" y="1863392"/>
                </a:cubicBezTo>
                <a:cubicBezTo>
                  <a:pt x="435205" y="1829048"/>
                  <a:pt x="430242" y="1794782"/>
                  <a:pt x="426619" y="1760361"/>
                </a:cubicBezTo>
                <a:cubicBezTo>
                  <a:pt x="421655" y="1713204"/>
                  <a:pt x="420446" y="1665634"/>
                  <a:pt x="413740" y="1618694"/>
                </a:cubicBezTo>
                <a:cubicBezTo>
                  <a:pt x="407549" y="1575354"/>
                  <a:pt x="398009" y="1532521"/>
                  <a:pt x="387982" y="1489905"/>
                </a:cubicBezTo>
                <a:cubicBezTo>
                  <a:pt x="365242" y="1393260"/>
                  <a:pt x="330022" y="1302753"/>
                  <a:pt x="272072" y="1219449"/>
                </a:cubicBezTo>
                <a:cubicBezTo>
                  <a:pt x="240869" y="1174594"/>
                  <a:pt x="184275" y="1150393"/>
                  <a:pt x="156163" y="1103539"/>
                </a:cubicBezTo>
                <a:lnTo>
                  <a:pt x="117526" y="1039144"/>
                </a:lnTo>
                <a:cubicBezTo>
                  <a:pt x="113233" y="1017679"/>
                  <a:pt x="110937" y="995717"/>
                  <a:pt x="104647" y="974750"/>
                </a:cubicBezTo>
                <a:cubicBezTo>
                  <a:pt x="98004" y="952607"/>
                  <a:pt x="82907" y="933122"/>
                  <a:pt x="78889" y="910356"/>
                </a:cubicBezTo>
                <a:cubicBezTo>
                  <a:pt x="69905" y="859448"/>
                  <a:pt x="72050" y="807149"/>
                  <a:pt x="66010" y="755809"/>
                </a:cubicBezTo>
                <a:cubicBezTo>
                  <a:pt x="62376" y="724919"/>
                  <a:pt x="48159" y="671524"/>
                  <a:pt x="40253" y="639899"/>
                </a:cubicBezTo>
                <a:cubicBezTo>
                  <a:pt x="35960" y="472474"/>
                  <a:pt x="27374" y="305103"/>
                  <a:pt x="27374" y="137623"/>
                </a:cubicBezTo>
                <a:cubicBezTo>
                  <a:pt x="27374" y="103012"/>
                  <a:pt x="39113" y="0"/>
                  <a:pt x="40253" y="34592"/>
                </a:cubicBezTo>
                <a:cubicBezTo>
                  <a:pt x="54259" y="459451"/>
                  <a:pt x="49980" y="884814"/>
                  <a:pt x="66010" y="1309601"/>
                </a:cubicBezTo>
                <a:cubicBezTo>
                  <a:pt x="68411" y="1373223"/>
                  <a:pt x="88105" y="1394259"/>
                  <a:pt x="117526" y="1438389"/>
                </a:cubicBezTo>
                <a:cubicBezTo>
                  <a:pt x="126855" y="1494364"/>
                  <a:pt x="145162" y="1672089"/>
                  <a:pt x="194799" y="1721725"/>
                </a:cubicBezTo>
                <a:cubicBezTo>
                  <a:pt x="216264" y="1743190"/>
                  <a:pt x="239205" y="1763274"/>
                  <a:pt x="259194" y="1786119"/>
                </a:cubicBezTo>
                <a:cubicBezTo>
                  <a:pt x="280428" y="1810386"/>
                  <a:pt x="296848" y="1848549"/>
                  <a:pt x="310709" y="1876271"/>
                </a:cubicBezTo>
                <a:cubicBezTo>
                  <a:pt x="315002" y="1902029"/>
                  <a:pt x="305123" y="1935079"/>
                  <a:pt x="323588" y="1953544"/>
                </a:cubicBezTo>
                <a:cubicBezTo>
                  <a:pt x="334533" y="1964489"/>
                  <a:pt x="340349" y="1927503"/>
                  <a:pt x="349346" y="1914908"/>
                </a:cubicBezTo>
                <a:cubicBezTo>
                  <a:pt x="444689" y="1781427"/>
                  <a:pt x="321078" y="1963746"/>
                  <a:pt x="439498" y="1786119"/>
                </a:cubicBezTo>
                <a:cubicBezTo>
                  <a:pt x="448084" y="1760361"/>
                  <a:pt x="458111" y="1735040"/>
                  <a:pt x="465255" y="1708846"/>
                </a:cubicBezTo>
                <a:cubicBezTo>
                  <a:pt x="485347" y="1635175"/>
                  <a:pt x="470415" y="1620224"/>
                  <a:pt x="516771" y="1541420"/>
                </a:cubicBezTo>
                <a:cubicBezTo>
                  <a:pt x="541588" y="1499231"/>
                  <a:pt x="606923" y="1425511"/>
                  <a:pt x="606923" y="1425511"/>
                </a:cubicBezTo>
                <a:cubicBezTo>
                  <a:pt x="619802" y="1391167"/>
                  <a:pt x="637768" y="1358322"/>
                  <a:pt x="645560" y="1322480"/>
                </a:cubicBezTo>
                <a:cubicBezTo>
                  <a:pt x="656494" y="1272182"/>
                  <a:pt x="662588" y="1108117"/>
                  <a:pt x="697075" y="1039144"/>
                </a:cubicBezTo>
                <a:cubicBezTo>
                  <a:pt x="713590" y="1006113"/>
                  <a:pt x="740005" y="979043"/>
                  <a:pt x="761470" y="948992"/>
                </a:cubicBezTo>
                <a:cubicBezTo>
                  <a:pt x="765763" y="931820"/>
                  <a:pt x="769143" y="914394"/>
                  <a:pt x="774348" y="897477"/>
                </a:cubicBezTo>
                <a:cubicBezTo>
                  <a:pt x="786325" y="858551"/>
                  <a:pt x="800106" y="820204"/>
                  <a:pt x="812985" y="781567"/>
                </a:cubicBezTo>
                <a:cubicBezTo>
                  <a:pt x="821571" y="755809"/>
                  <a:pt x="832158" y="730634"/>
                  <a:pt x="838743" y="704294"/>
                </a:cubicBezTo>
                <a:lnTo>
                  <a:pt x="851622" y="652778"/>
                </a:lnTo>
                <a:cubicBezTo>
                  <a:pt x="847329" y="558333"/>
                  <a:pt x="854286" y="462699"/>
                  <a:pt x="838743" y="369443"/>
                </a:cubicBezTo>
                <a:cubicBezTo>
                  <a:pt x="831650" y="326886"/>
                  <a:pt x="838945" y="457119"/>
                  <a:pt x="825864" y="498232"/>
                </a:cubicBezTo>
                <a:cubicBezTo>
                  <a:pt x="808401" y="553117"/>
                  <a:pt x="762560" y="596902"/>
                  <a:pt x="748591" y="652778"/>
                </a:cubicBezTo>
                <a:lnTo>
                  <a:pt x="722833" y="755809"/>
                </a:lnTo>
                <a:cubicBezTo>
                  <a:pt x="718540" y="772981"/>
                  <a:pt x="715552" y="790533"/>
                  <a:pt x="709954" y="807325"/>
                </a:cubicBezTo>
                <a:lnTo>
                  <a:pt x="697075" y="845961"/>
                </a:lnTo>
                <a:cubicBezTo>
                  <a:pt x="692782" y="888891"/>
                  <a:pt x="697839" y="933820"/>
                  <a:pt x="684196" y="974750"/>
                </a:cubicBezTo>
                <a:cubicBezTo>
                  <a:pt x="671389" y="1013171"/>
                  <a:pt x="636774" y="1041009"/>
                  <a:pt x="619802" y="1077781"/>
                </a:cubicBezTo>
                <a:cubicBezTo>
                  <a:pt x="610629" y="1097656"/>
                  <a:pt x="616712" y="1122596"/>
                  <a:pt x="606923" y="1142175"/>
                </a:cubicBezTo>
                <a:cubicBezTo>
                  <a:pt x="594630" y="1166761"/>
                  <a:pt x="569551" y="1182999"/>
                  <a:pt x="555408" y="1206570"/>
                </a:cubicBezTo>
                <a:cubicBezTo>
                  <a:pt x="530714" y="1247727"/>
                  <a:pt x="512478" y="1292429"/>
                  <a:pt x="491013" y="1335359"/>
                </a:cubicBezTo>
                <a:cubicBezTo>
                  <a:pt x="466882" y="1480143"/>
                  <a:pt x="497000" y="1346150"/>
                  <a:pt x="439498" y="1489905"/>
                </a:cubicBezTo>
                <a:cubicBezTo>
                  <a:pt x="432924" y="1506339"/>
                  <a:pt x="431482" y="1524401"/>
                  <a:pt x="426619" y="1541420"/>
                </a:cubicBezTo>
                <a:cubicBezTo>
                  <a:pt x="422889" y="1554473"/>
                  <a:pt x="418507" y="1567346"/>
                  <a:pt x="413740" y="1580057"/>
                </a:cubicBezTo>
                <a:cubicBezTo>
                  <a:pt x="405623" y="1601703"/>
                  <a:pt x="396099" y="1622805"/>
                  <a:pt x="387982" y="1644451"/>
                </a:cubicBezTo>
                <a:cubicBezTo>
                  <a:pt x="374125" y="1681403"/>
                  <a:pt x="372373" y="1694009"/>
                  <a:pt x="362224" y="1734604"/>
                </a:cubicBezTo>
                <a:cubicBezTo>
                  <a:pt x="366517" y="1790412"/>
                  <a:pt x="368160" y="1846488"/>
                  <a:pt x="375103" y="1902029"/>
                </a:cubicBezTo>
                <a:cubicBezTo>
                  <a:pt x="376787" y="1915500"/>
                  <a:pt x="397581" y="1950265"/>
                  <a:pt x="387982" y="1940666"/>
                </a:cubicBezTo>
                <a:cubicBezTo>
                  <a:pt x="374406" y="1927090"/>
                  <a:pt x="370021" y="1906694"/>
                  <a:pt x="362224" y="1889150"/>
                </a:cubicBezTo>
                <a:cubicBezTo>
                  <a:pt x="338332" y="1835393"/>
                  <a:pt x="329744" y="1804587"/>
                  <a:pt x="310709" y="1747482"/>
                </a:cubicBezTo>
                <a:cubicBezTo>
                  <a:pt x="315002" y="1631572"/>
                  <a:pt x="325155" y="1515732"/>
                  <a:pt x="323588" y="1399753"/>
                </a:cubicBezTo>
                <a:cubicBezTo>
                  <a:pt x="323071" y="1361491"/>
                  <a:pt x="334599" y="928642"/>
                  <a:pt x="284951" y="730051"/>
                </a:cubicBezTo>
                <a:cubicBezTo>
                  <a:pt x="281658" y="716881"/>
                  <a:pt x="275364" y="704585"/>
                  <a:pt x="272072" y="691415"/>
                </a:cubicBezTo>
                <a:cubicBezTo>
                  <a:pt x="266763" y="670179"/>
                  <a:pt x="266116" y="647787"/>
                  <a:pt x="259194" y="627020"/>
                </a:cubicBezTo>
                <a:cubicBezTo>
                  <a:pt x="253123" y="608807"/>
                  <a:pt x="240999" y="593151"/>
                  <a:pt x="233436" y="575505"/>
                </a:cubicBezTo>
                <a:cubicBezTo>
                  <a:pt x="228088" y="563027"/>
                  <a:pt x="225196" y="549626"/>
                  <a:pt x="220557" y="536868"/>
                </a:cubicBezTo>
                <a:cubicBezTo>
                  <a:pt x="208022" y="502397"/>
                  <a:pt x="197098" y="467228"/>
                  <a:pt x="181920" y="433837"/>
                </a:cubicBezTo>
                <a:cubicBezTo>
                  <a:pt x="175515" y="419746"/>
                  <a:pt x="162449" y="409345"/>
                  <a:pt x="156163" y="395201"/>
                </a:cubicBezTo>
                <a:cubicBezTo>
                  <a:pt x="145136" y="370390"/>
                  <a:pt x="138991" y="343686"/>
                  <a:pt x="130405" y="317928"/>
                </a:cubicBezTo>
                <a:cubicBezTo>
                  <a:pt x="126112" y="305049"/>
                  <a:pt x="124721" y="290803"/>
                  <a:pt x="117526" y="279291"/>
                </a:cubicBezTo>
                <a:cubicBezTo>
                  <a:pt x="91012" y="236868"/>
                  <a:pt x="50830" y="190506"/>
                  <a:pt x="40253" y="137623"/>
                </a:cubicBezTo>
                <a:cubicBezTo>
                  <a:pt x="38569" y="129204"/>
                  <a:pt x="40253" y="120452"/>
                  <a:pt x="40253" y="111866"/>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2"/>
          <p:cNvGrpSpPr/>
          <p:nvPr/>
        </p:nvGrpSpPr>
        <p:grpSpPr>
          <a:xfrm rot="19167459">
            <a:off x="1147457" y="1447482"/>
            <a:ext cx="919485" cy="587775"/>
            <a:chOff x="1146328" y="695383"/>
            <a:chExt cx="1643308" cy="1004628"/>
          </a:xfrm>
        </p:grpSpPr>
        <p:sp>
          <p:nvSpPr>
            <p:cNvPr id="14" name="Freeform 13"/>
            <p:cNvSpPr/>
            <p:nvPr/>
          </p:nvSpPr>
          <p:spPr>
            <a:xfrm>
              <a:off x="1146328" y="695383"/>
              <a:ext cx="1643308" cy="979287"/>
            </a:xfrm>
            <a:custGeom>
              <a:avLst/>
              <a:gdLst>
                <a:gd name="connsiteX0" fmla="*/ 1571114 w 1643308"/>
                <a:gd name="connsiteY0" fmla="*/ 734172 h 979287"/>
                <a:gd name="connsiteX1" fmla="*/ 1390810 w 1643308"/>
                <a:gd name="connsiteY1" fmla="*/ 888718 h 979287"/>
                <a:gd name="connsiteX2" fmla="*/ 1262021 w 1643308"/>
                <a:gd name="connsiteY2" fmla="*/ 965992 h 979287"/>
                <a:gd name="connsiteX3" fmla="*/ 1055959 w 1643308"/>
                <a:gd name="connsiteY3" fmla="*/ 978871 h 979287"/>
                <a:gd name="connsiteX4" fmla="*/ 489289 w 1643308"/>
                <a:gd name="connsiteY4" fmla="*/ 965992 h 979287"/>
                <a:gd name="connsiteX5" fmla="*/ 450652 w 1643308"/>
                <a:gd name="connsiteY5" fmla="*/ 940234 h 979287"/>
                <a:gd name="connsiteX6" fmla="*/ 360500 w 1643308"/>
                <a:gd name="connsiteY6" fmla="*/ 888718 h 979287"/>
                <a:gd name="connsiteX7" fmla="*/ 244590 w 1643308"/>
                <a:gd name="connsiteY7" fmla="*/ 759930 h 979287"/>
                <a:gd name="connsiteX8" fmla="*/ 167317 w 1643308"/>
                <a:gd name="connsiteY8" fmla="*/ 708414 h 979287"/>
                <a:gd name="connsiteX9" fmla="*/ 64286 w 1643308"/>
                <a:gd name="connsiteY9" fmla="*/ 644020 h 979287"/>
                <a:gd name="connsiteX10" fmla="*/ 51407 w 1643308"/>
                <a:gd name="connsiteY10" fmla="*/ 605383 h 979287"/>
                <a:gd name="connsiteX11" fmla="*/ 64286 w 1643308"/>
                <a:gd name="connsiteY11" fmla="*/ 682656 h 979287"/>
                <a:gd name="connsiteX12" fmla="*/ 102923 w 1643308"/>
                <a:gd name="connsiteY12" fmla="*/ 721293 h 979287"/>
                <a:gd name="connsiteX13" fmla="*/ 205954 w 1643308"/>
                <a:gd name="connsiteY13" fmla="*/ 785687 h 979287"/>
                <a:gd name="connsiteX14" fmla="*/ 244590 w 1643308"/>
                <a:gd name="connsiteY14" fmla="*/ 837203 h 979287"/>
                <a:gd name="connsiteX15" fmla="*/ 296106 w 1643308"/>
                <a:gd name="connsiteY15" fmla="*/ 862961 h 979287"/>
                <a:gd name="connsiteX16" fmla="*/ 334742 w 1643308"/>
                <a:gd name="connsiteY16" fmla="*/ 888718 h 979287"/>
                <a:gd name="connsiteX17" fmla="*/ 450652 w 1643308"/>
                <a:gd name="connsiteY17" fmla="*/ 927355 h 979287"/>
                <a:gd name="connsiteX18" fmla="*/ 502168 w 1643308"/>
                <a:gd name="connsiteY18" fmla="*/ 953113 h 979287"/>
                <a:gd name="connsiteX19" fmla="*/ 1158990 w 1643308"/>
                <a:gd name="connsiteY19" fmla="*/ 940234 h 979287"/>
                <a:gd name="connsiteX20" fmla="*/ 1326416 w 1643308"/>
                <a:gd name="connsiteY20" fmla="*/ 914476 h 979287"/>
                <a:gd name="connsiteX21" fmla="*/ 1377931 w 1643308"/>
                <a:gd name="connsiteY21" fmla="*/ 901597 h 979287"/>
                <a:gd name="connsiteX22" fmla="*/ 1416568 w 1643308"/>
                <a:gd name="connsiteY22" fmla="*/ 862961 h 979287"/>
                <a:gd name="connsiteX23" fmla="*/ 1442326 w 1643308"/>
                <a:gd name="connsiteY23" fmla="*/ 824324 h 979287"/>
                <a:gd name="connsiteX24" fmla="*/ 1506720 w 1643308"/>
                <a:gd name="connsiteY24" fmla="*/ 798566 h 979287"/>
                <a:gd name="connsiteX25" fmla="*/ 1545357 w 1643308"/>
                <a:gd name="connsiteY25" fmla="*/ 772809 h 979287"/>
                <a:gd name="connsiteX26" fmla="*/ 1622630 w 1643308"/>
                <a:gd name="connsiteY26" fmla="*/ 682656 h 979287"/>
                <a:gd name="connsiteX27" fmla="*/ 1596872 w 1643308"/>
                <a:gd name="connsiteY27" fmla="*/ 747051 h 979287"/>
                <a:gd name="connsiteX28" fmla="*/ 1532478 w 1643308"/>
                <a:gd name="connsiteY28" fmla="*/ 798566 h 979287"/>
                <a:gd name="connsiteX29" fmla="*/ 1506720 w 1643308"/>
                <a:gd name="connsiteY29" fmla="*/ 837203 h 979287"/>
                <a:gd name="connsiteX30" fmla="*/ 1377931 w 1643308"/>
                <a:gd name="connsiteY30" fmla="*/ 875840 h 979287"/>
                <a:gd name="connsiteX31" fmla="*/ 1339295 w 1643308"/>
                <a:gd name="connsiteY31" fmla="*/ 901597 h 979287"/>
                <a:gd name="connsiteX32" fmla="*/ 1300658 w 1643308"/>
                <a:gd name="connsiteY32" fmla="*/ 940234 h 979287"/>
                <a:gd name="connsiteX33" fmla="*/ 1262021 w 1643308"/>
                <a:gd name="connsiteY33" fmla="*/ 953113 h 979287"/>
                <a:gd name="connsiteX34" fmla="*/ 1146111 w 1643308"/>
                <a:gd name="connsiteY34" fmla="*/ 978871 h 979287"/>
                <a:gd name="connsiteX35" fmla="*/ 489289 w 1643308"/>
                <a:gd name="connsiteY35" fmla="*/ 953113 h 979287"/>
                <a:gd name="connsiteX36" fmla="*/ 412016 w 1643308"/>
                <a:gd name="connsiteY36" fmla="*/ 940234 h 979287"/>
                <a:gd name="connsiteX37" fmla="*/ 373379 w 1643308"/>
                <a:gd name="connsiteY37" fmla="*/ 914476 h 979287"/>
                <a:gd name="connsiteX38" fmla="*/ 283227 w 1643308"/>
                <a:gd name="connsiteY38" fmla="*/ 850082 h 979287"/>
                <a:gd name="connsiteX39" fmla="*/ 231711 w 1643308"/>
                <a:gd name="connsiteY39" fmla="*/ 824324 h 979287"/>
                <a:gd name="connsiteX40" fmla="*/ 193075 w 1643308"/>
                <a:gd name="connsiteY40" fmla="*/ 785687 h 979287"/>
                <a:gd name="connsiteX41" fmla="*/ 141559 w 1643308"/>
                <a:gd name="connsiteY41" fmla="*/ 759930 h 979287"/>
                <a:gd name="connsiteX42" fmla="*/ 102923 w 1643308"/>
                <a:gd name="connsiteY42" fmla="*/ 734172 h 979287"/>
                <a:gd name="connsiteX43" fmla="*/ 12771 w 1643308"/>
                <a:gd name="connsiteY43" fmla="*/ 631141 h 979287"/>
                <a:gd name="connsiteX44" fmla="*/ 25649 w 1643308"/>
                <a:gd name="connsiteY44" fmla="*/ 592504 h 979287"/>
                <a:gd name="connsiteX45" fmla="*/ 128680 w 1643308"/>
                <a:gd name="connsiteY45" fmla="*/ 476594 h 979287"/>
                <a:gd name="connsiteX46" fmla="*/ 167317 w 1643308"/>
                <a:gd name="connsiteY46" fmla="*/ 437958 h 979287"/>
                <a:gd name="connsiteX47" fmla="*/ 180196 w 1643308"/>
                <a:gd name="connsiteY47" fmla="*/ 399321 h 979287"/>
                <a:gd name="connsiteX48" fmla="*/ 257469 w 1643308"/>
                <a:gd name="connsiteY48" fmla="*/ 309169 h 979287"/>
                <a:gd name="connsiteX49" fmla="*/ 296106 w 1643308"/>
                <a:gd name="connsiteY49" fmla="*/ 296290 h 979287"/>
                <a:gd name="connsiteX50" fmla="*/ 334742 w 1643308"/>
                <a:gd name="connsiteY50" fmla="*/ 270532 h 979287"/>
                <a:gd name="connsiteX51" fmla="*/ 373379 w 1643308"/>
                <a:gd name="connsiteY51" fmla="*/ 231896 h 979287"/>
                <a:gd name="connsiteX52" fmla="*/ 502168 w 1643308"/>
                <a:gd name="connsiteY52" fmla="*/ 167502 h 979287"/>
                <a:gd name="connsiteX53" fmla="*/ 527926 w 1643308"/>
                <a:gd name="connsiteY53" fmla="*/ 128865 h 979287"/>
                <a:gd name="connsiteX54" fmla="*/ 566562 w 1643308"/>
                <a:gd name="connsiteY54" fmla="*/ 103107 h 979287"/>
                <a:gd name="connsiteX55" fmla="*/ 669593 w 1643308"/>
                <a:gd name="connsiteY55" fmla="*/ 38713 h 979287"/>
                <a:gd name="connsiteX56" fmla="*/ 1107475 w 1643308"/>
                <a:gd name="connsiteY56" fmla="*/ 64471 h 979287"/>
                <a:gd name="connsiteX57" fmla="*/ 1210506 w 1643308"/>
                <a:gd name="connsiteY57" fmla="*/ 115986 h 979287"/>
                <a:gd name="connsiteX58" fmla="*/ 1313537 w 1643308"/>
                <a:gd name="connsiteY58" fmla="*/ 180380 h 979287"/>
                <a:gd name="connsiteX59" fmla="*/ 1365052 w 1643308"/>
                <a:gd name="connsiteY59" fmla="*/ 206138 h 979287"/>
                <a:gd name="connsiteX60" fmla="*/ 1480962 w 1643308"/>
                <a:gd name="connsiteY60" fmla="*/ 334927 h 979287"/>
                <a:gd name="connsiteX61" fmla="*/ 1519599 w 1643308"/>
                <a:gd name="connsiteY61" fmla="*/ 373563 h 979287"/>
                <a:gd name="connsiteX62" fmla="*/ 1571114 w 1643308"/>
                <a:gd name="connsiteY62" fmla="*/ 399321 h 979287"/>
                <a:gd name="connsiteX63" fmla="*/ 1609751 w 1643308"/>
                <a:gd name="connsiteY63" fmla="*/ 450837 h 979287"/>
                <a:gd name="connsiteX64" fmla="*/ 1635509 w 1643308"/>
                <a:gd name="connsiteY64" fmla="*/ 528110 h 979287"/>
                <a:gd name="connsiteX65" fmla="*/ 1622630 w 1643308"/>
                <a:gd name="connsiteY65" fmla="*/ 605383 h 979287"/>
                <a:gd name="connsiteX66" fmla="*/ 1609751 w 1643308"/>
                <a:gd name="connsiteY66" fmla="*/ 566747 h 979287"/>
                <a:gd name="connsiteX67" fmla="*/ 1583993 w 1643308"/>
                <a:gd name="connsiteY67" fmla="*/ 515231 h 979287"/>
                <a:gd name="connsiteX68" fmla="*/ 1506720 w 1643308"/>
                <a:gd name="connsiteY68" fmla="*/ 437958 h 979287"/>
                <a:gd name="connsiteX69" fmla="*/ 1480962 w 1643308"/>
                <a:gd name="connsiteY69" fmla="*/ 399321 h 979287"/>
                <a:gd name="connsiteX70" fmla="*/ 1442326 w 1643308"/>
                <a:gd name="connsiteY70" fmla="*/ 360685 h 979287"/>
                <a:gd name="connsiteX71" fmla="*/ 1339295 w 1643308"/>
                <a:gd name="connsiteY71" fmla="*/ 296290 h 979287"/>
                <a:gd name="connsiteX72" fmla="*/ 1313537 w 1643308"/>
                <a:gd name="connsiteY72" fmla="*/ 257654 h 979287"/>
                <a:gd name="connsiteX73" fmla="*/ 1223385 w 1643308"/>
                <a:gd name="connsiteY73" fmla="*/ 193259 h 979287"/>
                <a:gd name="connsiteX74" fmla="*/ 1133233 w 1643308"/>
                <a:gd name="connsiteY74" fmla="*/ 141744 h 979287"/>
                <a:gd name="connsiteX75" fmla="*/ 1068838 w 1643308"/>
                <a:gd name="connsiteY75" fmla="*/ 103107 h 979287"/>
                <a:gd name="connsiteX76" fmla="*/ 1030202 w 1643308"/>
                <a:gd name="connsiteY76" fmla="*/ 64471 h 979287"/>
                <a:gd name="connsiteX77" fmla="*/ 914292 w 1643308"/>
                <a:gd name="connsiteY77" fmla="*/ 38713 h 979287"/>
                <a:gd name="connsiteX78" fmla="*/ 566562 w 1643308"/>
                <a:gd name="connsiteY78" fmla="*/ 64471 h 979287"/>
                <a:gd name="connsiteX79" fmla="*/ 527926 w 1643308"/>
                <a:gd name="connsiteY79" fmla="*/ 90228 h 979287"/>
                <a:gd name="connsiteX80" fmla="*/ 399137 w 1643308"/>
                <a:gd name="connsiteY80" fmla="*/ 219017 h 979287"/>
                <a:gd name="connsiteX81" fmla="*/ 360500 w 1643308"/>
                <a:gd name="connsiteY81" fmla="*/ 257654 h 979287"/>
                <a:gd name="connsiteX82" fmla="*/ 321864 w 1643308"/>
                <a:gd name="connsiteY82" fmla="*/ 296290 h 979287"/>
                <a:gd name="connsiteX83" fmla="*/ 193075 w 1643308"/>
                <a:gd name="connsiteY83" fmla="*/ 386442 h 979287"/>
                <a:gd name="connsiteX84" fmla="*/ 154438 w 1643308"/>
                <a:gd name="connsiteY84" fmla="*/ 437958 h 979287"/>
                <a:gd name="connsiteX85" fmla="*/ 90044 w 1643308"/>
                <a:gd name="connsiteY85" fmla="*/ 566747 h 979287"/>
                <a:gd name="connsiteX86" fmla="*/ 12771 w 1643308"/>
                <a:gd name="connsiteY86" fmla="*/ 592504 h 97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643308" h="979287">
                  <a:moveTo>
                    <a:pt x="1571114" y="734172"/>
                  </a:moveTo>
                  <a:cubicBezTo>
                    <a:pt x="1482140" y="793489"/>
                    <a:pt x="1532540" y="757113"/>
                    <a:pt x="1390810" y="888718"/>
                  </a:cubicBezTo>
                  <a:cubicBezTo>
                    <a:pt x="1343304" y="932830"/>
                    <a:pt x="1343336" y="951850"/>
                    <a:pt x="1262021" y="965992"/>
                  </a:cubicBezTo>
                  <a:cubicBezTo>
                    <a:pt x="1194217" y="977784"/>
                    <a:pt x="1124646" y="974578"/>
                    <a:pt x="1055959" y="978871"/>
                  </a:cubicBezTo>
                  <a:cubicBezTo>
                    <a:pt x="867069" y="974578"/>
                    <a:pt x="677844" y="978028"/>
                    <a:pt x="489289" y="965992"/>
                  </a:cubicBezTo>
                  <a:cubicBezTo>
                    <a:pt x="473842" y="965006"/>
                    <a:pt x="464091" y="947914"/>
                    <a:pt x="450652" y="940234"/>
                  </a:cubicBezTo>
                  <a:cubicBezTo>
                    <a:pt x="336272" y="874873"/>
                    <a:pt x="454633" y="951474"/>
                    <a:pt x="360500" y="888718"/>
                  </a:cubicBezTo>
                  <a:cubicBezTo>
                    <a:pt x="327245" y="844377"/>
                    <a:pt x="290819" y="790750"/>
                    <a:pt x="244590" y="759930"/>
                  </a:cubicBezTo>
                  <a:cubicBezTo>
                    <a:pt x="218832" y="742758"/>
                    <a:pt x="195006" y="722259"/>
                    <a:pt x="167317" y="708414"/>
                  </a:cubicBezTo>
                  <a:cubicBezTo>
                    <a:pt x="96603" y="673057"/>
                    <a:pt x="131161" y="694175"/>
                    <a:pt x="64286" y="644020"/>
                  </a:cubicBezTo>
                  <a:cubicBezTo>
                    <a:pt x="59993" y="631141"/>
                    <a:pt x="51407" y="591807"/>
                    <a:pt x="51407" y="605383"/>
                  </a:cubicBezTo>
                  <a:cubicBezTo>
                    <a:pt x="51407" y="631496"/>
                    <a:pt x="53680" y="658794"/>
                    <a:pt x="64286" y="682656"/>
                  </a:cubicBezTo>
                  <a:cubicBezTo>
                    <a:pt x="71683" y="699300"/>
                    <a:pt x="88931" y="709633"/>
                    <a:pt x="102923" y="721293"/>
                  </a:cubicBezTo>
                  <a:cubicBezTo>
                    <a:pt x="119919" y="735457"/>
                    <a:pt x="196967" y="780295"/>
                    <a:pt x="205954" y="785687"/>
                  </a:cubicBezTo>
                  <a:cubicBezTo>
                    <a:pt x="218833" y="802859"/>
                    <a:pt x="228293" y="823234"/>
                    <a:pt x="244590" y="837203"/>
                  </a:cubicBezTo>
                  <a:cubicBezTo>
                    <a:pt x="259167" y="849698"/>
                    <a:pt x="279437" y="853436"/>
                    <a:pt x="296106" y="862961"/>
                  </a:cubicBezTo>
                  <a:cubicBezTo>
                    <a:pt x="309545" y="870640"/>
                    <a:pt x="320454" y="882765"/>
                    <a:pt x="334742" y="888718"/>
                  </a:cubicBezTo>
                  <a:cubicBezTo>
                    <a:pt x="372336" y="904382"/>
                    <a:pt x="414225" y="909141"/>
                    <a:pt x="450652" y="927355"/>
                  </a:cubicBezTo>
                  <a:lnTo>
                    <a:pt x="502168" y="953113"/>
                  </a:lnTo>
                  <a:lnTo>
                    <a:pt x="1158990" y="940234"/>
                  </a:lnTo>
                  <a:cubicBezTo>
                    <a:pt x="1173937" y="939719"/>
                    <a:pt x="1306132" y="918533"/>
                    <a:pt x="1326416" y="914476"/>
                  </a:cubicBezTo>
                  <a:cubicBezTo>
                    <a:pt x="1343772" y="911005"/>
                    <a:pt x="1360759" y="905890"/>
                    <a:pt x="1377931" y="901597"/>
                  </a:cubicBezTo>
                  <a:cubicBezTo>
                    <a:pt x="1390810" y="888718"/>
                    <a:pt x="1404908" y="876953"/>
                    <a:pt x="1416568" y="862961"/>
                  </a:cubicBezTo>
                  <a:cubicBezTo>
                    <a:pt x="1426477" y="851070"/>
                    <a:pt x="1429731" y="833321"/>
                    <a:pt x="1442326" y="824324"/>
                  </a:cubicBezTo>
                  <a:cubicBezTo>
                    <a:pt x="1461138" y="810887"/>
                    <a:pt x="1486042" y="808905"/>
                    <a:pt x="1506720" y="798566"/>
                  </a:cubicBezTo>
                  <a:cubicBezTo>
                    <a:pt x="1520564" y="791644"/>
                    <a:pt x="1532478" y="781395"/>
                    <a:pt x="1545357" y="772809"/>
                  </a:cubicBezTo>
                  <a:cubicBezTo>
                    <a:pt x="1554727" y="758753"/>
                    <a:pt x="1607013" y="674848"/>
                    <a:pt x="1622630" y="682656"/>
                  </a:cubicBezTo>
                  <a:cubicBezTo>
                    <a:pt x="1643308" y="692995"/>
                    <a:pt x="1611065" y="728802"/>
                    <a:pt x="1596872" y="747051"/>
                  </a:cubicBezTo>
                  <a:cubicBezTo>
                    <a:pt x="1579996" y="768749"/>
                    <a:pt x="1551915" y="779129"/>
                    <a:pt x="1532478" y="798566"/>
                  </a:cubicBezTo>
                  <a:cubicBezTo>
                    <a:pt x="1521533" y="809511"/>
                    <a:pt x="1519846" y="828999"/>
                    <a:pt x="1506720" y="837203"/>
                  </a:cubicBezTo>
                  <a:cubicBezTo>
                    <a:pt x="1485816" y="850268"/>
                    <a:pt x="1408092" y="868300"/>
                    <a:pt x="1377931" y="875840"/>
                  </a:cubicBezTo>
                  <a:cubicBezTo>
                    <a:pt x="1365052" y="884426"/>
                    <a:pt x="1351186" y="891688"/>
                    <a:pt x="1339295" y="901597"/>
                  </a:cubicBezTo>
                  <a:cubicBezTo>
                    <a:pt x="1325303" y="913257"/>
                    <a:pt x="1315813" y="930131"/>
                    <a:pt x="1300658" y="940234"/>
                  </a:cubicBezTo>
                  <a:cubicBezTo>
                    <a:pt x="1289362" y="947764"/>
                    <a:pt x="1275074" y="949383"/>
                    <a:pt x="1262021" y="953113"/>
                  </a:cubicBezTo>
                  <a:cubicBezTo>
                    <a:pt x="1219580" y="965239"/>
                    <a:pt x="1190377" y="970018"/>
                    <a:pt x="1146111" y="978871"/>
                  </a:cubicBezTo>
                  <a:cubicBezTo>
                    <a:pt x="910510" y="972981"/>
                    <a:pt x="711767" y="979287"/>
                    <a:pt x="489289" y="953113"/>
                  </a:cubicBezTo>
                  <a:cubicBezTo>
                    <a:pt x="463355" y="950062"/>
                    <a:pt x="437774" y="944527"/>
                    <a:pt x="412016" y="940234"/>
                  </a:cubicBezTo>
                  <a:cubicBezTo>
                    <a:pt x="399137" y="931648"/>
                    <a:pt x="385974" y="923473"/>
                    <a:pt x="373379" y="914476"/>
                  </a:cubicBezTo>
                  <a:cubicBezTo>
                    <a:pt x="345738" y="894733"/>
                    <a:pt x="313578" y="867425"/>
                    <a:pt x="283227" y="850082"/>
                  </a:cubicBezTo>
                  <a:cubicBezTo>
                    <a:pt x="266558" y="840557"/>
                    <a:pt x="248883" y="832910"/>
                    <a:pt x="231711" y="824324"/>
                  </a:cubicBezTo>
                  <a:cubicBezTo>
                    <a:pt x="218832" y="811445"/>
                    <a:pt x="207896" y="796273"/>
                    <a:pt x="193075" y="785687"/>
                  </a:cubicBezTo>
                  <a:cubicBezTo>
                    <a:pt x="177452" y="774528"/>
                    <a:pt x="158228" y="769455"/>
                    <a:pt x="141559" y="759930"/>
                  </a:cubicBezTo>
                  <a:cubicBezTo>
                    <a:pt x="128120" y="752251"/>
                    <a:pt x="115802" y="742758"/>
                    <a:pt x="102923" y="734172"/>
                  </a:cubicBezTo>
                  <a:cubicBezTo>
                    <a:pt x="42821" y="644020"/>
                    <a:pt x="77165" y="674071"/>
                    <a:pt x="12771" y="631141"/>
                  </a:cubicBezTo>
                  <a:cubicBezTo>
                    <a:pt x="17064" y="618262"/>
                    <a:pt x="19578" y="604646"/>
                    <a:pt x="25649" y="592504"/>
                  </a:cubicBezTo>
                  <a:cubicBezTo>
                    <a:pt x="48628" y="546545"/>
                    <a:pt x="94556" y="510718"/>
                    <a:pt x="128680" y="476594"/>
                  </a:cubicBezTo>
                  <a:lnTo>
                    <a:pt x="167317" y="437958"/>
                  </a:lnTo>
                  <a:cubicBezTo>
                    <a:pt x="171610" y="425079"/>
                    <a:pt x="174125" y="411463"/>
                    <a:pt x="180196" y="399321"/>
                  </a:cubicBezTo>
                  <a:cubicBezTo>
                    <a:pt x="195321" y="369071"/>
                    <a:pt x="232827" y="326771"/>
                    <a:pt x="257469" y="309169"/>
                  </a:cubicBezTo>
                  <a:cubicBezTo>
                    <a:pt x="268516" y="301278"/>
                    <a:pt x="283227" y="300583"/>
                    <a:pt x="296106" y="296290"/>
                  </a:cubicBezTo>
                  <a:cubicBezTo>
                    <a:pt x="308985" y="287704"/>
                    <a:pt x="322851" y="280441"/>
                    <a:pt x="334742" y="270532"/>
                  </a:cubicBezTo>
                  <a:cubicBezTo>
                    <a:pt x="348734" y="258872"/>
                    <a:pt x="358808" y="242824"/>
                    <a:pt x="373379" y="231896"/>
                  </a:cubicBezTo>
                  <a:cubicBezTo>
                    <a:pt x="421508" y="195800"/>
                    <a:pt x="447862" y="189224"/>
                    <a:pt x="502168" y="167502"/>
                  </a:cubicBezTo>
                  <a:cubicBezTo>
                    <a:pt x="510754" y="154623"/>
                    <a:pt x="516981" y="139810"/>
                    <a:pt x="527926" y="128865"/>
                  </a:cubicBezTo>
                  <a:cubicBezTo>
                    <a:pt x="538871" y="117920"/>
                    <a:pt x="553436" y="111310"/>
                    <a:pt x="566562" y="103107"/>
                  </a:cubicBezTo>
                  <a:cubicBezTo>
                    <a:pt x="690829" y="25441"/>
                    <a:pt x="581315" y="97567"/>
                    <a:pt x="669593" y="38713"/>
                  </a:cubicBezTo>
                  <a:cubicBezTo>
                    <a:pt x="815554" y="47299"/>
                    <a:pt x="961716" y="52964"/>
                    <a:pt x="1107475" y="64471"/>
                  </a:cubicBezTo>
                  <a:cubicBezTo>
                    <a:pt x="1163384" y="68885"/>
                    <a:pt x="1164755" y="83307"/>
                    <a:pt x="1210506" y="115986"/>
                  </a:cubicBezTo>
                  <a:cubicBezTo>
                    <a:pt x="1238693" y="136120"/>
                    <a:pt x="1286451" y="165332"/>
                    <a:pt x="1313537" y="180380"/>
                  </a:cubicBezTo>
                  <a:cubicBezTo>
                    <a:pt x="1330320" y="189704"/>
                    <a:pt x="1347880" y="197552"/>
                    <a:pt x="1365052" y="206138"/>
                  </a:cubicBezTo>
                  <a:cubicBezTo>
                    <a:pt x="1425544" y="286794"/>
                    <a:pt x="1388513" y="242479"/>
                    <a:pt x="1480962" y="334927"/>
                  </a:cubicBezTo>
                  <a:cubicBezTo>
                    <a:pt x="1493841" y="347806"/>
                    <a:pt x="1503308" y="365418"/>
                    <a:pt x="1519599" y="373563"/>
                  </a:cubicBezTo>
                  <a:lnTo>
                    <a:pt x="1571114" y="399321"/>
                  </a:lnTo>
                  <a:cubicBezTo>
                    <a:pt x="1583993" y="416493"/>
                    <a:pt x="1600152" y="431638"/>
                    <a:pt x="1609751" y="450837"/>
                  </a:cubicBezTo>
                  <a:cubicBezTo>
                    <a:pt x="1621893" y="475122"/>
                    <a:pt x="1635509" y="528110"/>
                    <a:pt x="1635509" y="528110"/>
                  </a:cubicBezTo>
                  <a:cubicBezTo>
                    <a:pt x="1631216" y="553868"/>
                    <a:pt x="1637115" y="583656"/>
                    <a:pt x="1622630" y="605383"/>
                  </a:cubicBezTo>
                  <a:cubicBezTo>
                    <a:pt x="1615100" y="616678"/>
                    <a:pt x="1615099" y="579225"/>
                    <a:pt x="1609751" y="566747"/>
                  </a:cubicBezTo>
                  <a:cubicBezTo>
                    <a:pt x="1602188" y="549100"/>
                    <a:pt x="1595986" y="530223"/>
                    <a:pt x="1583993" y="515231"/>
                  </a:cubicBezTo>
                  <a:cubicBezTo>
                    <a:pt x="1561237" y="486786"/>
                    <a:pt x="1526926" y="468267"/>
                    <a:pt x="1506720" y="437958"/>
                  </a:cubicBezTo>
                  <a:cubicBezTo>
                    <a:pt x="1498134" y="425079"/>
                    <a:pt x="1490871" y="411212"/>
                    <a:pt x="1480962" y="399321"/>
                  </a:cubicBezTo>
                  <a:cubicBezTo>
                    <a:pt x="1469302" y="385329"/>
                    <a:pt x="1457147" y="371271"/>
                    <a:pt x="1442326" y="360685"/>
                  </a:cubicBezTo>
                  <a:cubicBezTo>
                    <a:pt x="1370911" y="309674"/>
                    <a:pt x="1406952" y="363947"/>
                    <a:pt x="1339295" y="296290"/>
                  </a:cubicBezTo>
                  <a:cubicBezTo>
                    <a:pt x="1328350" y="285345"/>
                    <a:pt x="1324482" y="268599"/>
                    <a:pt x="1313537" y="257654"/>
                  </a:cubicBezTo>
                  <a:cubicBezTo>
                    <a:pt x="1267145" y="211262"/>
                    <a:pt x="1267257" y="229819"/>
                    <a:pt x="1223385" y="193259"/>
                  </a:cubicBezTo>
                  <a:cubicBezTo>
                    <a:pt x="1157619" y="138454"/>
                    <a:pt x="1216619" y="162591"/>
                    <a:pt x="1133233" y="141744"/>
                  </a:cubicBezTo>
                  <a:cubicBezTo>
                    <a:pt x="1111768" y="128865"/>
                    <a:pt x="1088864" y="118126"/>
                    <a:pt x="1068838" y="103107"/>
                  </a:cubicBezTo>
                  <a:cubicBezTo>
                    <a:pt x="1054267" y="92179"/>
                    <a:pt x="1045356" y="74574"/>
                    <a:pt x="1030202" y="64471"/>
                  </a:cubicBezTo>
                  <a:cubicBezTo>
                    <a:pt x="1009065" y="50380"/>
                    <a:pt x="923643" y="40271"/>
                    <a:pt x="914292" y="38713"/>
                  </a:cubicBezTo>
                  <a:cubicBezTo>
                    <a:pt x="798382" y="47299"/>
                    <a:pt x="663270" y="0"/>
                    <a:pt x="566562" y="64471"/>
                  </a:cubicBezTo>
                  <a:cubicBezTo>
                    <a:pt x="553683" y="73057"/>
                    <a:pt x="539431" y="79874"/>
                    <a:pt x="527926" y="90228"/>
                  </a:cubicBezTo>
                  <a:cubicBezTo>
                    <a:pt x="527881" y="90269"/>
                    <a:pt x="423687" y="194467"/>
                    <a:pt x="399137" y="219017"/>
                  </a:cubicBezTo>
                  <a:lnTo>
                    <a:pt x="360500" y="257654"/>
                  </a:lnTo>
                  <a:cubicBezTo>
                    <a:pt x="347621" y="270533"/>
                    <a:pt x="337018" y="286187"/>
                    <a:pt x="321864" y="296290"/>
                  </a:cubicBezTo>
                  <a:cubicBezTo>
                    <a:pt x="309244" y="304703"/>
                    <a:pt x="212144" y="367373"/>
                    <a:pt x="193075" y="386442"/>
                  </a:cubicBezTo>
                  <a:cubicBezTo>
                    <a:pt x="177897" y="401620"/>
                    <a:pt x="167317" y="420786"/>
                    <a:pt x="154438" y="437958"/>
                  </a:cubicBezTo>
                  <a:cubicBezTo>
                    <a:pt x="137457" y="505881"/>
                    <a:pt x="152656" y="543268"/>
                    <a:pt x="90044" y="566747"/>
                  </a:cubicBezTo>
                  <a:cubicBezTo>
                    <a:pt x="0" y="600513"/>
                    <a:pt x="46589" y="558683"/>
                    <a:pt x="12771" y="592504"/>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427425" y="759854"/>
              <a:ext cx="620316" cy="850005"/>
            </a:xfrm>
            <a:custGeom>
              <a:avLst/>
              <a:gdLst>
                <a:gd name="connsiteX0" fmla="*/ 620316 w 620316"/>
                <a:gd name="connsiteY0" fmla="*/ 0 h 850005"/>
                <a:gd name="connsiteX1" fmla="*/ 375617 w 620316"/>
                <a:gd name="connsiteY1" fmla="*/ 128788 h 850005"/>
                <a:gd name="connsiteX2" fmla="*/ 349860 w 620316"/>
                <a:gd name="connsiteY2" fmla="*/ 167425 h 850005"/>
                <a:gd name="connsiteX3" fmla="*/ 311223 w 620316"/>
                <a:gd name="connsiteY3" fmla="*/ 218940 h 850005"/>
                <a:gd name="connsiteX4" fmla="*/ 246829 w 620316"/>
                <a:gd name="connsiteY4" fmla="*/ 321971 h 850005"/>
                <a:gd name="connsiteX5" fmla="*/ 182434 w 620316"/>
                <a:gd name="connsiteY5" fmla="*/ 425002 h 850005"/>
                <a:gd name="connsiteX6" fmla="*/ 118040 w 620316"/>
                <a:gd name="connsiteY6" fmla="*/ 540912 h 850005"/>
                <a:gd name="connsiteX7" fmla="*/ 105161 w 620316"/>
                <a:gd name="connsiteY7" fmla="*/ 579549 h 850005"/>
                <a:gd name="connsiteX8" fmla="*/ 79403 w 620316"/>
                <a:gd name="connsiteY8" fmla="*/ 618185 h 850005"/>
                <a:gd name="connsiteX9" fmla="*/ 40767 w 620316"/>
                <a:gd name="connsiteY9" fmla="*/ 682580 h 850005"/>
                <a:gd name="connsiteX10" fmla="*/ 2130 w 620316"/>
                <a:gd name="connsiteY10" fmla="*/ 798490 h 850005"/>
                <a:gd name="connsiteX11" fmla="*/ 2130 w 620316"/>
                <a:gd name="connsiteY11" fmla="*/ 850005 h 85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316" h="850005">
                  <a:moveTo>
                    <a:pt x="620316" y="0"/>
                  </a:moveTo>
                  <a:cubicBezTo>
                    <a:pt x="538750" y="42929"/>
                    <a:pt x="453989" y="80272"/>
                    <a:pt x="375617" y="128788"/>
                  </a:cubicBezTo>
                  <a:cubicBezTo>
                    <a:pt x="362456" y="136935"/>
                    <a:pt x="358857" y="154830"/>
                    <a:pt x="349860" y="167425"/>
                  </a:cubicBezTo>
                  <a:cubicBezTo>
                    <a:pt x="337384" y="184892"/>
                    <a:pt x="323130" y="201080"/>
                    <a:pt x="311223" y="218940"/>
                  </a:cubicBezTo>
                  <a:cubicBezTo>
                    <a:pt x="288758" y="252638"/>
                    <a:pt x="268572" y="287803"/>
                    <a:pt x="246829" y="321971"/>
                  </a:cubicBezTo>
                  <a:cubicBezTo>
                    <a:pt x="214714" y="372437"/>
                    <a:pt x="216860" y="361888"/>
                    <a:pt x="182434" y="425002"/>
                  </a:cubicBezTo>
                  <a:cubicBezTo>
                    <a:pt x="114095" y="550291"/>
                    <a:pt x="172017" y="459949"/>
                    <a:pt x="118040" y="540912"/>
                  </a:cubicBezTo>
                  <a:cubicBezTo>
                    <a:pt x="113747" y="553791"/>
                    <a:pt x="111232" y="567407"/>
                    <a:pt x="105161" y="579549"/>
                  </a:cubicBezTo>
                  <a:cubicBezTo>
                    <a:pt x="98239" y="593393"/>
                    <a:pt x="87606" y="605059"/>
                    <a:pt x="79403" y="618185"/>
                  </a:cubicBezTo>
                  <a:cubicBezTo>
                    <a:pt x="66136" y="639412"/>
                    <a:pt x="51962" y="660191"/>
                    <a:pt x="40767" y="682580"/>
                  </a:cubicBezTo>
                  <a:cubicBezTo>
                    <a:pt x="27225" y="709664"/>
                    <a:pt x="6229" y="765696"/>
                    <a:pt x="2130" y="798490"/>
                  </a:cubicBezTo>
                  <a:cubicBezTo>
                    <a:pt x="0" y="815529"/>
                    <a:pt x="2130" y="832833"/>
                    <a:pt x="2130" y="8500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057400" y="762000"/>
              <a:ext cx="515155" cy="888642"/>
            </a:xfrm>
            <a:custGeom>
              <a:avLst/>
              <a:gdLst>
                <a:gd name="connsiteX0" fmla="*/ 515155 w 515155"/>
                <a:gd name="connsiteY0" fmla="*/ 888642 h 888642"/>
                <a:gd name="connsiteX1" fmla="*/ 283335 w 515155"/>
                <a:gd name="connsiteY1" fmla="*/ 399245 h 888642"/>
                <a:gd name="connsiteX2" fmla="*/ 231819 w 515155"/>
                <a:gd name="connsiteY2" fmla="*/ 360609 h 888642"/>
                <a:gd name="connsiteX3" fmla="*/ 193183 w 515155"/>
                <a:gd name="connsiteY3" fmla="*/ 283335 h 888642"/>
                <a:gd name="connsiteX4" fmla="*/ 180304 w 515155"/>
                <a:gd name="connsiteY4" fmla="*/ 218941 h 888642"/>
                <a:gd name="connsiteX5" fmla="*/ 128788 w 515155"/>
                <a:gd name="connsiteY5" fmla="*/ 167425 h 888642"/>
                <a:gd name="connsiteX6" fmla="*/ 51515 w 515155"/>
                <a:gd name="connsiteY6" fmla="*/ 64395 h 888642"/>
                <a:gd name="connsiteX7" fmla="*/ 0 w 515155"/>
                <a:gd name="connsiteY7" fmla="*/ 0 h 8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155" h="888642">
                  <a:moveTo>
                    <a:pt x="515155" y="888642"/>
                  </a:moveTo>
                  <a:cubicBezTo>
                    <a:pt x="437882" y="725510"/>
                    <a:pt x="368683" y="558302"/>
                    <a:pt x="283335" y="399245"/>
                  </a:cubicBezTo>
                  <a:cubicBezTo>
                    <a:pt x="273186" y="380331"/>
                    <a:pt x="244997" y="377552"/>
                    <a:pt x="231819" y="360609"/>
                  </a:cubicBezTo>
                  <a:cubicBezTo>
                    <a:pt x="214139" y="337877"/>
                    <a:pt x="206062" y="309093"/>
                    <a:pt x="193183" y="283335"/>
                  </a:cubicBezTo>
                  <a:cubicBezTo>
                    <a:pt x="188890" y="261870"/>
                    <a:pt x="190935" y="238076"/>
                    <a:pt x="180304" y="218941"/>
                  </a:cubicBezTo>
                  <a:cubicBezTo>
                    <a:pt x="168510" y="197712"/>
                    <a:pt x="144335" y="186081"/>
                    <a:pt x="128788" y="167425"/>
                  </a:cubicBezTo>
                  <a:cubicBezTo>
                    <a:pt x="101305" y="134446"/>
                    <a:pt x="81870" y="94751"/>
                    <a:pt x="51515" y="64395"/>
                  </a:cubicBezTo>
                  <a:cubicBezTo>
                    <a:pt x="6091" y="18970"/>
                    <a:pt x="21024" y="42049"/>
                    <a:pt x="0"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032270" y="785611"/>
              <a:ext cx="28350" cy="914400"/>
            </a:xfrm>
            <a:custGeom>
              <a:avLst/>
              <a:gdLst>
                <a:gd name="connsiteX0" fmla="*/ 28350 w 28350"/>
                <a:gd name="connsiteY0" fmla="*/ 0 h 914400"/>
                <a:gd name="connsiteX1" fmla="*/ 2592 w 28350"/>
                <a:gd name="connsiteY1" fmla="*/ 502276 h 914400"/>
                <a:gd name="connsiteX2" fmla="*/ 2592 w 28350"/>
                <a:gd name="connsiteY2" fmla="*/ 914400 h 914400"/>
              </a:gdLst>
              <a:ahLst/>
              <a:cxnLst>
                <a:cxn ang="0">
                  <a:pos x="connsiteX0" y="connsiteY0"/>
                </a:cxn>
                <a:cxn ang="0">
                  <a:pos x="connsiteX1" y="connsiteY1"/>
                </a:cxn>
                <a:cxn ang="0">
                  <a:pos x="connsiteX2" y="connsiteY2"/>
                </a:cxn>
              </a:cxnLst>
              <a:rect l="l" t="t" r="r" b="b"/>
              <a:pathLst>
                <a:path w="28350" h="914400">
                  <a:moveTo>
                    <a:pt x="28350" y="0"/>
                  </a:moveTo>
                  <a:cubicBezTo>
                    <a:pt x="23448" y="88240"/>
                    <a:pt x="4011" y="427047"/>
                    <a:pt x="2592" y="502276"/>
                  </a:cubicBezTo>
                  <a:cubicBezTo>
                    <a:pt x="0" y="639626"/>
                    <a:pt x="2592" y="777025"/>
                    <a:pt x="2592" y="91440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219200" y="762000"/>
              <a:ext cx="704470" cy="715262"/>
            </a:xfrm>
            <a:custGeom>
              <a:avLst/>
              <a:gdLst>
                <a:gd name="connsiteX0" fmla="*/ 588004 w 704470"/>
                <a:gd name="connsiteY0" fmla="*/ 109955 h 715262"/>
                <a:gd name="connsiteX1" fmla="*/ 291790 w 704470"/>
                <a:gd name="connsiteY1" fmla="*/ 200107 h 715262"/>
                <a:gd name="connsiteX2" fmla="*/ 304669 w 704470"/>
                <a:gd name="connsiteY2" fmla="*/ 264501 h 715262"/>
                <a:gd name="connsiteX3" fmla="*/ 420579 w 704470"/>
                <a:gd name="connsiteY3" fmla="*/ 251622 h 715262"/>
                <a:gd name="connsiteX4" fmla="*/ 459215 w 704470"/>
                <a:gd name="connsiteY4" fmla="*/ 225864 h 715262"/>
                <a:gd name="connsiteX5" fmla="*/ 497852 w 704470"/>
                <a:gd name="connsiteY5" fmla="*/ 212986 h 715262"/>
                <a:gd name="connsiteX6" fmla="*/ 549367 w 704470"/>
                <a:gd name="connsiteY6" fmla="*/ 135712 h 715262"/>
                <a:gd name="connsiteX7" fmla="*/ 575125 w 704470"/>
                <a:gd name="connsiteY7" fmla="*/ 97076 h 715262"/>
                <a:gd name="connsiteX8" fmla="*/ 536489 w 704470"/>
                <a:gd name="connsiteY8" fmla="*/ 122834 h 715262"/>
                <a:gd name="connsiteX9" fmla="*/ 497852 w 704470"/>
                <a:gd name="connsiteY9" fmla="*/ 161470 h 715262"/>
                <a:gd name="connsiteX10" fmla="*/ 407700 w 704470"/>
                <a:gd name="connsiteY10" fmla="*/ 225864 h 715262"/>
                <a:gd name="connsiteX11" fmla="*/ 381942 w 704470"/>
                <a:gd name="connsiteY11" fmla="*/ 303138 h 715262"/>
                <a:gd name="connsiteX12" fmla="*/ 253153 w 704470"/>
                <a:gd name="connsiteY12" fmla="*/ 406169 h 715262"/>
                <a:gd name="connsiteX13" fmla="*/ 201638 w 704470"/>
                <a:gd name="connsiteY13" fmla="*/ 470563 h 715262"/>
                <a:gd name="connsiteX14" fmla="*/ 175880 w 704470"/>
                <a:gd name="connsiteY14" fmla="*/ 522079 h 715262"/>
                <a:gd name="connsiteX15" fmla="*/ 150122 w 704470"/>
                <a:gd name="connsiteY15" fmla="*/ 560715 h 715262"/>
                <a:gd name="connsiteX16" fmla="*/ 163001 w 704470"/>
                <a:gd name="connsiteY16" fmla="*/ 496321 h 715262"/>
                <a:gd name="connsiteX17" fmla="*/ 201638 w 704470"/>
                <a:gd name="connsiteY17" fmla="*/ 470563 h 715262"/>
                <a:gd name="connsiteX18" fmla="*/ 253153 w 704470"/>
                <a:gd name="connsiteY18" fmla="*/ 431926 h 715262"/>
                <a:gd name="connsiteX19" fmla="*/ 291790 w 704470"/>
                <a:gd name="connsiteY19" fmla="*/ 393290 h 715262"/>
                <a:gd name="connsiteX20" fmla="*/ 356184 w 704470"/>
                <a:gd name="connsiteY20" fmla="*/ 354653 h 715262"/>
                <a:gd name="connsiteX21" fmla="*/ 394821 w 704470"/>
                <a:gd name="connsiteY21" fmla="*/ 328895 h 715262"/>
                <a:gd name="connsiteX22" fmla="*/ 317548 w 704470"/>
                <a:gd name="connsiteY22" fmla="*/ 431926 h 715262"/>
                <a:gd name="connsiteX23" fmla="*/ 240274 w 704470"/>
                <a:gd name="connsiteY23" fmla="*/ 547836 h 715262"/>
                <a:gd name="connsiteX24" fmla="*/ 163001 w 704470"/>
                <a:gd name="connsiteY24" fmla="*/ 650867 h 715262"/>
                <a:gd name="connsiteX25" fmla="*/ 150122 w 704470"/>
                <a:gd name="connsiteY25" fmla="*/ 689504 h 715262"/>
                <a:gd name="connsiteX26" fmla="*/ 175880 w 704470"/>
                <a:gd name="connsiteY26" fmla="*/ 547836 h 715262"/>
                <a:gd name="connsiteX27" fmla="*/ 201638 w 704470"/>
                <a:gd name="connsiteY27" fmla="*/ 354653 h 715262"/>
                <a:gd name="connsiteX28" fmla="*/ 214517 w 704470"/>
                <a:gd name="connsiteY28" fmla="*/ 277380 h 715262"/>
                <a:gd name="connsiteX29" fmla="*/ 240274 w 704470"/>
                <a:gd name="connsiteY29" fmla="*/ 316017 h 715262"/>
                <a:gd name="connsiteX30" fmla="*/ 188759 w 704470"/>
                <a:gd name="connsiteY30" fmla="*/ 509200 h 715262"/>
                <a:gd name="connsiteX31" fmla="*/ 137243 w 704470"/>
                <a:gd name="connsiteY31" fmla="*/ 560715 h 715262"/>
                <a:gd name="connsiteX32" fmla="*/ 85728 w 704470"/>
                <a:gd name="connsiteY32" fmla="*/ 586473 h 715262"/>
                <a:gd name="connsiteX33" fmla="*/ 188759 w 704470"/>
                <a:gd name="connsiteY33" fmla="*/ 470563 h 715262"/>
                <a:gd name="connsiteX34" fmla="*/ 304669 w 704470"/>
                <a:gd name="connsiteY34" fmla="*/ 354653 h 715262"/>
                <a:gd name="connsiteX35" fmla="*/ 343305 w 704470"/>
                <a:gd name="connsiteY35" fmla="*/ 328895 h 715262"/>
                <a:gd name="connsiteX36" fmla="*/ 446336 w 704470"/>
                <a:gd name="connsiteY36" fmla="*/ 251622 h 715262"/>
                <a:gd name="connsiteX37" fmla="*/ 459215 w 704470"/>
                <a:gd name="connsiteY37" fmla="*/ 200107 h 715262"/>
                <a:gd name="connsiteX38" fmla="*/ 472094 w 704470"/>
                <a:gd name="connsiteY38" fmla="*/ 135712 h 715262"/>
                <a:gd name="connsiteX39" fmla="*/ 575125 w 704470"/>
                <a:gd name="connsiteY39" fmla="*/ 109955 h 715262"/>
                <a:gd name="connsiteX40" fmla="*/ 472094 w 704470"/>
                <a:gd name="connsiteY40" fmla="*/ 148591 h 715262"/>
                <a:gd name="connsiteX41" fmla="*/ 420579 w 704470"/>
                <a:gd name="connsiteY41" fmla="*/ 187228 h 715262"/>
                <a:gd name="connsiteX42" fmla="*/ 356184 w 704470"/>
                <a:gd name="connsiteY42" fmla="*/ 290259 h 715262"/>
                <a:gd name="connsiteX43" fmla="*/ 291790 w 704470"/>
                <a:gd name="connsiteY43" fmla="*/ 328895 h 715262"/>
                <a:gd name="connsiteX44" fmla="*/ 201638 w 704470"/>
                <a:gd name="connsiteY44" fmla="*/ 393290 h 715262"/>
                <a:gd name="connsiteX45" fmla="*/ 98607 w 704470"/>
                <a:gd name="connsiteY45" fmla="*/ 496321 h 715262"/>
                <a:gd name="connsiteX46" fmla="*/ 59970 w 704470"/>
                <a:gd name="connsiteY46" fmla="*/ 534957 h 715262"/>
                <a:gd name="connsiteX47" fmla="*/ 21334 w 704470"/>
                <a:gd name="connsiteY47" fmla="*/ 586473 h 715262"/>
                <a:gd name="connsiteX48" fmla="*/ 175880 w 704470"/>
                <a:gd name="connsiteY48" fmla="*/ 522079 h 715262"/>
                <a:gd name="connsiteX49" fmla="*/ 266032 w 704470"/>
                <a:gd name="connsiteY49" fmla="*/ 431926 h 715262"/>
                <a:gd name="connsiteX50" fmla="*/ 304669 w 704470"/>
                <a:gd name="connsiteY50" fmla="*/ 393290 h 715262"/>
                <a:gd name="connsiteX51" fmla="*/ 369063 w 704470"/>
                <a:gd name="connsiteY51" fmla="*/ 341774 h 715262"/>
                <a:gd name="connsiteX52" fmla="*/ 343305 w 704470"/>
                <a:gd name="connsiteY52" fmla="*/ 393290 h 715262"/>
                <a:gd name="connsiteX53" fmla="*/ 304669 w 704470"/>
                <a:gd name="connsiteY53" fmla="*/ 431926 h 715262"/>
                <a:gd name="connsiteX54" fmla="*/ 240274 w 704470"/>
                <a:gd name="connsiteY54" fmla="*/ 509200 h 715262"/>
                <a:gd name="connsiteX55" fmla="*/ 214517 w 704470"/>
                <a:gd name="connsiteY55" fmla="*/ 560715 h 715262"/>
                <a:gd name="connsiteX56" fmla="*/ 150122 w 704470"/>
                <a:gd name="connsiteY56" fmla="*/ 637988 h 715262"/>
                <a:gd name="connsiteX57" fmla="*/ 137243 w 704470"/>
                <a:gd name="connsiteY57" fmla="*/ 689504 h 715262"/>
                <a:gd name="connsiteX58" fmla="*/ 98607 w 704470"/>
                <a:gd name="connsiteY58" fmla="*/ 715262 h 715262"/>
                <a:gd name="connsiteX59" fmla="*/ 150122 w 704470"/>
                <a:gd name="connsiteY59" fmla="*/ 689504 h 715262"/>
                <a:gd name="connsiteX60" fmla="*/ 240274 w 704470"/>
                <a:gd name="connsiteY60" fmla="*/ 599352 h 715262"/>
                <a:gd name="connsiteX61" fmla="*/ 304669 w 704470"/>
                <a:gd name="connsiteY61" fmla="*/ 547836 h 715262"/>
                <a:gd name="connsiteX62" fmla="*/ 330427 w 704470"/>
                <a:gd name="connsiteY62" fmla="*/ 419048 h 715262"/>
                <a:gd name="connsiteX63" fmla="*/ 343305 w 704470"/>
                <a:gd name="connsiteY63" fmla="*/ 367532 h 715262"/>
                <a:gd name="connsiteX64" fmla="*/ 407700 w 704470"/>
                <a:gd name="connsiteY64" fmla="*/ 290259 h 715262"/>
                <a:gd name="connsiteX65" fmla="*/ 446336 w 704470"/>
                <a:gd name="connsiteY65" fmla="*/ 238743 h 715262"/>
                <a:gd name="connsiteX66" fmla="*/ 472094 w 704470"/>
                <a:gd name="connsiteY66" fmla="*/ 148591 h 715262"/>
                <a:gd name="connsiteX67" fmla="*/ 523610 w 704470"/>
                <a:gd name="connsiteY67" fmla="*/ 109955 h 715262"/>
                <a:gd name="connsiteX68" fmla="*/ 600883 w 704470"/>
                <a:gd name="connsiteY68" fmla="*/ 58439 h 715262"/>
                <a:gd name="connsiteX69" fmla="*/ 691035 w 704470"/>
                <a:gd name="connsiteY69" fmla="*/ 19803 h 715262"/>
                <a:gd name="connsiteX70" fmla="*/ 678156 w 704470"/>
                <a:gd name="connsiteY70" fmla="*/ 97076 h 715262"/>
                <a:gd name="connsiteX71" fmla="*/ 678156 w 704470"/>
                <a:gd name="connsiteY71" fmla="*/ 84197 h 71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04470" h="715262">
                  <a:moveTo>
                    <a:pt x="588004" y="109955"/>
                  </a:moveTo>
                  <a:cubicBezTo>
                    <a:pt x="489266" y="140006"/>
                    <a:pt x="382397" y="150685"/>
                    <a:pt x="291790" y="200107"/>
                  </a:cubicBezTo>
                  <a:cubicBezTo>
                    <a:pt x="272573" y="210589"/>
                    <a:pt x="284345" y="256371"/>
                    <a:pt x="304669" y="264501"/>
                  </a:cubicBezTo>
                  <a:cubicBezTo>
                    <a:pt x="340763" y="278938"/>
                    <a:pt x="381942" y="255915"/>
                    <a:pt x="420579" y="251622"/>
                  </a:cubicBezTo>
                  <a:cubicBezTo>
                    <a:pt x="433458" y="243036"/>
                    <a:pt x="445371" y="232786"/>
                    <a:pt x="459215" y="225864"/>
                  </a:cubicBezTo>
                  <a:cubicBezTo>
                    <a:pt x="471357" y="219793"/>
                    <a:pt x="489371" y="223587"/>
                    <a:pt x="497852" y="212986"/>
                  </a:cubicBezTo>
                  <a:cubicBezTo>
                    <a:pt x="592903" y="94173"/>
                    <a:pt x="427430" y="217006"/>
                    <a:pt x="549367" y="135712"/>
                  </a:cubicBezTo>
                  <a:cubicBezTo>
                    <a:pt x="557953" y="122833"/>
                    <a:pt x="586070" y="108021"/>
                    <a:pt x="575125" y="97076"/>
                  </a:cubicBezTo>
                  <a:cubicBezTo>
                    <a:pt x="564180" y="86131"/>
                    <a:pt x="548380" y="112925"/>
                    <a:pt x="536489" y="122834"/>
                  </a:cubicBezTo>
                  <a:cubicBezTo>
                    <a:pt x="522497" y="134494"/>
                    <a:pt x="511681" y="149617"/>
                    <a:pt x="497852" y="161470"/>
                  </a:cubicBezTo>
                  <a:cubicBezTo>
                    <a:pt x="469893" y="185434"/>
                    <a:pt x="438280" y="205477"/>
                    <a:pt x="407700" y="225864"/>
                  </a:cubicBezTo>
                  <a:cubicBezTo>
                    <a:pt x="399114" y="251622"/>
                    <a:pt x="401141" y="283939"/>
                    <a:pt x="381942" y="303138"/>
                  </a:cubicBezTo>
                  <a:cubicBezTo>
                    <a:pt x="282191" y="402889"/>
                    <a:pt x="332107" y="379851"/>
                    <a:pt x="253153" y="406169"/>
                  </a:cubicBezTo>
                  <a:cubicBezTo>
                    <a:pt x="235981" y="427634"/>
                    <a:pt x="216886" y="447691"/>
                    <a:pt x="201638" y="470563"/>
                  </a:cubicBezTo>
                  <a:cubicBezTo>
                    <a:pt x="190988" y="486537"/>
                    <a:pt x="185405" y="505410"/>
                    <a:pt x="175880" y="522079"/>
                  </a:cubicBezTo>
                  <a:cubicBezTo>
                    <a:pt x="168201" y="535518"/>
                    <a:pt x="158708" y="547836"/>
                    <a:pt x="150122" y="560715"/>
                  </a:cubicBezTo>
                  <a:cubicBezTo>
                    <a:pt x="154415" y="539250"/>
                    <a:pt x="152141" y="515327"/>
                    <a:pt x="163001" y="496321"/>
                  </a:cubicBezTo>
                  <a:cubicBezTo>
                    <a:pt x="170681" y="482882"/>
                    <a:pt x="189043" y="479560"/>
                    <a:pt x="201638" y="470563"/>
                  </a:cubicBezTo>
                  <a:cubicBezTo>
                    <a:pt x="219105" y="458087"/>
                    <a:pt x="236856" y="445895"/>
                    <a:pt x="253153" y="431926"/>
                  </a:cubicBezTo>
                  <a:cubicBezTo>
                    <a:pt x="266982" y="420073"/>
                    <a:pt x="277219" y="404218"/>
                    <a:pt x="291790" y="393290"/>
                  </a:cubicBezTo>
                  <a:cubicBezTo>
                    <a:pt x="311816" y="378271"/>
                    <a:pt x="334957" y="367920"/>
                    <a:pt x="356184" y="354653"/>
                  </a:cubicBezTo>
                  <a:cubicBezTo>
                    <a:pt x="369310" y="346449"/>
                    <a:pt x="401743" y="315050"/>
                    <a:pt x="394821" y="328895"/>
                  </a:cubicBezTo>
                  <a:cubicBezTo>
                    <a:pt x="375623" y="367292"/>
                    <a:pt x="341361" y="396207"/>
                    <a:pt x="317548" y="431926"/>
                  </a:cubicBezTo>
                  <a:cubicBezTo>
                    <a:pt x="291790" y="470563"/>
                    <a:pt x="268586" y="511030"/>
                    <a:pt x="240274" y="547836"/>
                  </a:cubicBezTo>
                  <a:cubicBezTo>
                    <a:pt x="171230" y="637594"/>
                    <a:pt x="202745" y="558131"/>
                    <a:pt x="163001" y="650867"/>
                  </a:cubicBezTo>
                  <a:cubicBezTo>
                    <a:pt x="157653" y="663345"/>
                    <a:pt x="148438" y="702975"/>
                    <a:pt x="150122" y="689504"/>
                  </a:cubicBezTo>
                  <a:cubicBezTo>
                    <a:pt x="156075" y="641878"/>
                    <a:pt x="167989" y="595180"/>
                    <a:pt x="175880" y="547836"/>
                  </a:cubicBezTo>
                  <a:cubicBezTo>
                    <a:pt x="190478" y="460247"/>
                    <a:pt x="188614" y="445817"/>
                    <a:pt x="201638" y="354653"/>
                  </a:cubicBezTo>
                  <a:cubicBezTo>
                    <a:pt x="205331" y="328802"/>
                    <a:pt x="210224" y="303138"/>
                    <a:pt x="214517" y="277380"/>
                  </a:cubicBezTo>
                  <a:cubicBezTo>
                    <a:pt x="223103" y="290259"/>
                    <a:pt x="238989" y="300592"/>
                    <a:pt x="240274" y="316017"/>
                  </a:cubicBezTo>
                  <a:cubicBezTo>
                    <a:pt x="246111" y="386056"/>
                    <a:pt x="228561" y="452340"/>
                    <a:pt x="188759" y="509200"/>
                  </a:cubicBezTo>
                  <a:cubicBezTo>
                    <a:pt x="174833" y="529095"/>
                    <a:pt x="156671" y="546144"/>
                    <a:pt x="137243" y="560715"/>
                  </a:cubicBezTo>
                  <a:cubicBezTo>
                    <a:pt x="121884" y="572234"/>
                    <a:pt x="102900" y="577887"/>
                    <a:pt x="85728" y="586473"/>
                  </a:cubicBezTo>
                  <a:cubicBezTo>
                    <a:pt x="182153" y="441835"/>
                    <a:pt x="89594" y="562100"/>
                    <a:pt x="188759" y="470563"/>
                  </a:cubicBezTo>
                  <a:cubicBezTo>
                    <a:pt x="228909" y="433501"/>
                    <a:pt x="259206" y="384963"/>
                    <a:pt x="304669" y="354653"/>
                  </a:cubicBezTo>
                  <a:cubicBezTo>
                    <a:pt x="317548" y="346067"/>
                    <a:pt x="330787" y="337999"/>
                    <a:pt x="343305" y="328895"/>
                  </a:cubicBezTo>
                  <a:cubicBezTo>
                    <a:pt x="378024" y="303645"/>
                    <a:pt x="446336" y="251622"/>
                    <a:pt x="446336" y="251622"/>
                  </a:cubicBezTo>
                  <a:cubicBezTo>
                    <a:pt x="450629" y="234450"/>
                    <a:pt x="455375" y="217386"/>
                    <a:pt x="459215" y="200107"/>
                  </a:cubicBezTo>
                  <a:cubicBezTo>
                    <a:pt x="463964" y="178738"/>
                    <a:pt x="454815" y="149151"/>
                    <a:pt x="472094" y="135712"/>
                  </a:cubicBezTo>
                  <a:cubicBezTo>
                    <a:pt x="500038" y="113978"/>
                    <a:pt x="575125" y="74554"/>
                    <a:pt x="575125" y="109955"/>
                  </a:cubicBezTo>
                  <a:cubicBezTo>
                    <a:pt x="575125" y="146634"/>
                    <a:pt x="506438" y="135712"/>
                    <a:pt x="472094" y="148591"/>
                  </a:cubicBezTo>
                  <a:cubicBezTo>
                    <a:pt x="454922" y="161470"/>
                    <a:pt x="434548" y="170931"/>
                    <a:pt x="420579" y="187228"/>
                  </a:cubicBezTo>
                  <a:cubicBezTo>
                    <a:pt x="354700" y="264087"/>
                    <a:pt x="440465" y="216514"/>
                    <a:pt x="356184" y="290259"/>
                  </a:cubicBezTo>
                  <a:cubicBezTo>
                    <a:pt x="337346" y="306743"/>
                    <a:pt x="313255" y="316016"/>
                    <a:pt x="291790" y="328895"/>
                  </a:cubicBezTo>
                  <a:cubicBezTo>
                    <a:pt x="226562" y="426736"/>
                    <a:pt x="320201" y="302088"/>
                    <a:pt x="201638" y="393290"/>
                  </a:cubicBezTo>
                  <a:cubicBezTo>
                    <a:pt x="163141" y="422903"/>
                    <a:pt x="132951" y="461977"/>
                    <a:pt x="98607" y="496321"/>
                  </a:cubicBezTo>
                  <a:cubicBezTo>
                    <a:pt x="85728" y="509200"/>
                    <a:pt x="70898" y="520386"/>
                    <a:pt x="59970" y="534957"/>
                  </a:cubicBezTo>
                  <a:cubicBezTo>
                    <a:pt x="47091" y="552129"/>
                    <a:pt x="0" y="588843"/>
                    <a:pt x="21334" y="586473"/>
                  </a:cubicBezTo>
                  <a:cubicBezTo>
                    <a:pt x="76801" y="580310"/>
                    <a:pt x="175880" y="522079"/>
                    <a:pt x="175880" y="522079"/>
                  </a:cubicBezTo>
                  <a:lnTo>
                    <a:pt x="266032" y="431926"/>
                  </a:lnTo>
                  <a:cubicBezTo>
                    <a:pt x="278911" y="419047"/>
                    <a:pt x="290447" y="404668"/>
                    <a:pt x="304669" y="393290"/>
                  </a:cubicBezTo>
                  <a:lnTo>
                    <a:pt x="369063" y="341774"/>
                  </a:lnTo>
                  <a:cubicBezTo>
                    <a:pt x="360477" y="358946"/>
                    <a:pt x="354464" y="377667"/>
                    <a:pt x="343305" y="393290"/>
                  </a:cubicBezTo>
                  <a:cubicBezTo>
                    <a:pt x="332719" y="408111"/>
                    <a:pt x="316769" y="418313"/>
                    <a:pt x="304669" y="431926"/>
                  </a:cubicBezTo>
                  <a:cubicBezTo>
                    <a:pt x="282393" y="456986"/>
                    <a:pt x="259502" y="481732"/>
                    <a:pt x="240274" y="509200"/>
                  </a:cubicBezTo>
                  <a:cubicBezTo>
                    <a:pt x="229264" y="524928"/>
                    <a:pt x="224042" y="544046"/>
                    <a:pt x="214517" y="560715"/>
                  </a:cubicBezTo>
                  <a:cubicBezTo>
                    <a:pt x="190610" y="602553"/>
                    <a:pt x="185638" y="602472"/>
                    <a:pt x="150122" y="637988"/>
                  </a:cubicBezTo>
                  <a:cubicBezTo>
                    <a:pt x="145829" y="655160"/>
                    <a:pt x="147061" y="674776"/>
                    <a:pt x="137243" y="689504"/>
                  </a:cubicBezTo>
                  <a:cubicBezTo>
                    <a:pt x="128657" y="702383"/>
                    <a:pt x="83129" y="715262"/>
                    <a:pt x="98607" y="715262"/>
                  </a:cubicBezTo>
                  <a:cubicBezTo>
                    <a:pt x="117806" y="715262"/>
                    <a:pt x="135263" y="701661"/>
                    <a:pt x="150122" y="689504"/>
                  </a:cubicBezTo>
                  <a:cubicBezTo>
                    <a:pt x="183014" y="662593"/>
                    <a:pt x="207089" y="625900"/>
                    <a:pt x="240274" y="599352"/>
                  </a:cubicBezTo>
                  <a:lnTo>
                    <a:pt x="304669" y="547836"/>
                  </a:lnTo>
                  <a:cubicBezTo>
                    <a:pt x="313255" y="504907"/>
                    <a:pt x="319810" y="461521"/>
                    <a:pt x="330427" y="419048"/>
                  </a:cubicBezTo>
                  <a:cubicBezTo>
                    <a:pt x="334720" y="401876"/>
                    <a:pt x="336333" y="383801"/>
                    <a:pt x="343305" y="367532"/>
                  </a:cubicBezTo>
                  <a:cubicBezTo>
                    <a:pt x="359571" y="329578"/>
                    <a:pt x="381175" y="321205"/>
                    <a:pt x="407700" y="290259"/>
                  </a:cubicBezTo>
                  <a:cubicBezTo>
                    <a:pt x="421669" y="273962"/>
                    <a:pt x="433457" y="255915"/>
                    <a:pt x="446336" y="238743"/>
                  </a:cubicBezTo>
                  <a:cubicBezTo>
                    <a:pt x="447021" y="236003"/>
                    <a:pt x="465496" y="156509"/>
                    <a:pt x="472094" y="148591"/>
                  </a:cubicBezTo>
                  <a:cubicBezTo>
                    <a:pt x="485836" y="132101"/>
                    <a:pt x="507313" y="123924"/>
                    <a:pt x="523610" y="109955"/>
                  </a:cubicBezTo>
                  <a:cubicBezTo>
                    <a:pt x="585003" y="57333"/>
                    <a:pt x="535160" y="80347"/>
                    <a:pt x="600883" y="58439"/>
                  </a:cubicBezTo>
                  <a:cubicBezTo>
                    <a:pt x="606457" y="54723"/>
                    <a:pt x="679153" y="0"/>
                    <a:pt x="691035" y="19803"/>
                  </a:cubicBezTo>
                  <a:cubicBezTo>
                    <a:pt x="704470" y="42195"/>
                    <a:pt x="682449" y="71318"/>
                    <a:pt x="678156" y="97076"/>
                  </a:cubicBezTo>
                  <a:cubicBezTo>
                    <a:pt x="627301" y="80124"/>
                    <a:pt x="625943" y="84197"/>
                    <a:pt x="678156" y="84197"/>
                  </a:cubicBezTo>
                </a:path>
              </a:pathLst>
            </a:cu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524000" y="762000"/>
              <a:ext cx="504471" cy="857382"/>
            </a:xfrm>
            <a:custGeom>
              <a:avLst/>
              <a:gdLst>
                <a:gd name="connsiteX0" fmla="*/ 478017 w 504471"/>
                <a:gd name="connsiteY0" fmla="*/ 33135 h 857382"/>
                <a:gd name="connsiteX1" fmla="*/ 271955 w 504471"/>
                <a:gd name="connsiteY1" fmla="*/ 561168 h 857382"/>
                <a:gd name="connsiteX2" fmla="*/ 336349 w 504471"/>
                <a:gd name="connsiteY2" fmla="*/ 483895 h 857382"/>
                <a:gd name="connsiteX3" fmla="*/ 374986 w 504471"/>
                <a:gd name="connsiteY3" fmla="*/ 406622 h 857382"/>
                <a:gd name="connsiteX4" fmla="*/ 478017 w 504471"/>
                <a:gd name="connsiteY4" fmla="*/ 239196 h 857382"/>
                <a:gd name="connsiteX5" fmla="*/ 490896 w 504471"/>
                <a:gd name="connsiteY5" fmla="*/ 200560 h 857382"/>
                <a:gd name="connsiteX6" fmla="*/ 465138 w 504471"/>
                <a:gd name="connsiteY6" fmla="*/ 239196 h 857382"/>
                <a:gd name="connsiteX7" fmla="*/ 426502 w 504471"/>
                <a:gd name="connsiteY7" fmla="*/ 458137 h 857382"/>
                <a:gd name="connsiteX8" fmla="*/ 413623 w 504471"/>
                <a:gd name="connsiteY8" fmla="*/ 548289 h 857382"/>
                <a:gd name="connsiteX9" fmla="*/ 387865 w 504471"/>
                <a:gd name="connsiteY9" fmla="*/ 664199 h 857382"/>
                <a:gd name="connsiteX10" fmla="*/ 413623 w 504471"/>
                <a:gd name="connsiteY10" fmla="*/ 110408 h 857382"/>
                <a:gd name="connsiteX11" fmla="*/ 439380 w 504471"/>
                <a:gd name="connsiteY11" fmla="*/ 71771 h 857382"/>
                <a:gd name="connsiteX12" fmla="*/ 413623 w 504471"/>
                <a:gd name="connsiteY12" fmla="*/ 419501 h 857382"/>
                <a:gd name="connsiteX13" fmla="*/ 374986 w 504471"/>
                <a:gd name="connsiteY13" fmla="*/ 496774 h 857382"/>
                <a:gd name="connsiteX14" fmla="*/ 362107 w 504471"/>
                <a:gd name="connsiteY14" fmla="*/ 548289 h 857382"/>
                <a:gd name="connsiteX15" fmla="*/ 336349 w 504471"/>
                <a:gd name="connsiteY15" fmla="*/ 612684 h 857382"/>
                <a:gd name="connsiteX16" fmla="*/ 323471 w 504471"/>
                <a:gd name="connsiteY16" fmla="*/ 677078 h 857382"/>
                <a:gd name="connsiteX17" fmla="*/ 310592 w 504471"/>
                <a:gd name="connsiteY17" fmla="*/ 754351 h 857382"/>
                <a:gd name="connsiteX18" fmla="*/ 246197 w 504471"/>
                <a:gd name="connsiteY18" fmla="*/ 638442 h 857382"/>
                <a:gd name="connsiteX19" fmla="*/ 233319 w 504471"/>
                <a:gd name="connsiteY19" fmla="*/ 483895 h 857382"/>
                <a:gd name="connsiteX20" fmla="*/ 207561 w 504471"/>
                <a:gd name="connsiteY20" fmla="*/ 355106 h 857382"/>
                <a:gd name="connsiteX21" fmla="*/ 220440 w 504471"/>
                <a:gd name="connsiteY21" fmla="*/ 187681 h 857382"/>
                <a:gd name="connsiteX22" fmla="*/ 246197 w 504471"/>
                <a:gd name="connsiteY22" fmla="*/ 226318 h 857382"/>
                <a:gd name="connsiteX23" fmla="*/ 271955 w 504471"/>
                <a:gd name="connsiteY23" fmla="*/ 290712 h 857382"/>
                <a:gd name="connsiteX24" fmla="*/ 259076 w 504471"/>
                <a:gd name="connsiteY24" fmla="*/ 586926 h 857382"/>
                <a:gd name="connsiteX25" fmla="*/ 284834 w 504471"/>
                <a:gd name="connsiteY25" fmla="*/ 277833 h 857382"/>
                <a:gd name="connsiteX26" fmla="*/ 387865 w 504471"/>
                <a:gd name="connsiteY26" fmla="*/ 110408 h 857382"/>
                <a:gd name="connsiteX27" fmla="*/ 465138 w 504471"/>
                <a:gd name="connsiteY27" fmla="*/ 33135 h 857382"/>
                <a:gd name="connsiteX28" fmla="*/ 387865 w 504471"/>
                <a:gd name="connsiteY28" fmla="*/ 149044 h 857382"/>
                <a:gd name="connsiteX29" fmla="*/ 349228 w 504471"/>
                <a:gd name="connsiteY29" fmla="*/ 200560 h 857382"/>
                <a:gd name="connsiteX30" fmla="*/ 297713 w 504471"/>
                <a:gd name="connsiteY30" fmla="*/ 303591 h 857382"/>
                <a:gd name="connsiteX31" fmla="*/ 220440 w 504471"/>
                <a:gd name="connsiteY31" fmla="*/ 380864 h 857382"/>
                <a:gd name="connsiteX32" fmla="*/ 168924 w 504471"/>
                <a:gd name="connsiteY32" fmla="*/ 471016 h 857382"/>
                <a:gd name="connsiteX33" fmla="*/ 156045 w 504471"/>
                <a:gd name="connsiteY33" fmla="*/ 509653 h 857382"/>
                <a:gd name="connsiteX34" fmla="*/ 130288 w 504471"/>
                <a:gd name="connsiteY34" fmla="*/ 677078 h 857382"/>
                <a:gd name="connsiteX35" fmla="*/ 143166 w 504471"/>
                <a:gd name="connsiteY35" fmla="*/ 432380 h 857382"/>
                <a:gd name="connsiteX36" fmla="*/ 181803 w 504471"/>
                <a:gd name="connsiteY36" fmla="*/ 355106 h 857382"/>
                <a:gd name="connsiteX37" fmla="*/ 194682 w 504471"/>
                <a:gd name="connsiteY37" fmla="*/ 316470 h 857382"/>
                <a:gd name="connsiteX38" fmla="*/ 207561 w 504471"/>
                <a:gd name="connsiteY38" fmla="*/ 213439 h 857382"/>
                <a:gd name="connsiteX39" fmla="*/ 246197 w 504471"/>
                <a:gd name="connsiteY39" fmla="*/ 200560 h 857382"/>
                <a:gd name="connsiteX40" fmla="*/ 297713 w 504471"/>
                <a:gd name="connsiteY40" fmla="*/ 149044 h 857382"/>
                <a:gd name="connsiteX41" fmla="*/ 336349 w 504471"/>
                <a:gd name="connsiteY41" fmla="*/ 123287 h 857382"/>
                <a:gd name="connsiteX42" fmla="*/ 310592 w 504471"/>
                <a:gd name="connsiteY42" fmla="*/ 213439 h 857382"/>
                <a:gd name="connsiteX43" fmla="*/ 156045 w 504471"/>
                <a:gd name="connsiteY43" fmla="*/ 393743 h 857382"/>
                <a:gd name="connsiteX44" fmla="*/ 117409 w 504471"/>
                <a:gd name="connsiteY44" fmla="*/ 445258 h 857382"/>
                <a:gd name="connsiteX45" fmla="*/ 104530 w 504471"/>
                <a:gd name="connsiteY45" fmla="*/ 522532 h 857382"/>
                <a:gd name="connsiteX46" fmla="*/ 78772 w 504471"/>
                <a:gd name="connsiteY46" fmla="*/ 561168 h 857382"/>
                <a:gd name="connsiteX47" fmla="*/ 53014 w 504471"/>
                <a:gd name="connsiteY47" fmla="*/ 625563 h 857382"/>
                <a:gd name="connsiteX48" fmla="*/ 40135 w 504471"/>
                <a:gd name="connsiteY48" fmla="*/ 754351 h 857382"/>
                <a:gd name="connsiteX49" fmla="*/ 14378 w 504471"/>
                <a:gd name="connsiteY49" fmla="*/ 715715 h 857382"/>
                <a:gd name="connsiteX50" fmla="*/ 65893 w 504471"/>
                <a:gd name="connsiteY50" fmla="*/ 612684 h 857382"/>
                <a:gd name="connsiteX51" fmla="*/ 271955 w 504471"/>
                <a:gd name="connsiteY51" fmla="*/ 432380 h 857382"/>
                <a:gd name="connsiteX52" fmla="*/ 297713 w 504471"/>
                <a:gd name="connsiteY52" fmla="*/ 393743 h 857382"/>
                <a:gd name="connsiteX53" fmla="*/ 284834 w 504471"/>
                <a:gd name="connsiteY53" fmla="*/ 213439 h 857382"/>
                <a:gd name="connsiteX54" fmla="*/ 233319 w 504471"/>
                <a:gd name="connsiteY54" fmla="*/ 277833 h 857382"/>
                <a:gd name="connsiteX55" fmla="*/ 181803 w 504471"/>
                <a:gd name="connsiteY55" fmla="*/ 329349 h 857382"/>
                <a:gd name="connsiteX56" fmla="*/ 78772 w 504471"/>
                <a:gd name="connsiteY56" fmla="*/ 471016 h 857382"/>
                <a:gd name="connsiteX57" fmla="*/ 40135 w 504471"/>
                <a:gd name="connsiteY57" fmla="*/ 522532 h 857382"/>
                <a:gd name="connsiteX58" fmla="*/ 14378 w 504471"/>
                <a:gd name="connsiteY58" fmla="*/ 689957 h 857382"/>
                <a:gd name="connsiteX59" fmla="*/ 40135 w 504471"/>
                <a:gd name="connsiteY59" fmla="*/ 780109 h 857382"/>
                <a:gd name="connsiteX60" fmla="*/ 65893 w 504471"/>
                <a:gd name="connsiteY60" fmla="*/ 818746 h 857382"/>
                <a:gd name="connsiteX61" fmla="*/ 130288 w 504471"/>
                <a:gd name="connsiteY61" fmla="*/ 857382 h 857382"/>
                <a:gd name="connsiteX62" fmla="*/ 207561 w 504471"/>
                <a:gd name="connsiteY62" fmla="*/ 805867 h 857382"/>
                <a:gd name="connsiteX63" fmla="*/ 284834 w 504471"/>
                <a:gd name="connsiteY63" fmla="*/ 741473 h 857382"/>
                <a:gd name="connsiteX64" fmla="*/ 323471 w 504471"/>
                <a:gd name="connsiteY64" fmla="*/ 664199 h 857382"/>
                <a:gd name="connsiteX65" fmla="*/ 349228 w 504471"/>
                <a:gd name="connsiteY65" fmla="*/ 702836 h 857382"/>
                <a:gd name="connsiteX66" fmla="*/ 362107 w 504471"/>
                <a:gd name="connsiteY66" fmla="*/ 805867 h 857382"/>
                <a:gd name="connsiteX67" fmla="*/ 374986 w 504471"/>
                <a:gd name="connsiteY67" fmla="*/ 767230 h 857382"/>
                <a:gd name="connsiteX68" fmla="*/ 387865 w 504471"/>
                <a:gd name="connsiteY68" fmla="*/ 702836 h 857382"/>
                <a:gd name="connsiteX69" fmla="*/ 400744 w 504471"/>
                <a:gd name="connsiteY69" fmla="*/ 535411 h 857382"/>
                <a:gd name="connsiteX70" fmla="*/ 374986 w 504471"/>
                <a:gd name="connsiteY70" fmla="*/ 792988 h 857382"/>
                <a:gd name="connsiteX71" fmla="*/ 310592 w 504471"/>
                <a:gd name="connsiteY71" fmla="*/ 767230 h 857382"/>
                <a:gd name="connsiteX72" fmla="*/ 284834 w 504471"/>
                <a:gd name="connsiteY72" fmla="*/ 715715 h 857382"/>
                <a:gd name="connsiteX73" fmla="*/ 220440 w 504471"/>
                <a:gd name="connsiteY73" fmla="*/ 625563 h 857382"/>
                <a:gd name="connsiteX74" fmla="*/ 181803 w 504471"/>
                <a:gd name="connsiteY74" fmla="*/ 535411 h 857382"/>
                <a:gd name="connsiteX75" fmla="*/ 156045 w 504471"/>
                <a:gd name="connsiteY75" fmla="*/ 625563 h 857382"/>
                <a:gd name="connsiteX76" fmla="*/ 104530 w 504471"/>
                <a:gd name="connsiteY76" fmla="*/ 715715 h 857382"/>
                <a:gd name="connsiteX77" fmla="*/ 259076 w 504471"/>
                <a:gd name="connsiteY77" fmla="*/ 702836 h 857382"/>
                <a:gd name="connsiteX78" fmla="*/ 233319 w 504471"/>
                <a:gd name="connsiteY78" fmla="*/ 741473 h 857382"/>
                <a:gd name="connsiteX79" fmla="*/ 194682 w 504471"/>
                <a:gd name="connsiteY79" fmla="*/ 715715 h 857382"/>
                <a:gd name="connsiteX80" fmla="*/ 14378 w 504471"/>
                <a:gd name="connsiteY80" fmla="*/ 664199 h 857382"/>
                <a:gd name="connsiteX81" fmla="*/ 1499 w 504471"/>
                <a:gd name="connsiteY81" fmla="*/ 625563 h 857382"/>
                <a:gd name="connsiteX82" fmla="*/ 78772 w 504471"/>
                <a:gd name="connsiteY82" fmla="*/ 471016 h 857382"/>
                <a:gd name="connsiteX83" fmla="*/ 117409 w 504471"/>
                <a:gd name="connsiteY83" fmla="*/ 406622 h 857382"/>
                <a:gd name="connsiteX84" fmla="*/ 181803 w 504471"/>
                <a:gd name="connsiteY84" fmla="*/ 355106 h 857382"/>
                <a:gd name="connsiteX85" fmla="*/ 207561 w 504471"/>
                <a:gd name="connsiteY85" fmla="*/ 303591 h 857382"/>
                <a:gd name="connsiteX86" fmla="*/ 246197 w 504471"/>
                <a:gd name="connsiteY86" fmla="*/ 252075 h 857382"/>
                <a:gd name="connsiteX87" fmla="*/ 297713 w 504471"/>
                <a:gd name="connsiteY87" fmla="*/ 187681 h 857382"/>
                <a:gd name="connsiteX88" fmla="*/ 323471 w 504471"/>
                <a:gd name="connsiteY88" fmla="*/ 149044 h 857382"/>
                <a:gd name="connsiteX89" fmla="*/ 336349 w 504471"/>
                <a:gd name="connsiteY89" fmla="*/ 71771 h 857382"/>
                <a:gd name="connsiteX90" fmla="*/ 374986 w 504471"/>
                <a:gd name="connsiteY90" fmla="*/ 33135 h 857382"/>
                <a:gd name="connsiteX91" fmla="*/ 387865 w 504471"/>
                <a:gd name="connsiteY91" fmla="*/ 20256 h 857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04471" h="857382">
                  <a:moveTo>
                    <a:pt x="478017" y="33135"/>
                  </a:moveTo>
                  <a:cubicBezTo>
                    <a:pt x="271949" y="101819"/>
                    <a:pt x="392175" y="50235"/>
                    <a:pt x="271955" y="561168"/>
                  </a:cubicBezTo>
                  <a:cubicBezTo>
                    <a:pt x="264276" y="593806"/>
                    <a:pt x="317750" y="511793"/>
                    <a:pt x="336349" y="483895"/>
                  </a:cubicBezTo>
                  <a:cubicBezTo>
                    <a:pt x="352323" y="459934"/>
                    <a:pt x="360557" y="431545"/>
                    <a:pt x="374986" y="406622"/>
                  </a:cubicBezTo>
                  <a:cubicBezTo>
                    <a:pt x="407819" y="349911"/>
                    <a:pt x="457294" y="301362"/>
                    <a:pt x="478017" y="239196"/>
                  </a:cubicBezTo>
                  <a:cubicBezTo>
                    <a:pt x="482310" y="226317"/>
                    <a:pt x="504471" y="200560"/>
                    <a:pt x="490896" y="200560"/>
                  </a:cubicBezTo>
                  <a:cubicBezTo>
                    <a:pt x="475418" y="200560"/>
                    <a:pt x="473724" y="226317"/>
                    <a:pt x="465138" y="239196"/>
                  </a:cubicBezTo>
                  <a:cubicBezTo>
                    <a:pt x="452259" y="312176"/>
                    <a:pt x="436983" y="384774"/>
                    <a:pt x="426502" y="458137"/>
                  </a:cubicBezTo>
                  <a:cubicBezTo>
                    <a:pt x="422209" y="488188"/>
                    <a:pt x="419217" y="518453"/>
                    <a:pt x="413623" y="548289"/>
                  </a:cubicBezTo>
                  <a:cubicBezTo>
                    <a:pt x="406329" y="587190"/>
                    <a:pt x="396451" y="625562"/>
                    <a:pt x="387865" y="664199"/>
                  </a:cubicBezTo>
                  <a:cubicBezTo>
                    <a:pt x="396451" y="479602"/>
                    <a:pt x="397614" y="294510"/>
                    <a:pt x="413623" y="110408"/>
                  </a:cubicBezTo>
                  <a:cubicBezTo>
                    <a:pt x="414964" y="94988"/>
                    <a:pt x="439380" y="56293"/>
                    <a:pt x="439380" y="71771"/>
                  </a:cubicBezTo>
                  <a:cubicBezTo>
                    <a:pt x="439380" y="187999"/>
                    <a:pt x="431034" y="304585"/>
                    <a:pt x="413623" y="419501"/>
                  </a:cubicBezTo>
                  <a:cubicBezTo>
                    <a:pt x="409309" y="447974"/>
                    <a:pt x="385681" y="470036"/>
                    <a:pt x="374986" y="496774"/>
                  </a:cubicBezTo>
                  <a:cubicBezTo>
                    <a:pt x="368412" y="513208"/>
                    <a:pt x="367704" y="531497"/>
                    <a:pt x="362107" y="548289"/>
                  </a:cubicBezTo>
                  <a:cubicBezTo>
                    <a:pt x="354796" y="570221"/>
                    <a:pt x="344935" y="591219"/>
                    <a:pt x="336349" y="612684"/>
                  </a:cubicBezTo>
                  <a:cubicBezTo>
                    <a:pt x="332056" y="634149"/>
                    <a:pt x="327387" y="655541"/>
                    <a:pt x="323471" y="677078"/>
                  </a:cubicBezTo>
                  <a:cubicBezTo>
                    <a:pt x="318800" y="702770"/>
                    <a:pt x="333948" y="766029"/>
                    <a:pt x="310592" y="754351"/>
                  </a:cubicBezTo>
                  <a:cubicBezTo>
                    <a:pt x="271059" y="734585"/>
                    <a:pt x="267662" y="677078"/>
                    <a:pt x="246197" y="638442"/>
                  </a:cubicBezTo>
                  <a:cubicBezTo>
                    <a:pt x="241904" y="586926"/>
                    <a:pt x="240303" y="535115"/>
                    <a:pt x="233319" y="483895"/>
                  </a:cubicBezTo>
                  <a:cubicBezTo>
                    <a:pt x="227404" y="440517"/>
                    <a:pt x="207561" y="355106"/>
                    <a:pt x="207561" y="355106"/>
                  </a:cubicBezTo>
                  <a:cubicBezTo>
                    <a:pt x="211854" y="299298"/>
                    <a:pt x="204356" y="241294"/>
                    <a:pt x="220440" y="187681"/>
                  </a:cubicBezTo>
                  <a:cubicBezTo>
                    <a:pt x="224888" y="172855"/>
                    <a:pt x="239275" y="212474"/>
                    <a:pt x="246197" y="226318"/>
                  </a:cubicBezTo>
                  <a:cubicBezTo>
                    <a:pt x="256536" y="246996"/>
                    <a:pt x="263369" y="269247"/>
                    <a:pt x="271955" y="290712"/>
                  </a:cubicBezTo>
                  <a:cubicBezTo>
                    <a:pt x="267662" y="389450"/>
                    <a:pt x="189192" y="656810"/>
                    <a:pt x="259076" y="586926"/>
                  </a:cubicBezTo>
                  <a:cubicBezTo>
                    <a:pt x="332182" y="513820"/>
                    <a:pt x="265188" y="379337"/>
                    <a:pt x="284834" y="277833"/>
                  </a:cubicBezTo>
                  <a:cubicBezTo>
                    <a:pt x="288128" y="260816"/>
                    <a:pt x="374018" y="127024"/>
                    <a:pt x="387865" y="110408"/>
                  </a:cubicBezTo>
                  <a:cubicBezTo>
                    <a:pt x="411185" y="82424"/>
                    <a:pt x="486994" y="3993"/>
                    <a:pt x="465138" y="33135"/>
                  </a:cubicBezTo>
                  <a:cubicBezTo>
                    <a:pt x="368880" y="161479"/>
                    <a:pt x="487229" y="0"/>
                    <a:pt x="387865" y="149044"/>
                  </a:cubicBezTo>
                  <a:cubicBezTo>
                    <a:pt x="375958" y="166904"/>
                    <a:pt x="360044" y="182019"/>
                    <a:pt x="349228" y="200560"/>
                  </a:cubicBezTo>
                  <a:cubicBezTo>
                    <a:pt x="329881" y="233727"/>
                    <a:pt x="320031" y="272346"/>
                    <a:pt x="297713" y="303591"/>
                  </a:cubicBezTo>
                  <a:cubicBezTo>
                    <a:pt x="276540" y="333233"/>
                    <a:pt x="236731" y="348283"/>
                    <a:pt x="220440" y="380864"/>
                  </a:cubicBezTo>
                  <a:cubicBezTo>
                    <a:pt x="187760" y="446224"/>
                    <a:pt x="205332" y="416406"/>
                    <a:pt x="168924" y="471016"/>
                  </a:cubicBezTo>
                  <a:cubicBezTo>
                    <a:pt x="164631" y="483895"/>
                    <a:pt x="158990" y="496401"/>
                    <a:pt x="156045" y="509653"/>
                  </a:cubicBezTo>
                  <a:cubicBezTo>
                    <a:pt x="148895" y="541829"/>
                    <a:pt x="134398" y="648308"/>
                    <a:pt x="130288" y="677078"/>
                  </a:cubicBezTo>
                  <a:cubicBezTo>
                    <a:pt x="134581" y="595512"/>
                    <a:pt x="135771" y="513723"/>
                    <a:pt x="143166" y="432380"/>
                  </a:cubicBezTo>
                  <a:cubicBezTo>
                    <a:pt x="146763" y="392815"/>
                    <a:pt x="164679" y="389354"/>
                    <a:pt x="181803" y="355106"/>
                  </a:cubicBezTo>
                  <a:cubicBezTo>
                    <a:pt x="187874" y="342964"/>
                    <a:pt x="190389" y="329349"/>
                    <a:pt x="194682" y="316470"/>
                  </a:cubicBezTo>
                  <a:cubicBezTo>
                    <a:pt x="198975" y="282126"/>
                    <a:pt x="193504" y="245067"/>
                    <a:pt x="207561" y="213439"/>
                  </a:cubicBezTo>
                  <a:cubicBezTo>
                    <a:pt x="213074" y="201034"/>
                    <a:pt x="235150" y="208451"/>
                    <a:pt x="246197" y="200560"/>
                  </a:cubicBezTo>
                  <a:cubicBezTo>
                    <a:pt x="265958" y="186445"/>
                    <a:pt x="279275" y="164848"/>
                    <a:pt x="297713" y="149044"/>
                  </a:cubicBezTo>
                  <a:cubicBezTo>
                    <a:pt x="309465" y="138971"/>
                    <a:pt x="323470" y="131873"/>
                    <a:pt x="336349" y="123287"/>
                  </a:cubicBezTo>
                  <a:cubicBezTo>
                    <a:pt x="327763" y="153338"/>
                    <a:pt x="324569" y="185485"/>
                    <a:pt x="310592" y="213439"/>
                  </a:cubicBezTo>
                  <a:cubicBezTo>
                    <a:pt x="269669" y="295285"/>
                    <a:pt x="216872" y="326833"/>
                    <a:pt x="156045" y="393743"/>
                  </a:cubicBezTo>
                  <a:cubicBezTo>
                    <a:pt x="141606" y="409625"/>
                    <a:pt x="130288" y="428086"/>
                    <a:pt x="117409" y="445258"/>
                  </a:cubicBezTo>
                  <a:cubicBezTo>
                    <a:pt x="113116" y="471016"/>
                    <a:pt x="112788" y="497759"/>
                    <a:pt x="104530" y="522532"/>
                  </a:cubicBezTo>
                  <a:cubicBezTo>
                    <a:pt x="99635" y="537216"/>
                    <a:pt x="85694" y="547324"/>
                    <a:pt x="78772" y="561168"/>
                  </a:cubicBezTo>
                  <a:cubicBezTo>
                    <a:pt x="68433" y="581846"/>
                    <a:pt x="61600" y="604098"/>
                    <a:pt x="53014" y="625563"/>
                  </a:cubicBezTo>
                  <a:cubicBezTo>
                    <a:pt x="48721" y="668492"/>
                    <a:pt x="57130" y="714696"/>
                    <a:pt x="40135" y="754351"/>
                  </a:cubicBezTo>
                  <a:cubicBezTo>
                    <a:pt x="34038" y="768578"/>
                    <a:pt x="16567" y="731038"/>
                    <a:pt x="14378" y="715715"/>
                  </a:cubicBezTo>
                  <a:cubicBezTo>
                    <a:pt x="9109" y="678830"/>
                    <a:pt x="44957" y="635365"/>
                    <a:pt x="65893" y="612684"/>
                  </a:cubicBezTo>
                  <a:cubicBezTo>
                    <a:pt x="175846" y="493568"/>
                    <a:pt x="159015" y="513051"/>
                    <a:pt x="271955" y="432380"/>
                  </a:cubicBezTo>
                  <a:cubicBezTo>
                    <a:pt x="280541" y="419501"/>
                    <a:pt x="292818" y="408427"/>
                    <a:pt x="297713" y="393743"/>
                  </a:cubicBezTo>
                  <a:cubicBezTo>
                    <a:pt x="324426" y="313606"/>
                    <a:pt x="306061" y="298348"/>
                    <a:pt x="284834" y="213439"/>
                  </a:cubicBezTo>
                  <a:cubicBezTo>
                    <a:pt x="267662" y="234904"/>
                    <a:pt x="251581" y="257288"/>
                    <a:pt x="233319" y="277833"/>
                  </a:cubicBezTo>
                  <a:cubicBezTo>
                    <a:pt x="217185" y="295984"/>
                    <a:pt x="197350" y="310693"/>
                    <a:pt x="181803" y="329349"/>
                  </a:cubicBezTo>
                  <a:cubicBezTo>
                    <a:pt x="84222" y="446446"/>
                    <a:pt x="132317" y="396054"/>
                    <a:pt x="78772" y="471016"/>
                  </a:cubicBezTo>
                  <a:cubicBezTo>
                    <a:pt x="66296" y="488483"/>
                    <a:pt x="53014" y="505360"/>
                    <a:pt x="40135" y="522532"/>
                  </a:cubicBezTo>
                  <a:cubicBezTo>
                    <a:pt x="19659" y="583964"/>
                    <a:pt x="9398" y="605292"/>
                    <a:pt x="14378" y="689957"/>
                  </a:cubicBezTo>
                  <a:cubicBezTo>
                    <a:pt x="16213" y="721156"/>
                    <a:pt x="28528" y="751091"/>
                    <a:pt x="40135" y="780109"/>
                  </a:cubicBezTo>
                  <a:cubicBezTo>
                    <a:pt x="45884" y="794481"/>
                    <a:pt x="54141" y="808673"/>
                    <a:pt x="65893" y="818746"/>
                  </a:cubicBezTo>
                  <a:cubicBezTo>
                    <a:pt x="84899" y="835037"/>
                    <a:pt x="108823" y="844503"/>
                    <a:pt x="130288" y="857382"/>
                  </a:cubicBezTo>
                  <a:cubicBezTo>
                    <a:pt x="156046" y="840210"/>
                    <a:pt x="190389" y="831625"/>
                    <a:pt x="207561" y="805867"/>
                  </a:cubicBezTo>
                  <a:cubicBezTo>
                    <a:pt x="243968" y="751256"/>
                    <a:pt x="219474" y="774152"/>
                    <a:pt x="284834" y="741473"/>
                  </a:cubicBezTo>
                  <a:cubicBezTo>
                    <a:pt x="288010" y="731945"/>
                    <a:pt x="306827" y="664199"/>
                    <a:pt x="323471" y="664199"/>
                  </a:cubicBezTo>
                  <a:cubicBezTo>
                    <a:pt x="338949" y="664199"/>
                    <a:pt x="340642" y="689957"/>
                    <a:pt x="349228" y="702836"/>
                  </a:cubicBezTo>
                  <a:cubicBezTo>
                    <a:pt x="353521" y="737180"/>
                    <a:pt x="349253" y="773732"/>
                    <a:pt x="362107" y="805867"/>
                  </a:cubicBezTo>
                  <a:cubicBezTo>
                    <a:pt x="367149" y="818472"/>
                    <a:pt x="371693" y="780400"/>
                    <a:pt x="374986" y="767230"/>
                  </a:cubicBezTo>
                  <a:cubicBezTo>
                    <a:pt x="380295" y="745994"/>
                    <a:pt x="383572" y="724301"/>
                    <a:pt x="387865" y="702836"/>
                  </a:cubicBezTo>
                  <a:cubicBezTo>
                    <a:pt x="392158" y="647028"/>
                    <a:pt x="408660" y="480000"/>
                    <a:pt x="400744" y="535411"/>
                  </a:cubicBezTo>
                  <a:cubicBezTo>
                    <a:pt x="388541" y="620831"/>
                    <a:pt x="406261" y="712568"/>
                    <a:pt x="374986" y="792988"/>
                  </a:cubicBezTo>
                  <a:cubicBezTo>
                    <a:pt x="366607" y="814534"/>
                    <a:pt x="332057" y="775816"/>
                    <a:pt x="310592" y="767230"/>
                  </a:cubicBezTo>
                  <a:cubicBezTo>
                    <a:pt x="302006" y="750058"/>
                    <a:pt x="295009" y="731995"/>
                    <a:pt x="284834" y="715715"/>
                  </a:cubicBezTo>
                  <a:cubicBezTo>
                    <a:pt x="238767" y="642009"/>
                    <a:pt x="256764" y="689131"/>
                    <a:pt x="220440" y="625563"/>
                  </a:cubicBezTo>
                  <a:cubicBezTo>
                    <a:pt x="194977" y="581002"/>
                    <a:pt x="196252" y="578757"/>
                    <a:pt x="181803" y="535411"/>
                  </a:cubicBezTo>
                  <a:cubicBezTo>
                    <a:pt x="173217" y="565462"/>
                    <a:pt x="161476" y="594785"/>
                    <a:pt x="156045" y="625563"/>
                  </a:cubicBezTo>
                  <a:cubicBezTo>
                    <a:pt x="131804" y="762925"/>
                    <a:pt x="177704" y="788889"/>
                    <a:pt x="104530" y="715715"/>
                  </a:cubicBezTo>
                  <a:cubicBezTo>
                    <a:pt x="149966" y="697540"/>
                    <a:pt x="207939" y="661927"/>
                    <a:pt x="259076" y="702836"/>
                  </a:cubicBezTo>
                  <a:cubicBezTo>
                    <a:pt x="271163" y="712505"/>
                    <a:pt x="241905" y="728594"/>
                    <a:pt x="233319" y="741473"/>
                  </a:cubicBezTo>
                  <a:cubicBezTo>
                    <a:pt x="220440" y="732887"/>
                    <a:pt x="208827" y="722002"/>
                    <a:pt x="194682" y="715715"/>
                  </a:cubicBezTo>
                  <a:cubicBezTo>
                    <a:pt x="147171" y="694599"/>
                    <a:pt x="61156" y="675894"/>
                    <a:pt x="14378" y="664199"/>
                  </a:cubicBezTo>
                  <a:cubicBezTo>
                    <a:pt x="10085" y="651320"/>
                    <a:pt x="0" y="639055"/>
                    <a:pt x="1499" y="625563"/>
                  </a:cubicBezTo>
                  <a:cubicBezTo>
                    <a:pt x="9289" y="555452"/>
                    <a:pt x="43844" y="529229"/>
                    <a:pt x="78772" y="471016"/>
                  </a:cubicBezTo>
                  <a:cubicBezTo>
                    <a:pt x="91651" y="449551"/>
                    <a:pt x="100779" y="425331"/>
                    <a:pt x="117409" y="406622"/>
                  </a:cubicBezTo>
                  <a:cubicBezTo>
                    <a:pt x="135671" y="386077"/>
                    <a:pt x="160338" y="372278"/>
                    <a:pt x="181803" y="355106"/>
                  </a:cubicBezTo>
                  <a:cubicBezTo>
                    <a:pt x="190389" y="337934"/>
                    <a:pt x="197386" y="319871"/>
                    <a:pt x="207561" y="303591"/>
                  </a:cubicBezTo>
                  <a:cubicBezTo>
                    <a:pt x="218937" y="285389"/>
                    <a:pt x="235548" y="270712"/>
                    <a:pt x="246197" y="252075"/>
                  </a:cubicBezTo>
                  <a:cubicBezTo>
                    <a:pt x="284477" y="185084"/>
                    <a:pt x="224399" y="236557"/>
                    <a:pt x="297713" y="187681"/>
                  </a:cubicBezTo>
                  <a:cubicBezTo>
                    <a:pt x="306299" y="174802"/>
                    <a:pt x="318576" y="163728"/>
                    <a:pt x="323471" y="149044"/>
                  </a:cubicBezTo>
                  <a:cubicBezTo>
                    <a:pt x="331729" y="124271"/>
                    <a:pt x="325744" y="95633"/>
                    <a:pt x="336349" y="71771"/>
                  </a:cubicBezTo>
                  <a:cubicBezTo>
                    <a:pt x="343746" y="55127"/>
                    <a:pt x="362107" y="46014"/>
                    <a:pt x="374986" y="33135"/>
                  </a:cubicBezTo>
                  <a:lnTo>
                    <a:pt x="387865" y="20256"/>
                  </a:ln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981200" y="838200"/>
              <a:ext cx="391668" cy="804946"/>
            </a:xfrm>
            <a:custGeom>
              <a:avLst/>
              <a:gdLst>
                <a:gd name="connsiteX0" fmla="*/ 158422 w 391668"/>
                <a:gd name="connsiteY0" fmla="*/ 665508 h 804946"/>
                <a:gd name="connsiteX1" fmla="*/ 94028 w 391668"/>
                <a:gd name="connsiteY1" fmla="*/ 124595 h 804946"/>
                <a:gd name="connsiteX2" fmla="*/ 81149 w 391668"/>
                <a:gd name="connsiteY2" fmla="*/ 85959 h 804946"/>
                <a:gd name="connsiteX3" fmla="*/ 68270 w 391668"/>
                <a:gd name="connsiteY3" fmla="*/ 137474 h 804946"/>
                <a:gd name="connsiteX4" fmla="*/ 81149 w 391668"/>
                <a:gd name="connsiteY4" fmla="*/ 21564 h 804946"/>
                <a:gd name="connsiteX5" fmla="*/ 106907 w 391668"/>
                <a:gd name="connsiteY5" fmla="*/ 163232 h 804946"/>
                <a:gd name="connsiteX6" fmla="*/ 171301 w 391668"/>
                <a:gd name="connsiteY6" fmla="*/ 292021 h 804946"/>
                <a:gd name="connsiteX7" fmla="*/ 209938 w 391668"/>
                <a:gd name="connsiteY7" fmla="*/ 343536 h 804946"/>
                <a:gd name="connsiteX8" fmla="*/ 261453 w 391668"/>
                <a:gd name="connsiteY8" fmla="*/ 382173 h 804946"/>
                <a:gd name="connsiteX9" fmla="*/ 287211 w 391668"/>
                <a:gd name="connsiteY9" fmla="*/ 433688 h 804946"/>
                <a:gd name="connsiteX10" fmla="*/ 312969 w 391668"/>
                <a:gd name="connsiteY10" fmla="*/ 510962 h 804946"/>
                <a:gd name="connsiteX11" fmla="*/ 325848 w 391668"/>
                <a:gd name="connsiteY11" fmla="*/ 704145 h 804946"/>
                <a:gd name="connsiteX12" fmla="*/ 338726 w 391668"/>
                <a:gd name="connsiteY12" fmla="*/ 768539 h 804946"/>
                <a:gd name="connsiteX13" fmla="*/ 287211 w 391668"/>
                <a:gd name="connsiteY13" fmla="*/ 652629 h 804946"/>
                <a:gd name="connsiteX14" fmla="*/ 261453 w 391668"/>
                <a:gd name="connsiteY14" fmla="*/ 601114 h 804946"/>
                <a:gd name="connsiteX15" fmla="*/ 209938 w 391668"/>
                <a:gd name="connsiteY15" fmla="*/ 420809 h 804946"/>
                <a:gd name="connsiteX16" fmla="*/ 184180 w 391668"/>
                <a:gd name="connsiteY16" fmla="*/ 317778 h 804946"/>
                <a:gd name="connsiteX17" fmla="*/ 171301 w 391668"/>
                <a:gd name="connsiteY17" fmla="*/ 201869 h 804946"/>
                <a:gd name="connsiteX18" fmla="*/ 55391 w 391668"/>
                <a:gd name="connsiteY18" fmla="*/ 60201 h 804946"/>
                <a:gd name="connsiteX19" fmla="*/ 42512 w 391668"/>
                <a:gd name="connsiteY19" fmla="*/ 21564 h 804946"/>
                <a:gd name="connsiteX20" fmla="*/ 3876 w 391668"/>
                <a:gd name="connsiteY20" fmla="*/ 34443 h 804946"/>
                <a:gd name="connsiteX21" fmla="*/ 29633 w 391668"/>
                <a:gd name="connsiteY21" fmla="*/ 227626 h 804946"/>
                <a:gd name="connsiteX22" fmla="*/ 94028 w 391668"/>
                <a:gd name="connsiteY22" fmla="*/ 330657 h 804946"/>
                <a:gd name="connsiteX23" fmla="*/ 132664 w 391668"/>
                <a:gd name="connsiteY23" fmla="*/ 369294 h 804946"/>
                <a:gd name="connsiteX24" fmla="*/ 171301 w 391668"/>
                <a:gd name="connsiteY24" fmla="*/ 433688 h 804946"/>
                <a:gd name="connsiteX25" fmla="*/ 209938 w 391668"/>
                <a:gd name="connsiteY25" fmla="*/ 678387 h 804946"/>
                <a:gd name="connsiteX26" fmla="*/ 222817 w 391668"/>
                <a:gd name="connsiteY26" fmla="*/ 742781 h 804946"/>
                <a:gd name="connsiteX27" fmla="*/ 235695 w 391668"/>
                <a:gd name="connsiteY27" fmla="*/ 794297 h 804946"/>
                <a:gd name="connsiteX28" fmla="*/ 184180 w 391668"/>
                <a:gd name="connsiteY28" fmla="*/ 768539 h 804946"/>
                <a:gd name="connsiteX29" fmla="*/ 158422 w 391668"/>
                <a:gd name="connsiteY29" fmla="*/ 652629 h 804946"/>
                <a:gd name="connsiteX30" fmla="*/ 132664 w 391668"/>
                <a:gd name="connsiteY30" fmla="*/ 601114 h 804946"/>
                <a:gd name="connsiteX31" fmla="*/ 119786 w 391668"/>
                <a:gd name="connsiteY31" fmla="*/ 536719 h 804946"/>
                <a:gd name="connsiteX32" fmla="*/ 81149 w 391668"/>
                <a:gd name="connsiteY32" fmla="*/ 420809 h 804946"/>
                <a:gd name="connsiteX33" fmla="*/ 68270 w 391668"/>
                <a:gd name="connsiteY33" fmla="*/ 330657 h 804946"/>
                <a:gd name="connsiteX34" fmla="*/ 42512 w 391668"/>
                <a:gd name="connsiteY34" fmla="*/ 253384 h 804946"/>
                <a:gd name="connsiteX35" fmla="*/ 16755 w 391668"/>
                <a:gd name="connsiteY35" fmla="*/ 382173 h 804946"/>
                <a:gd name="connsiteX36" fmla="*/ 81149 w 391668"/>
                <a:gd name="connsiteY36" fmla="*/ 626871 h 804946"/>
                <a:gd name="connsiteX37" fmla="*/ 94028 w 391668"/>
                <a:gd name="connsiteY37" fmla="*/ 768539 h 804946"/>
                <a:gd name="connsiteX38" fmla="*/ 119786 w 391668"/>
                <a:gd name="connsiteY38" fmla="*/ 729902 h 804946"/>
                <a:gd name="connsiteX39" fmla="*/ 158422 w 391668"/>
                <a:gd name="connsiteY39" fmla="*/ 717024 h 804946"/>
                <a:gd name="connsiteX40" fmla="*/ 338726 w 391668"/>
                <a:gd name="connsiteY40" fmla="*/ 729902 h 804946"/>
                <a:gd name="connsiteX41" fmla="*/ 325848 w 391668"/>
                <a:gd name="connsiteY41" fmla="*/ 330657 h 804946"/>
                <a:gd name="connsiteX42" fmla="*/ 300090 w 391668"/>
                <a:gd name="connsiteY42" fmla="*/ 279142 h 804946"/>
                <a:gd name="connsiteX43" fmla="*/ 248574 w 391668"/>
                <a:gd name="connsiteY43" fmla="*/ 240505 h 804946"/>
                <a:gd name="connsiteX44" fmla="*/ 158422 w 391668"/>
                <a:gd name="connsiteY44" fmla="*/ 163232 h 804946"/>
                <a:gd name="connsiteX45" fmla="*/ 81149 w 391668"/>
                <a:gd name="connsiteY45" fmla="*/ 176111 h 804946"/>
                <a:gd name="connsiteX46" fmla="*/ 94028 w 391668"/>
                <a:gd name="connsiteY46" fmla="*/ 240505 h 804946"/>
                <a:gd name="connsiteX47" fmla="*/ 171301 w 391668"/>
                <a:gd name="connsiteY47" fmla="*/ 343536 h 804946"/>
                <a:gd name="connsiteX48" fmla="*/ 209938 w 391668"/>
                <a:gd name="connsiteY48" fmla="*/ 395052 h 804946"/>
                <a:gd name="connsiteX49" fmla="*/ 274332 w 391668"/>
                <a:gd name="connsiteY49" fmla="*/ 510962 h 804946"/>
                <a:gd name="connsiteX50" fmla="*/ 312969 w 391668"/>
                <a:gd name="connsiteY50" fmla="*/ 549598 h 804946"/>
                <a:gd name="connsiteX51" fmla="*/ 338726 w 391668"/>
                <a:gd name="connsiteY51" fmla="*/ 613993 h 804946"/>
                <a:gd name="connsiteX52" fmla="*/ 364484 w 391668"/>
                <a:gd name="connsiteY52" fmla="*/ 665508 h 804946"/>
                <a:gd name="connsiteX53" fmla="*/ 377363 w 391668"/>
                <a:gd name="connsiteY53" fmla="*/ 717024 h 804946"/>
                <a:gd name="connsiteX54" fmla="*/ 312969 w 391668"/>
                <a:gd name="connsiteY54" fmla="*/ 704145 h 804946"/>
                <a:gd name="connsiteX55" fmla="*/ 300090 w 391668"/>
                <a:gd name="connsiteY55" fmla="*/ 652629 h 804946"/>
                <a:gd name="connsiteX56" fmla="*/ 248574 w 391668"/>
                <a:gd name="connsiteY56" fmla="*/ 523840 h 804946"/>
                <a:gd name="connsiteX57" fmla="*/ 158422 w 391668"/>
                <a:gd name="connsiteY57" fmla="*/ 433688 h 804946"/>
                <a:gd name="connsiteX58" fmla="*/ 145543 w 391668"/>
                <a:gd name="connsiteY58" fmla="*/ 395052 h 804946"/>
                <a:gd name="connsiteX59" fmla="*/ 119786 w 391668"/>
                <a:gd name="connsiteY59" fmla="*/ 356415 h 804946"/>
                <a:gd name="connsiteX60" fmla="*/ 94028 w 391668"/>
                <a:gd name="connsiteY60" fmla="*/ 304900 h 804946"/>
                <a:gd name="connsiteX61" fmla="*/ 68270 w 391668"/>
                <a:gd name="connsiteY61" fmla="*/ 266263 h 804946"/>
                <a:gd name="connsiteX62" fmla="*/ 42512 w 391668"/>
                <a:gd name="connsiteY62" fmla="*/ 214747 h 804946"/>
                <a:gd name="connsiteX63" fmla="*/ 16755 w 391668"/>
                <a:gd name="connsiteY63" fmla="*/ 137474 h 804946"/>
                <a:gd name="connsiteX64" fmla="*/ 42512 w 391668"/>
                <a:gd name="connsiteY64" fmla="*/ 755660 h 80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91668" h="804946">
                  <a:moveTo>
                    <a:pt x="158422" y="665508"/>
                  </a:moveTo>
                  <a:cubicBezTo>
                    <a:pt x="145726" y="544896"/>
                    <a:pt x="142302" y="293553"/>
                    <a:pt x="94028" y="124595"/>
                  </a:cubicBezTo>
                  <a:cubicBezTo>
                    <a:pt x="90299" y="111542"/>
                    <a:pt x="85442" y="98838"/>
                    <a:pt x="81149" y="85959"/>
                  </a:cubicBezTo>
                  <a:cubicBezTo>
                    <a:pt x="76856" y="103131"/>
                    <a:pt x="68270" y="155174"/>
                    <a:pt x="68270" y="137474"/>
                  </a:cubicBezTo>
                  <a:cubicBezTo>
                    <a:pt x="68270" y="98600"/>
                    <a:pt x="48804" y="0"/>
                    <a:pt x="81149" y="21564"/>
                  </a:cubicBezTo>
                  <a:cubicBezTo>
                    <a:pt x="121085" y="48188"/>
                    <a:pt x="97494" y="116167"/>
                    <a:pt x="106907" y="163232"/>
                  </a:cubicBezTo>
                  <a:cubicBezTo>
                    <a:pt x="120884" y="233116"/>
                    <a:pt x="121179" y="220418"/>
                    <a:pt x="171301" y="292021"/>
                  </a:cubicBezTo>
                  <a:cubicBezTo>
                    <a:pt x="183610" y="309606"/>
                    <a:pt x="194760" y="328358"/>
                    <a:pt x="209938" y="343536"/>
                  </a:cubicBezTo>
                  <a:cubicBezTo>
                    <a:pt x="225116" y="358714"/>
                    <a:pt x="244281" y="369294"/>
                    <a:pt x="261453" y="382173"/>
                  </a:cubicBezTo>
                  <a:cubicBezTo>
                    <a:pt x="270039" y="399345"/>
                    <a:pt x="280081" y="415863"/>
                    <a:pt x="287211" y="433688"/>
                  </a:cubicBezTo>
                  <a:cubicBezTo>
                    <a:pt x="297295" y="458897"/>
                    <a:pt x="312969" y="510962"/>
                    <a:pt x="312969" y="510962"/>
                  </a:cubicBezTo>
                  <a:cubicBezTo>
                    <a:pt x="317262" y="575356"/>
                    <a:pt x="319426" y="639928"/>
                    <a:pt x="325848" y="704145"/>
                  </a:cubicBezTo>
                  <a:cubicBezTo>
                    <a:pt x="328026" y="725926"/>
                    <a:pt x="358305" y="778328"/>
                    <a:pt x="338726" y="768539"/>
                  </a:cubicBezTo>
                  <a:cubicBezTo>
                    <a:pt x="313638" y="755995"/>
                    <a:pt x="299948" y="682348"/>
                    <a:pt x="287211" y="652629"/>
                  </a:cubicBezTo>
                  <a:cubicBezTo>
                    <a:pt x="279648" y="634983"/>
                    <a:pt x="268583" y="618939"/>
                    <a:pt x="261453" y="601114"/>
                  </a:cubicBezTo>
                  <a:cubicBezTo>
                    <a:pt x="211832" y="477064"/>
                    <a:pt x="258797" y="567381"/>
                    <a:pt x="209938" y="420809"/>
                  </a:cubicBezTo>
                  <a:cubicBezTo>
                    <a:pt x="194955" y="375863"/>
                    <a:pt x="191951" y="372174"/>
                    <a:pt x="184180" y="317778"/>
                  </a:cubicBezTo>
                  <a:cubicBezTo>
                    <a:pt x="178682" y="279295"/>
                    <a:pt x="186102" y="237815"/>
                    <a:pt x="171301" y="201869"/>
                  </a:cubicBezTo>
                  <a:cubicBezTo>
                    <a:pt x="150720" y="151888"/>
                    <a:pt x="95694" y="100504"/>
                    <a:pt x="55391" y="60201"/>
                  </a:cubicBezTo>
                  <a:cubicBezTo>
                    <a:pt x="51098" y="47322"/>
                    <a:pt x="54654" y="27635"/>
                    <a:pt x="42512" y="21564"/>
                  </a:cubicBezTo>
                  <a:cubicBezTo>
                    <a:pt x="30370" y="15493"/>
                    <a:pt x="6108" y="21052"/>
                    <a:pt x="3876" y="34443"/>
                  </a:cubicBezTo>
                  <a:cubicBezTo>
                    <a:pt x="0" y="57698"/>
                    <a:pt x="12108" y="180891"/>
                    <a:pt x="29633" y="227626"/>
                  </a:cubicBezTo>
                  <a:cubicBezTo>
                    <a:pt x="44292" y="266716"/>
                    <a:pt x="67013" y="299139"/>
                    <a:pt x="94028" y="330657"/>
                  </a:cubicBezTo>
                  <a:cubicBezTo>
                    <a:pt x="105881" y="344486"/>
                    <a:pt x="121736" y="354723"/>
                    <a:pt x="132664" y="369294"/>
                  </a:cubicBezTo>
                  <a:cubicBezTo>
                    <a:pt x="147683" y="389320"/>
                    <a:pt x="158422" y="412223"/>
                    <a:pt x="171301" y="433688"/>
                  </a:cubicBezTo>
                  <a:cubicBezTo>
                    <a:pt x="201289" y="583626"/>
                    <a:pt x="166657" y="404274"/>
                    <a:pt x="209938" y="678387"/>
                  </a:cubicBezTo>
                  <a:cubicBezTo>
                    <a:pt x="213352" y="700009"/>
                    <a:pt x="218069" y="721412"/>
                    <a:pt x="222817" y="742781"/>
                  </a:cubicBezTo>
                  <a:cubicBezTo>
                    <a:pt x="226657" y="760060"/>
                    <a:pt x="250423" y="784479"/>
                    <a:pt x="235695" y="794297"/>
                  </a:cubicBezTo>
                  <a:cubicBezTo>
                    <a:pt x="219721" y="804946"/>
                    <a:pt x="201352" y="777125"/>
                    <a:pt x="184180" y="768539"/>
                  </a:cubicBezTo>
                  <a:cubicBezTo>
                    <a:pt x="175594" y="729902"/>
                    <a:pt x="170062" y="690458"/>
                    <a:pt x="158422" y="652629"/>
                  </a:cubicBezTo>
                  <a:cubicBezTo>
                    <a:pt x="152776" y="634279"/>
                    <a:pt x="138735" y="619327"/>
                    <a:pt x="132664" y="601114"/>
                  </a:cubicBezTo>
                  <a:cubicBezTo>
                    <a:pt x="125742" y="580347"/>
                    <a:pt x="125800" y="557767"/>
                    <a:pt x="119786" y="536719"/>
                  </a:cubicBezTo>
                  <a:cubicBezTo>
                    <a:pt x="108598" y="497559"/>
                    <a:pt x="94028" y="459446"/>
                    <a:pt x="81149" y="420809"/>
                  </a:cubicBezTo>
                  <a:cubicBezTo>
                    <a:pt x="76856" y="390758"/>
                    <a:pt x="75096" y="360235"/>
                    <a:pt x="68270" y="330657"/>
                  </a:cubicBezTo>
                  <a:cubicBezTo>
                    <a:pt x="62165" y="304201"/>
                    <a:pt x="42512" y="253384"/>
                    <a:pt x="42512" y="253384"/>
                  </a:cubicBezTo>
                  <a:cubicBezTo>
                    <a:pt x="33926" y="296314"/>
                    <a:pt x="14767" y="338438"/>
                    <a:pt x="16755" y="382173"/>
                  </a:cubicBezTo>
                  <a:cubicBezTo>
                    <a:pt x="18004" y="409658"/>
                    <a:pt x="67269" y="578290"/>
                    <a:pt x="81149" y="626871"/>
                  </a:cubicBezTo>
                  <a:cubicBezTo>
                    <a:pt x="85442" y="674094"/>
                    <a:pt x="77378" y="724141"/>
                    <a:pt x="94028" y="768539"/>
                  </a:cubicBezTo>
                  <a:cubicBezTo>
                    <a:pt x="99463" y="783032"/>
                    <a:pt x="107699" y="739571"/>
                    <a:pt x="119786" y="729902"/>
                  </a:cubicBezTo>
                  <a:cubicBezTo>
                    <a:pt x="130386" y="721422"/>
                    <a:pt x="145543" y="721317"/>
                    <a:pt x="158422" y="717024"/>
                  </a:cubicBezTo>
                  <a:cubicBezTo>
                    <a:pt x="218523" y="721317"/>
                    <a:pt x="314768" y="785189"/>
                    <a:pt x="338726" y="729902"/>
                  </a:cubicBezTo>
                  <a:cubicBezTo>
                    <a:pt x="391668" y="607729"/>
                    <a:pt x="337219" y="463321"/>
                    <a:pt x="325848" y="330657"/>
                  </a:cubicBezTo>
                  <a:cubicBezTo>
                    <a:pt x="324208" y="311529"/>
                    <a:pt x="312584" y="293719"/>
                    <a:pt x="300090" y="279142"/>
                  </a:cubicBezTo>
                  <a:cubicBezTo>
                    <a:pt x="286121" y="262845"/>
                    <a:pt x="264871" y="254474"/>
                    <a:pt x="248574" y="240505"/>
                  </a:cubicBezTo>
                  <a:cubicBezTo>
                    <a:pt x="123006" y="132876"/>
                    <a:pt x="309074" y="276221"/>
                    <a:pt x="158422" y="163232"/>
                  </a:cubicBezTo>
                  <a:cubicBezTo>
                    <a:pt x="132664" y="167525"/>
                    <a:pt x="97866" y="156050"/>
                    <a:pt x="81149" y="176111"/>
                  </a:cubicBezTo>
                  <a:cubicBezTo>
                    <a:pt x="67136" y="192927"/>
                    <a:pt x="83650" y="221232"/>
                    <a:pt x="94028" y="240505"/>
                  </a:cubicBezTo>
                  <a:cubicBezTo>
                    <a:pt x="114381" y="278303"/>
                    <a:pt x="145543" y="309192"/>
                    <a:pt x="171301" y="343536"/>
                  </a:cubicBezTo>
                  <a:cubicBezTo>
                    <a:pt x="184180" y="360708"/>
                    <a:pt x="200339" y="375853"/>
                    <a:pt x="209938" y="395052"/>
                  </a:cubicBezTo>
                  <a:cubicBezTo>
                    <a:pt x="226380" y="427937"/>
                    <a:pt x="248249" y="479663"/>
                    <a:pt x="274332" y="510962"/>
                  </a:cubicBezTo>
                  <a:cubicBezTo>
                    <a:pt x="285992" y="524954"/>
                    <a:pt x="300090" y="536719"/>
                    <a:pt x="312969" y="549598"/>
                  </a:cubicBezTo>
                  <a:cubicBezTo>
                    <a:pt x="321555" y="571063"/>
                    <a:pt x="329337" y="592867"/>
                    <a:pt x="338726" y="613993"/>
                  </a:cubicBezTo>
                  <a:cubicBezTo>
                    <a:pt x="346523" y="631537"/>
                    <a:pt x="357743" y="647532"/>
                    <a:pt x="364484" y="665508"/>
                  </a:cubicBezTo>
                  <a:cubicBezTo>
                    <a:pt x="370699" y="682081"/>
                    <a:pt x="373070" y="699852"/>
                    <a:pt x="377363" y="717024"/>
                  </a:cubicBezTo>
                  <a:cubicBezTo>
                    <a:pt x="361261" y="765330"/>
                    <a:pt x="366112" y="789174"/>
                    <a:pt x="312969" y="704145"/>
                  </a:cubicBezTo>
                  <a:cubicBezTo>
                    <a:pt x="303588" y="689135"/>
                    <a:pt x="305176" y="669583"/>
                    <a:pt x="300090" y="652629"/>
                  </a:cubicBezTo>
                  <a:cubicBezTo>
                    <a:pt x="293034" y="629108"/>
                    <a:pt x="268957" y="548753"/>
                    <a:pt x="248574" y="523840"/>
                  </a:cubicBezTo>
                  <a:cubicBezTo>
                    <a:pt x="221663" y="490948"/>
                    <a:pt x="158422" y="433688"/>
                    <a:pt x="158422" y="433688"/>
                  </a:cubicBezTo>
                  <a:cubicBezTo>
                    <a:pt x="154129" y="420809"/>
                    <a:pt x="151614" y="407194"/>
                    <a:pt x="145543" y="395052"/>
                  </a:cubicBezTo>
                  <a:cubicBezTo>
                    <a:pt x="138621" y="381208"/>
                    <a:pt x="127465" y="369854"/>
                    <a:pt x="119786" y="356415"/>
                  </a:cubicBezTo>
                  <a:cubicBezTo>
                    <a:pt x="110261" y="339746"/>
                    <a:pt x="103553" y="321569"/>
                    <a:pt x="94028" y="304900"/>
                  </a:cubicBezTo>
                  <a:cubicBezTo>
                    <a:pt x="86348" y="291461"/>
                    <a:pt x="75950" y="279702"/>
                    <a:pt x="68270" y="266263"/>
                  </a:cubicBezTo>
                  <a:cubicBezTo>
                    <a:pt x="58745" y="249594"/>
                    <a:pt x="49642" y="232573"/>
                    <a:pt x="42512" y="214747"/>
                  </a:cubicBezTo>
                  <a:cubicBezTo>
                    <a:pt x="32429" y="189538"/>
                    <a:pt x="16755" y="137474"/>
                    <a:pt x="16755" y="137474"/>
                  </a:cubicBezTo>
                  <a:cubicBezTo>
                    <a:pt x="58061" y="488585"/>
                    <a:pt x="42512" y="282931"/>
                    <a:pt x="42512" y="75566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133600" y="762000"/>
              <a:ext cx="584666" cy="699564"/>
            </a:xfrm>
            <a:custGeom>
              <a:avLst/>
              <a:gdLst>
                <a:gd name="connsiteX0" fmla="*/ 547613 w 584666"/>
                <a:gd name="connsiteY0" fmla="*/ 581355 h 699564"/>
                <a:gd name="connsiteX1" fmla="*/ 212762 w 584666"/>
                <a:gd name="connsiteY1" fmla="*/ 130594 h 699564"/>
                <a:gd name="connsiteX2" fmla="*/ 174125 w 584666"/>
                <a:gd name="connsiteY2" fmla="*/ 104836 h 699564"/>
                <a:gd name="connsiteX3" fmla="*/ 122610 w 584666"/>
                <a:gd name="connsiteY3" fmla="*/ 91957 h 699564"/>
                <a:gd name="connsiteX4" fmla="*/ 109731 w 584666"/>
                <a:gd name="connsiteY4" fmla="*/ 130594 h 699564"/>
                <a:gd name="connsiteX5" fmla="*/ 161246 w 584666"/>
                <a:gd name="connsiteY5" fmla="*/ 220746 h 699564"/>
                <a:gd name="connsiteX6" fmla="*/ 238520 w 584666"/>
                <a:gd name="connsiteY6" fmla="*/ 336656 h 699564"/>
                <a:gd name="connsiteX7" fmla="*/ 367308 w 584666"/>
                <a:gd name="connsiteY7" fmla="*/ 413929 h 699564"/>
                <a:gd name="connsiteX8" fmla="*/ 431703 w 584666"/>
                <a:gd name="connsiteY8" fmla="*/ 607112 h 699564"/>
                <a:gd name="connsiteX9" fmla="*/ 444582 w 584666"/>
                <a:gd name="connsiteY9" fmla="*/ 684386 h 699564"/>
                <a:gd name="connsiteX10" fmla="*/ 393066 w 584666"/>
                <a:gd name="connsiteY10" fmla="*/ 645749 h 699564"/>
                <a:gd name="connsiteX11" fmla="*/ 367308 w 584666"/>
                <a:gd name="connsiteY11" fmla="*/ 594233 h 699564"/>
                <a:gd name="connsiteX12" fmla="*/ 341551 w 584666"/>
                <a:gd name="connsiteY12" fmla="*/ 555597 h 699564"/>
                <a:gd name="connsiteX13" fmla="*/ 302914 w 584666"/>
                <a:gd name="connsiteY13" fmla="*/ 452566 h 699564"/>
                <a:gd name="connsiteX14" fmla="*/ 187004 w 584666"/>
                <a:gd name="connsiteY14" fmla="*/ 349535 h 699564"/>
                <a:gd name="connsiteX15" fmla="*/ 109731 w 584666"/>
                <a:gd name="connsiteY15" fmla="*/ 259383 h 699564"/>
                <a:gd name="connsiteX16" fmla="*/ 58215 w 584666"/>
                <a:gd name="connsiteY16" fmla="*/ 156352 h 699564"/>
                <a:gd name="connsiteX17" fmla="*/ 32458 w 584666"/>
                <a:gd name="connsiteY17" fmla="*/ 117715 h 699564"/>
                <a:gd name="connsiteX18" fmla="*/ 19579 w 584666"/>
                <a:gd name="connsiteY18" fmla="*/ 53321 h 699564"/>
                <a:gd name="connsiteX19" fmla="*/ 58215 w 584666"/>
                <a:gd name="connsiteY19" fmla="*/ 130594 h 699564"/>
                <a:gd name="connsiteX20" fmla="*/ 199883 w 584666"/>
                <a:gd name="connsiteY20" fmla="*/ 259383 h 699564"/>
                <a:gd name="connsiteX21" fmla="*/ 290035 w 584666"/>
                <a:gd name="connsiteY21" fmla="*/ 362414 h 699564"/>
                <a:gd name="connsiteX22" fmla="*/ 328672 w 584666"/>
                <a:gd name="connsiteY22" fmla="*/ 401050 h 699564"/>
                <a:gd name="connsiteX23" fmla="*/ 341551 w 584666"/>
                <a:gd name="connsiteY23" fmla="*/ 452566 h 699564"/>
                <a:gd name="connsiteX24" fmla="*/ 405945 w 584666"/>
                <a:gd name="connsiteY24" fmla="*/ 516960 h 699564"/>
                <a:gd name="connsiteX25" fmla="*/ 483218 w 584666"/>
                <a:gd name="connsiteY25" fmla="*/ 607112 h 699564"/>
                <a:gd name="connsiteX26" fmla="*/ 380187 w 584666"/>
                <a:gd name="connsiteY26" fmla="*/ 362414 h 699564"/>
                <a:gd name="connsiteX27" fmla="*/ 302914 w 584666"/>
                <a:gd name="connsiteY27" fmla="*/ 298019 h 699564"/>
                <a:gd name="connsiteX28" fmla="*/ 251399 w 584666"/>
                <a:gd name="connsiteY28" fmla="*/ 246504 h 699564"/>
                <a:gd name="connsiteX29" fmla="*/ 199883 w 584666"/>
                <a:gd name="connsiteY29" fmla="*/ 207867 h 699564"/>
                <a:gd name="connsiteX30" fmla="*/ 161246 w 584666"/>
                <a:gd name="connsiteY30" fmla="*/ 156352 h 699564"/>
                <a:gd name="connsiteX31" fmla="*/ 122610 w 584666"/>
                <a:gd name="connsiteY31" fmla="*/ 130594 h 699564"/>
                <a:gd name="connsiteX32" fmla="*/ 187004 w 584666"/>
                <a:gd name="connsiteY32" fmla="*/ 156352 h 699564"/>
                <a:gd name="connsiteX33" fmla="*/ 277156 w 584666"/>
                <a:gd name="connsiteY33" fmla="*/ 272262 h 699564"/>
                <a:gd name="connsiteX34" fmla="*/ 367308 w 584666"/>
                <a:gd name="connsiteY34" fmla="*/ 362414 h 699564"/>
                <a:gd name="connsiteX35" fmla="*/ 470339 w 584666"/>
                <a:gd name="connsiteY35" fmla="*/ 491202 h 699564"/>
                <a:gd name="connsiteX36" fmla="*/ 521855 w 584666"/>
                <a:gd name="connsiteY36" fmla="*/ 516960 h 699564"/>
                <a:gd name="connsiteX37" fmla="*/ 573370 w 584666"/>
                <a:gd name="connsiteY37" fmla="*/ 581355 h 699564"/>
                <a:gd name="connsiteX38" fmla="*/ 560492 w 584666"/>
                <a:gd name="connsiteY38" fmla="*/ 542718 h 699564"/>
                <a:gd name="connsiteX39" fmla="*/ 508976 w 584666"/>
                <a:gd name="connsiteY39" fmla="*/ 401050 h 699564"/>
                <a:gd name="connsiteX40" fmla="*/ 483218 w 584666"/>
                <a:gd name="connsiteY40" fmla="*/ 349535 h 699564"/>
                <a:gd name="connsiteX41" fmla="*/ 341551 w 584666"/>
                <a:gd name="connsiteY41" fmla="*/ 272262 h 699564"/>
                <a:gd name="connsiteX42" fmla="*/ 290035 w 584666"/>
                <a:gd name="connsiteY42" fmla="*/ 246504 h 699564"/>
                <a:gd name="connsiteX43" fmla="*/ 199883 w 584666"/>
                <a:gd name="connsiteY43" fmla="*/ 156352 h 699564"/>
                <a:gd name="connsiteX44" fmla="*/ 161246 w 584666"/>
                <a:gd name="connsiteY44" fmla="*/ 117715 h 699564"/>
                <a:gd name="connsiteX45" fmla="*/ 109731 w 584666"/>
                <a:gd name="connsiteY45" fmla="*/ 79079 h 699564"/>
                <a:gd name="connsiteX46" fmla="*/ 71094 w 584666"/>
                <a:gd name="connsiteY46" fmla="*/ 40442 h 699564"/>
                <a:gd name="connsiteX47" fmla="*/ 32458 w 584666"/>
                <a:gd name="connsiteY47" fmla="*/ 14684 h 699564"/>
                <a:gd name="connsiteX48" fmla="*/ 122610 w 584666"/>
                <a:gd name="connsiteY48" fmla="*/ 117715 h 699564"/>
                <a:gd name="connsiteX49" fmla="*/ 199883 w 584666"/>
                <a:gd name="connsiteY49" fmla="*/ 182109 h 699564"/>
                <a:gd name="connsiteX50" fmla="*/ 238520 w 584666"/>
                <a:gd name="connsiteY50" fmla="*/ 220746 h 699564"/>
                <a:gd name="connsiteX51" fmla="*/ 367308 w 584666"/>
                <a:gd name="connsiteY51" fmla="*/ 310898 h 699564"/>
                <a:gd name="connsiteX52" fmla="*/ 418824 w 584666"/>
                <a:gd name="connsiteY52" fmla="*/ 349535 h 699564"/>
                <a:gd name="connsiteX53" fmla="*/ 444582 w 584666"/>
                <a:gd name="connsiteY53" fmla="*/ 401050 h 699564"/>
                <a:gd name="connsiteX54" fmla="*/ 496097 w 584666"/>
                <a:gd name="connsiteY54" fmla="*/ 426808 h 699564"/>
                <a:gd name="connsiteX55" fmla="*/ 534734 w 584666"/>
                <a:gd name="connsiteY55" fmla="*/ 504081 h 699564"/>
                <a:gd name="connsiteX56" fmla="*/ 508976 w 584666"/>
                <a:gd name="connsiteY56" fmla="*/ 529839 h 6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4666" h="699564">
                  <a:moveTo>
                    <a:pt x="547613" y="581355"/>
                  </a:moveTo>
                  <a:cubicBezTo>
                    <a:pt x="321406" y="252328"/>
                    <a:pt x="388721" y="256281"/>
                    <a:pt x="212762" y="130594"/>
                  </a:cubicBezTo>
                  <a:cubicBezTo>
                    <a:pt x="200167" y="121597"/>
                    <a:pt x="188352" y="110933"/>
                    <a:pt x="174125" y="104836"/>
                  </a:cubicBezTo>
                  <a:cubicBezTo>
                    <a:pt x="157856" y="97863"/>
                    <a:pt x="139782" y="96250"/>
                    <a:pt x="122610" y="91957"/>
                  </a:cubicBezTo>
                  <a:cubicBezTo>
                    <a:pt x="118317" y="104836"/>
                    <a:pt x="109731" y="117018"/>
                    <a:pt x="109731" y="130594"/>
                  </a:cubicBezTo>
                  <a:cubicBezTo>
                    <a:pt x="109731" y="164474"/>
                    <a:pt x="145560" y="198088"/>
                    <a:pt x="161246" y="220746"/>
                  </a:cubicBezTo>
                  <a:cubicBezTo>
                    <a:pt x="187678" y="258925"/>
                    <a:pt x="198702" y="312765"/>
                    <a:pt x="238520" y="336656"/>
                  </a:cubicBezTo>
                  <a:lnTo>
                    <a:pt x="367308" y="413929"/>
                  </a:lnTo>
                  <a:cubicBezTo>
                    <a:pt x="419764" y="518840"/>
                    <a:pt x="405032" y="473758"/>
                    <a:pt x="431703" y="607112"/>
                  </a:cubicBezTo>
                  <a:cubicBezTo>
                    <a:pt x="436824" y="632718"/>
                    <a:pt x="463047" y="665921"/>
                    <a:pt x="444582" y="684386"/>
                  </a:cubicBezTo>
                  <a:cubicBezTo>
                    <a:pt x="429404" y="699564"/>
                    <a:pt x="410238" y="658628"/>
                    <a:pt x="393066" y="645749"/>
                  </a:cubicBezTo>
                  <a:cubicBezTo>
                    <a:pt x="384480" y="628577"/>
                    <a:pt x="376833" y="610902"/>
                    <a:pt x="367308" y="594233"/>
                  </a:cubicBezTo>
                  <a:cubicBezTo>
                    <a:pt x="359629" y="580794"/>
                    <a:pt x="347648" y="569824"/>
                    <a:pt x="341551" y="555597"/>
                  </a:cubicBezTo>
                  <a:cubicBezTo>
                    <a:pt x="301098" y="461206"/>
                    <a:pt x="361445" y="546214"/>
                    <a:pt x="302914" y="452566"/>
                  </a:cubicBezTo>
                  <a:cubicBezTo>
                    <a:pt x="243894" y="358136"/>
                    <a:pt x="284745" y="439131"/>
                    <a:pt x="187004" y="349535"/>
                  </a:cubicBezTo>
                  <a:cubicBezTo>
                    <a:pt x="157828" y="322790"/>
                    <a:pt x="131686" y="292315"/>
                    <a:pt x="109731" y="259383"/>
                  </a:cubicBezTo>
                  <a:cubicBezTo>
                    <a:pt x="88432" y="227434"/>
                    <a:pt x="79514" y="188301"/>
                    <a:pt x="58215" y="156352"/>
                  </a:cubicBezTo>
                  <a:lnTo>
                    <a:pt x="32458" y="117715"/>
                  </a:lnTo>
                  <a:cubicBezTo>
                    <a:pt x="28165" y="96250"/>
                    <a:pt x="0" y="43531"/>
                    <a:pt x="19579" y="53321"/>
                  </a:cubicBezTo>
                  <a:cubicBezTo>
                    <a:pt x="45336" y="66200"/>
                    <a:pt x="40657" y="107768"/>
                    <a:pt x="58215" y="130594"/>
                  </a:cubicBezTo>
                  <a:cubicBezTo>
                    <a:pt x="133147" y="228005"/>
                    <a:pt x="129723" y="199246"/>
                    <a:pt x="199883" y="259383"/>
                  </a:cubicBezTo>
                  <a:cubicBezTo>
                    <a:pt x="244556" y="297674"/>
                    <a:pt x="247369" y="313653"/>
                    <a:pt x="290035" y="362414"/>
                  </a:cubicBezTo>
                  <a:cubicBezTo>
                    <a:pt x="302029" y="376121"/>
                    <a:pt x="315793" y="388171"/>
                    <a:pt x="328672" y="401050"/>
                  </a:cubicBezTo>
                  <a:cubicBezTo>
                    <a:pt x="332965" y="418222"/>
                    <a:pt x="334579" y="436297"/>
                    <a:pt x="341551" y="452566"/>
                  </a:cubicBezTo>
                  <a:cubicBezTo>
                    <a:pt x="362538" y="501537"/>
                    <a:pt x="367785" y="485160"/>
                    <a:pt x="405945" y="516960"/>
                  </a:cubicBezTo>
                  <a:cubicBezTo>
                    <a:pt x="441822" y="546857"/>
                    <a:pt x="454793" y="569212"/>
                    <a:pt x="483218" y="607112"/>
                  </a:cubicBezTo>
                  <a:cubicBezTo>
                    <a:pt x="456662" y="527442"/>
                    <a:pt x="430673" y="431258"/>
                    <a:pt x="380187" y="362414"/>
                  </a:cubicBezTo>
                  <a:cubicBezTo>
                    <a:pt x="360359" y="335376"/>
                    <a:pt x="327836" y="320449"/>
                    <a:pt x="302914" y="298019"/>
                  </a:cubicBezTo>
                  <a:cubicBezTo>
                    <a:pt x="284864" y="281774"/>
                    <a:pt x="269675" y="262495"/>
                    <a:pt x="251399" y="246504"/>
                  </a:cubicBezTo>
                  <a:cubicBezTo>
                    <a:pt x="235245" y="232369"/>
                    <a:pt x="215061" y="223045"/>
                    <a:pt x="199883" y="207867"/>
                  </a:cubicBezTo>
                  <a:cubicBezTo>
                    <a:pt x="184705" y="192689"/>
                    <a:pt x="176424" y="171530"/>
                    <a:pt x="161246" y="156352"/>
                  </a:cubicBezTo>
                  <a:cubicBezTo>
                    <a:pt x="150301" y="145407"/>
                    <a:pt x="107132" y="130594"/>
                    <a:pt x="122610" y="130594"/>
                  </a:cubicBezTo>
                  <a:cubicBezTo>
                    <a:pt x="145728" y="130594"/>
                    <a:pt x="165539" y="147766"/>
                    <a:pt x="187004" y="156352"/>
                  </a:cubicBezTo>
                  <a:cubicBezTo>
                    <a:pt x="217055" y="194989"/>
                    <a:pt x="242545" y="237651"/>
                    <a:pt x="277156" y="272262"/>
                  </a:cubicBezTo>
                  <a:cubicBezTo>
                    <a:pt x="307207" y="302313"/>
                    <a:pt x="342606" y="327832"/>
                    <a:pt x="367308" y="362414"/>
                  </a:cubicBezTo>
                  <a:cubicBezTo>
                    <a:pt x="387585" y="390801"/>
                    <a:pt x="432569" y="464224"/>
                    <a:pt x="470339" y="491202"/>
                  </a:cubicBezTo>
                  <a:cubicBezTo>
                    <a:pt x="485962" y="502361"/>
                    <a:pt x="504683" y="508374"/>
                    <a:pt x="521855" y="516960"/>
                  </a:cubicBezTo>
                  <a:cubicBezTo>
                    <a:pt x="539027" y="538425"/>
                    <a:pt x="550498" y="566107"/>
                    <a:pt x="573370" y="581355"/>
                  </a:cubicBezTo>
                  <a:cubicBezTo>
                    <a:pt x="584666" y="588885"/>
                    <a:pt x="564785" y="555597"/>
                    <a:pt x="560492" y="542718"/>
                  </a:cubicBezTo>
                  <a:cubicBezTo>
                    <a:pt x="541458" y="485615"/>
                    <a:pt x="532867" y="454805"/>
                    <a:pt x="508976" y="401050"/>
                  </a:cubicBezTo>
                  <a:cubicBezTo>
                    <a:pt x="501179" y="383506"/>
                    <a:pt x="497488" y="362378"/>
                    <a:pt x="483218" y="349535"/>
                  </a:cubicBezTo>
                  <a:cubicBezTo>
                    <a:pt x="389042" y="264777"/>
                    <a:pt x="411782" y="302361"/>
                    <a:pt x="341551" y="272262"/>
                  </a:cubicBezTo>
                  <a:cubicBezTo>
                    <a:pt x="323904" y="264699"/>
                    <a:pt x="307207" y="255090"/>
                    <a:pt x="290035" y="246504"/>
                  </a:cubicBezTo>
                  <a:lnTo>
                    <a:pt x="199883" y="156352"/>
                  </a:lnTo>
                  <a:cubicBezTo>
                    <a:pt x="187004" y="143473"/>
                    <a:pt x="175817" y="128643"/>
                    <a:pt x="161246" y="117715"/>
                  </a:cubicBezTo>
                  <a:cubicBezTo>
                    <a:pt x="144074" y="104836"/>
                    <a:pt x="126028" y="93048"/>
                    <a:pt x="109731" y="79079"/>
                  </a:cubicBezTo>
                  <a:cubicBezTo>
                    <a:pt x="95902" y="67226"/>
                    <a:pt x="85086" y="52102"/>
                    <a:pt x="71094" y="40442"/>
                  </a:cubicBezTo>
                  <a:cubicBezTo>
                    <a:pt x="59203" y="30533"/>
                    <a:pt x="27563" y="0"/>
                    <a:pt x="32458" y="14684"/>
                  </a:cubicBezTo>
                  <a:cubicBezTo>
                    <a:pt x="38605" y="33124"/>
                    <a:pt x="102135" y="99515"/>
                    <a:pt x="122610" y="117715"/>
                  </a:cubicBezTo>
                  <a:cubicBezTo>
                    <a:pt x="147670" y="139990"/>
                    <a:pt x="174823" y="159834"/>
                    <a:pt x="199883" y="182109"/>
                  </a:cubicBezTo>
                  <a:cubicBezTo>
                    <a:pt x="213496" y="194209"/>
                    <a:pt x="224691" y="208893"/>
                    <a:pt x="238520" y="220746"/>
                  </a:cubicBezTo>
                  <a:cubicBezTo>
                    <a:pt x="289833" y="264729"/>
                    <a:pt x="308184" y="266555"/>
                    <a:pt x="367308" y="310898"/>
                  </a:cubicBezTo>
                  <a:lnTo>
                    <a:pt x="418824" y="349535"/>
                  </a:lnTo>
                  <a:cubicBezTo>
                    <a:pt x="427410" y="366707"/>
                    <a:pt x="431007" y="387475"/>
                    <a:pt x="444582" y="401050"/>
                  </a:cubicBezTo>
                  <a:cubicBezTo>
                    <a:pt x="458157" y="414625"/>
                    <a:pt x="481348" y="414517"/>
                    <a:pt x="496097" y="426808"/>
                  </a:cubicBezTo>
                  <a:cubicBezTo>
                    <a:pt x="505397" y="434558"/>
                    <a:pt x="537999" y="487756"/>
                    <a:pt x="534734" y="504081"/>
                  </a:cubicBezTo>
                  <a:cubicBezTo>
                    <a:pt x="532353" y="515988"/>
                    <a:pt x="517562" y="521253"/>
                    <a:pt x="508976" y="529839"/>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Freeform 26"/>
          <p:cNvSpPr/>
          <p:nvPr/>
        </p:nvSpPr>
        <p:spPr>
          <a:xfrm>
            <a:off x="805543" y="2008414"/>
            <a:ext cx="2476255" cy="2693639"/>
          </a:xfrm>
          <a:custGeom>
            <a:avLst/>
            <a:gdLst>
              <a:gd name="connsiteX0" fmla="*/ 538843 w 2476255"/>
              <a:gd name="connsiteY0" fmla="*/ 636815 h 2693639"/>
              <a:gd name="connsiteX1" fmla="*/ 114300 w 2476255"/>
              <a:gd name="connsiteY1" fmla="*/ 1469572 h 2693639"/>
              <a:gd name="connsiteX2" fmla="*/ 293914 w 2476255"/>
              <a:gd name="connsiteY2" fmla="*/ 1502229 h 2693639"/>
              <a:gd name="connsiteX3" fmla="*/ 440871 w 2476255"/>
              <a:gd name="connsiteY3" fmla="*/ 1600200 h 2693639"/>
              <a:gd name="connsiteX4" fmla="*/ 228600 w 2476255"/>
              <a:gd name="connsiteY4" fmla="*/ 1485900 h 2693639"/>
              <a:gd name="connsiteX5" fmla="*/ 0 w 2476255"/>
              <a:gd name="connsiteY5" fmla="*/ 1420586 h 2693639"/>
              <a:gd name="connsiteX6" fmla="*/ 440871 w 2476255"/>
              <a:gd name="connsiteY6" fmla="*/ 996043 h 2693639"/>
              <a:gd name="connsiteX7" fmla="*/ 555171 w 2476255"/>
              <a:gd name="connsiteY7" fmla="*/ 751115 h 2693639"/>
              <a:gd name="connsiteX8" fmla="*/ 636814 w 2476255"/>
              <a:gd name="connsiteY8" fmla="*/ 1338943 h 2693639"/>
              <a:gd name="connsiteX9" fmla="*/ 653143 w 2476255"/>
              <a:gd name="connsiteY9" fmla="*/ 1632857 h 2693639"/>
              <a:gd name="connsiteX10" fmla="*/ 685800 w 2476255"/>
              <a:gd name="connsiteY10" fmla="*/ 2302329 h 2693639"/>
              <a:gd name="connsiteX11" fmla="*/ 816428 w 2476255"/>
              <a:gd name="connsiteY11" fmla="*/ 2286000 h 2693639"/>
              <a:gd name="connsiteX12" fmla="*/ 1943100 w 2476255"/>
              <a:gd name="connsiteY12" fmla="*/ 2269672 h 2693639"/>
              <a:gd name="connsiteX13" fmla="*/ 1877786 w 2476255"/>
              <a:gd name="connsiteY13" fmla="*/ 2171700 h 2693639"/>
              <a:gd name="connsiteX14" fmla="*/ 571500 w 2476255"/>
              <a:gd name="connsiteY14" fmla="*/ 2122715 h 2693639"/>
              <a:gd name="connsiteX15" fmla="*/ 669471 w 2476255"/>
              <a:gd name="connsiteY15" fmla="*/ 1698172 h 2693639"/>
              <a:gd name="connsiteX16" fmla="*/ 914400 w 2476255"/>
              <a:gd name="connsiteY16" fmla="*/ 2253343 h 2693639"/>
              <a:gd name="connsiteX17" fmla="*/ 1387928 w 2476255"/>
              <a:gd name="connsiteY17" fmla="*/ 2334986 h 2693639"/>
              <a:gd name="connsiteX18" fmla="*/ 1796143 w 2476255"/>
              <a:gd name="connsiteY18" fmla="*/ 2155372 h 2693639"/>
              <a:gd name="connsiteX19" fmla="*/ 1910443 w 2476255"/>
              <a:gd name="connsiteY19" fmla="*/ 963386 h 2693639"/>
              <a:gd name="connsiteX20" fmla="*/ 1926771 w 2476255"/>
              <a:gd name="connsiteY20" fmla="*/ 653143 h 2693639"/>
              <a:gd name="connsiteX21" fmla="*/ 2351314 w 2476255"/>
              <a:gd name="connsiteY21" fmla="*/ 440872 h 2693639"/>
              <a:gd name="connsiteX22" fmla="*/ 2302328 w 2476255"/>
              <a:gd name="connsiteY22" fmla="*/ 65315 h 2693639"/>
              <a:gd name="connsiteX23" fmla="*/ 2269671 w 2476255"/>
              <a:gd name="connsiteY23" fmla="*/ 0 h 2693639"/>
              <a:gd name="connsiteX24" fmla="*/ 2351314 w 2476255"/>
              <a:gd name="connsiteY24" fmla="*/ 506186 h 2693639"/>
              <a:gd name="connsiteX25" fmla="*/ 2400300 w 2476255"/>
              <a:gd name="connsiteY25" fmla="*/ 538843 h 2693639"/>
              <a:gd name="connsiteX26" fmla="*/ 2269671 w 2476255"/>
              <a:gd name="connsiteY26" fmla="*/ 163286 h 2693639"/>
              <a:gd name="connsiteX27" fmla="*/ 2106386 w 2476255"/>
              <a:gd name="connsiteY27" fmla="*/ 16329 h 2693639"/>
              <a:gd name="connsiteX28" fmla="*/ 1665514 w 2476255"/>
              <a:gd name="connsiteY28" fmla="*/ 163286 h 2693639"/>
              <a:gd name="connsiteX29" fmla="*/ 1453243 w 2476255"/>
              <a:gd name="connsiteY29" fmla="*/ 293915 h 2693639"/>
              <a:gd name="connsiteX30" fmla="*/ 1436914 w 2476255"/>
              <a:gd name="connsiteY30" fmla="*/ 391886 h 2693639"/>
              <a:gd name="connsiteX31" fmla="*/ 1355271 w 2476255"/>
              <a:gd name="connsiteY31" fmla="*/ 408215 h 2693639"/>
              <a:gd name="connsiteX32" fmla="*/ 1289957 w 2476255"/>
              <a:gd name="connsiteY32" fmla="*/ 424543 h 2693639"/>
              <a:gd name="connsiteX33" fmla="*/ 1012371 w 2476255"/>
              <a:gd name="connsiteY33" fmla="*/ 555172 h 2693639"/>
              <a:gd name="connsiteX34" fmla="*/ 914400 w 2476255"/>
              <a:gd name="connsiteY34" fmla="*/ 587829 h 2693639"/>
              <a:gd name="connsiteX35" fmla="*/ 702128 w 2476255"/>
              <a:gd name="connsiteY35" fmla="*/ 489857 h 2693639"/>
              <a:gd name="connsiteX36" fmla="*/ 457200 w 2476255"/>
              <a:gd name="connsiteY36" fmla="*/ 685800 h 2693639"/>
              <a:gd name="connsiteX37" fmla="*/ 620486 w 2476255"/>
              <a:gd name="connsiteY37" fmla="*/ 555172 h 2693639"/>
              <a:gd name="connsiteX38" fmla="*/ 849086 w 2476255"/>
              <a:gd name="connsiteY38" fmla="*/ 522515 h 2693639"/>
              <a:gd name="connsiteX39" fmla="*/ 1289957 w 2476255"/>
              <a:gd name="connsiteY39" fmla="*/ 473529 h 2693639"/>
              <a:gd name="connsiteX40" fmla="*/ 1485900 w 2476255"/>
              <a:gd name="connsiteY40" fmla="*/ 342900 h 2693639"/>
              <a:gd name="connsiteX41" fmla="*/ 1567543 w 2476255"/>
              <a:gd name="connsiteY41" fmla="*/ 261257 h 2693639"/>
              <a:gd name="connsiteX42" fmla="*/ 1877786 w 2476255"/>
              <a:gd name="connsiteY42" fmla="*/ 114300 h 2693639"/>
              <a:gd name="connsiteX43" fmla="*/ 2302328 w 2476255"/>
              <a:gd name="connsiteY43" fmla="*/ 244929 h 2693639"/>
              <a:gd name="connsiteX44" fmla="*/ 2041071 w 2476255"/>
              <a:gd name="connsiteY44" fmla="*/ 669472 h 2693639"/>
              <a:gd name="connsiteX45" fmla="*/ 1943100 w 2476255"/>
              <a:gd name="connsiteY45" fmla="*/ 800100 h 2693639"/>
              <a:gd name="connsiteX46" fmla="*/ 1812471 w 2476255"/>
              <a:gd name="connsiteY46" fmla="*/ 2334986 h 269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476255" h="2693639">
                <a:moveTo>
                  <a:pt x="538843" y="636815"/>
                </a:moveTo>
                <a:cubicBezTo>
                  <a:pt x="397329" y="914401"/>
                  <a:pt x="199150" y="1169771"/>
                  <a:pt x="114300" y="1469572"/>
                </a:cubicBezTo>
                <a:cubicBezTo>
                  <a:pt x="97728" y="1528125"/>
                  <a:pt x="237413" y="1479629"/>
                  <a:pt x="293914" y="1502229"/>
                </a:cubicBezTo>
                <a:cubicBezTo>
                  <a:pt x="348577" y="1524094"/>
                  <a:pt x="497986" y="1614479"/>
                  <a:pt x="440871" y="1600200"/>
                </a:cubicBezTo>
                <a:cubicBezTo>
                  <a:pt x="362908" y="1580709"/>
                  <a:pt x="303023" y="1516221"/>
                  <a:pt x="228600" y="1485900"/>
                </a:cubicBezTo>
                <a:cubicBezTo>
                  <a:pt x="155208" y="1456000"/>
                  <a:pt x="76200" y="1442357"/>
                  <a:pt x="0" y="1420586"/>
                </a:cubicBezTo>
                <a:cubicBezTo>
                  <a:pt x="216032" y="1276565"/>
                  <a:pt x="238871" y="1278844"/>
                  <a:pt x="440871" y="996043"/>
                </a:cubicBezTo>
                <a:cubicBezTo>
                  <a:pt x="493238" y="922730"/>
                  <a:pt x="517071" y="832758"/>
                  <a:pt x="555171" y="751115"/>
                </a:cubicBezTo>
                <a:cubicBezTo>
                  <a:pt x="582385" y="947058"/>
                  <a:pt x="614968" y="1142329"/>
                  <a:pt x="636814" y="1338943"/>
                </a:cubicBezTo>
                <a:cubicBezTo>
                  <a:pt x="647650" y="1436465"/>
                  <a:pt x="648160" y="1534861"/>
                  <a:pt x="653143" y="1632857"/>
                </a:cubicBezTo>
                <a:cubicBezTo>
                  <a:pt x="664489" y="1855991"/>
                  <a:pt x="674914" y="2079172"/>
                  <a:pt x="685800" y="2302329"/>
                </a:cubicBezTo>
                <a:cubicBezTo>
                  <a:pt x="729343" y="2296886"/>
                  <a:pt x="772561" y="2287139"/>
                  <a:pt x="816428" y="2286000"/>
                </a:cubicBezTo>
                <a:cubicBezTo>
                  <a:pt x="1191898" y="2276248"/>
                  <a:pt x="1569662" y="2309888"/>
                  <a:pt x="1943100" y="2269672"/>
                </a:cubicBezTo>
                <a:cubicBezTo>
                  <a:pt x="1982123" y="2265469"/>
                  <a:pt x="1899557" y="2204357"/>
                  <a:pt x="1877786" y="2171700"/>
                </a:cubicBezTo>
                <a:cubicBezTo>
                  <a:pt x="1679232" y="2634990"/>
                  <a:pt x="1697491" y="2693639"/>
                  <a:pt x="571500" y="2122715"/>
                </a:cubicBezTo>
                <a:cubicBezTo>
                  <a:pt x="441966" y="2057036"/>
                  <a:pt x="636814" y="1839686"/>
                  <a:pt x="669471" y="1698172"/>
                </a:cubicBezTo>
                <a:cubicBezTo>
                  <a:pt x="710585" y="752576"/>
                  <a:pt x="628102" y="1840541"/>
                  <a:pt x="914400" y="2253343"/>
                </a:cubicBezTo>
                <a:cubicBezTo>
                  <a:pt x="1005682" y="2384958"/>
                  <a:pt x="1230085" y="2307772"/>
                  <a:pt x="1387928" y="2334986"/>
                </a:cubicBezTo>
                <a:cubicBezTo>
                  <a:pt x="1524000" y="2275115"/>
                  <a:pt x="1718991" y="2282445"/>
                  <a:pt x="1796143" y="2155372"/>
                </a:cubicBezTo>
                <a:cubicBezTo>
                  <a:pt x="2010976" y="1801530"/>
                  <a:pt x="1937706" y="1345065"/>
                  <a:pt x="1910443" y="963386"/>
                </a:cubicBezTo>
                <a:cubicBezTo>
                  <a:pt x="1915886" y="859972"/>
                  <a:pt x="1883374" y="747169"/>
                  <a:pt x="1926771" y="653143"/>
                </a:cubicBezTo>
                <a:cubicBezTo>
                  <a:pt x="1960727" y="579572"/>
                  <a:pt x="2312896" y="456239"/>
                  <a:pt x="2351314" y="440872"/>
                </a:cubicBezTo>
                <a:cubicBezTo>
                  <a:pt x="2345087" y="378599"/>
                  <a:pt x="2348826" y="173810"/>
                  <a:pt x="2302328" y="65315"/>
                </a:cubicBezTo>
                <a:cubicBezTo>
                  <a:pt x="2292739" y="42942"/>
                  <a:pt x="2280557" y="21772"/>
                  <a:pt x="2269671" y="0"/>
                </a:cubicBezTo>
                <a:cubicBezTo>
                  <a:pt x="2296885" y="168729"/>
                  <a:pt x="2311048" y="340088"/>
                  <a:pt x="2351314" y="506186"/>
                </a:cubicBezTo>
                <a:cubicBezTo>
                  <a:pt x="2355938" y="525258"/>
                  <a:pt x="2404845" y="557934"/>
                  <a:pt x="2400300" y="538843"/>
                </a:cubicBezTo>
                <a:cubicBezTo>
                  <a:pt x="2369600" y="409905"/>
                  <a:pt x="2306083" y="290729"/>
                  <a:pt x="2269671" y="163286"/>
                </a:cubicBezTo>
                <a:cubicBezTo>
                  <a:pt x="2224684" y="5830"/>
                  <a:pt x="2275455" y="58596"/>
                  <a:pt x="2106386" y="16329"/>
                </a:cubicBezTo>
                <a:cubicBezTo>
                  <a:pt x="1979987" y="54249"/>
                  <a:pt x="1770704" y="114197"/>
                  <a:pt x="1665514" y="163286"/>
                </a:cubicBezTo>
                <a:cubicBezTo>
                  <a:pt x="1590227" y="198420"/>
                  <a:pt x="1524000" y="250372"/>
                  <a:pt x="1453243" y="293915"/>
                </a:cubicBezTo>
                <a:cubicBezTo>
                  <a:pt x="1447800" y="326572"/>
                  <a:pt x="1458460" y="366749"/>
                  <a:pt x="1436914" y="391886"/>
                </a:cubicBezTo>
                <a:cubicBezTo>
                  <a:pt x="1418852" y="412958"/>
                  <a:pt x="1382363" y="402194"/>
                  <a:pt x="1355271" y="408215"/>
                </a:cubicBezTo>
                <a:cubicBezTo>
                  <a:pt x="1333364" y="413083"/>
                  <a:pt x="1311247" y="417447"/>
                  <a:pt x="1289957" y="424543"/>
                </a:cubicBezTo>
                <a:cubicBezTo>
                  <a:pt x="1185593" y="459330"/>
                  <a:pt x="1122219" y="506350"/>
                  <a:pt x="1012371" y="555172"/>
                </a:cubicBezTo>
                <a:cubicBezTo>
                  <a:pt x="980914" y="569153"/>
                  <a:pt x="947057" y="576943"/>
                  <a:pt x="914400" y="587829"/>
                </a:cubicBezTo>
                <a:cubicBezTo>
                  <a:pt x="867861" y="556803"/>
                  <a:pt x="768956" y="476491"/>
                  <a:pt x="702128" y="489857"/>
                </a:cubicBezTo>
                <a:cubicBezTo>
                  <a:pt x="619479" y="506387"/>
                  <a:pt x="509515" y="633485"/>
                  <a:pt x="457200" y="685800"/>
                </a:cubicBezTo>
                <a:cubicBezTo>
                  <a:pt x="504462" y="827592"/>
                  <a:pt x="433540" y="660837"/>
                  <a:pt x="620486" y="555172"/>
                </a:cubicBezTo>
                <a:cubicBezTo>
                  <a:pt x="687496" y="517297"/>
                  <a:pt x="772678" y="531833"/>
                  <a:pt x="849086" y="522515"/>
                </a:cubicBezTo>
                <a:cubicBezTo>
                  <a:pt x="995860" y="504616"/>
                  <a:pt x="1143000" y="489858"/>
                  <a:pt x="1289957" y="473529"/>
                </a:cubicBezTo>
                <a:cubicBezTo>
                  <a:pt x="1355271" y="429986"/>
                  <a:pt x="1423544" y="390584"/>
                  <a:pt x="1485900" y="342900"/>
                </a:cubicBezTo>
                <a:cubicBezTo>
                  <a:pt x="1516472" y="319521"/>
                  <a:pt x="1536753" y="284349"/>
                  <a:pt x="1567543" y="261257"/>
                </a:cubicBezTo>
                <a:cubicBezTo>
                  <a:pt x="1649133" y="200065"/>
                  <a:pt x="1793141" y="149569"/>
                  <a:pt x="1877786" y="114300"/>
                </a:cubicBezTo>
                <a:cubicBezTo>
                  <a:pt x="2019300" y="157843"/>
                  <a:pt x="2227981" y="116887"/>
                  <a:pt x="2302328" y="244929"/>
                </a:cubicBezTo>
                <a:cubicBezTo>
                  <a:pt x="2476255" y="544471"/>
                  <a:pt x="2183586" y="616029"/>
                  <a:pt x="2041071" y="669472"/>
                </a:cubicBezTo>
                <a:cubicBezTo>
                  <a:pt x="2008414" y="713015"/>
                  <a:pt x="1972321" y="754181"/>
                  <a:pt x="1943100" y="800100"/>
                </a:cubicBezTo>
                <a:cubicBezTo>
                  <a:pt x="1596437" y="1344855"/>
                  <a:pt x="1812471" y="1248061"/>
                  <a:pt x="1812471" y="2334986"/>
                </a:cubicBezTo>
              </a:path>
            </a:pathLst>
          </a:cu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847587" y="2066756"/>
            <a:ext cx="2372031" cy="1693893"/>
          </a:xfrm>
          <a:custGeom>
            <a:avLst/>
            <a:gdLst>
              <a:gd name="connsiteX0" fmla="*/ 2080670 w 2372031"/>
              <a:gd name="connsiteY0" fmla="*/ 186587 h 1693893"/>
              <a:gd name="connsiteX1" fmla="*/ 692742 w 2372031"/>
              <a:gd name="connsiteY1" fmla="*/ 692773 h 1693893"/>
              <a:gd name="connsiteX2" fmla="*/ 1002984 w 2372031"/>
              <a:gd name="connsiteY2" fmla="*/ 660115 h 1693893"/>
              <a:gd name="connsiteX3" fmla="*/ 1901056 w 2372031"/>
              <a:gd name="connsiteY3" fmla="*/ 300887 h 1693893"/>
              <a:gd name="connsiteX4" fmla="*/ 2015356 w 2372031"/>
              <a:gd name="connsiteY4" fmla="*/ 137601 h 1693893"/>
              <a:gd name="connsiteX5" fmla="*/ 1182599 w 2372031"/>
              <a:gd name="connsiteY5" fmla="*/ 398858 h 1693893"/>
              <a:gd name="connsiteX6" fmla="*/ 807042 w 2372031"/>
              <a:gd name="connsiteY6" fmla="*/ 578473 h 1693893"/>
              <a:gd name="connsiteX7" fmla="*/ 692742 w 2372031"/>
              <a:gd name="connsiteY7" fmla="*/ 594801 h 1693893"/>
              <a:gd name="connsiteX8" fmla="*/ 480470 w 2372031"/>
              <a:gd name="connsiteY8" fmla="*/ 611130 h 1693893"/>
              <a:gd name="connsiteX9" fmla="*/ 464142 w 2372031"/>
              <a:gd name="connsiteY9" fmla="*/ 1068330 h 1693893"/>
              <a:gd name="connsiteX10" fmla="*/ 268199 w 2372031"/>
              <a:gd name="connsiteY10" fmla="*/ 1313258 h 1693893"/>
              <a:gd name="connsiteX11" fmla="*/ 137570 w 2372031"/>
              <a:gd name="connsiteY11" fmla="*/ 1639830 h 1693893"/>
              <a:gd name="connsiteX12" fmla="*/ 219213 w 2372031"/>
              <a:gd name="connsiteY12" fmla="*/ 1492873 h 1693893"/>
              <a:gd name="connsiteX13" fmla="*/ 611099 w 2372031"/>
              <a:gd name="connsiteY13" fmla="*/ 1019344 h 1693893"/>
              <a:gd name="connsiteX14" fmla="*/ 415156 w 2372031"/>
              <a:gd name="connsiteY14" fmla="*/ 1231615 h 1693893"/>
              <a:gd name="connsiteX15" fmla="*/ 349842 w 2372031"/>
              <a:gd name="connsiteY15" fmla="*/ 1280601 h 1693893"/>
              <a:gd name="connsiteX16" fmla="*/ 284527 w 2372031"/>
              <a:gd name="connsiteY16" fmla="*/ 1149973 h 1693893"/>
              <a:gd name="connsiteX17" fmla="*/ 545784 w 2372031"/>
              <a:gd name="connsiteY17" fmla="*/ 807073 h 1693893"/>
              <a:gd name="connsiteX18" fmla="*/ 594770 w 2372031"/>
              <a:gd name="connsiteY18" fmla="*/ 643787 h 1693893"/>
              <a:gd name="connsiteX19" fmla="*/ 611099 w 2372031"/>
              <a:gd name="connsiteY19" fmla="*/ 758087 h 1693893"/>
              <a:gd name="connsiteX20" fmla="*/ 578442 w 2372031"/>
              <a:gd name="connsiteY20" fmla="*/ 921373 h 1693893"/>
              <a:gd name="connsiteX21" fmla="*/ 986656 w 2372031"/>
              <a:gd name="connsiteY21" fmla="*/ 790744 h 1693893"/>
              <a:gd name="connsiteX22" fmla="*/ 1607142 w 2372031"/>
              <a:gd name="connsiteY22" fmla="*/ 660115 h 1693893"/>
              <a:gd name="connsiteX23" fmla="*/ 1950042 w 2372031"/>
              <a:gd name="connsiteY23" fmla="*/ 480501 h 1693893"/>
              <a:gd name="connsiteX24" fmla="*/ 2145984 w 2372031"/>
              <a:gd name="connsiteY24" fmla="*/ 398858 h 1693893"/>
              <a:gd name="connsiteX25" fmla="*/ 986656 w 2372031"/>
              <a:gd name="connsiteY25" fmla="*/ 545815 h 1693893"/>
              <a:gd name="connsiteX26" fmla="*/ 1476513 w 2372031"/>
              <a:gd name="connsiteY26" fmla="*/ 660115 h 1693893"/>
              <a:gd name="connsiteX27" fmla="*/ 1868399 w 2372031"/>
              <a:gd name="connsiteY27" fmla="*/ 513158 h 1693893"/>
              <a:gd name="connsiteX28" fmla="*/ 1982699 w 2372031"/>
              <a:gd name="connsiteY28" fmla="*/ 317215 h 1693893"/>
              <a:gd name="connsiteX29" fmla="*/ 2096999 w 2372031"/>
              <a:gd name="connsiteY29" fmla="*/ 202915 h 1693893"/>
              <a:gd name="connsiteX30" fmla="*/ 1394870 w 2372031"/>
              <a:gd name="connsiteY30" fmla="*/ 578473 h 1693893"/>
              <a:gd name="connsiteX31" fmla="*/ 1100956 w 2372031"/>
              <a:gd name="connsiteY31" fmla="*/ 676444 h 1693893"/>
              <a:gd name="connsiteX32" fmla="*/ 594770 w 2372031"/>
              <a:gd name="connsiteY32" fmla="*/ 725430 h 1693893"/>
              <a:gd name="connsiteX33" fmla="*/ 1754099 w 2372031"/>
              <a:gd name="connsiteY33" fmla="*/ 382530 h 1693893"/>
              <a:gd name="connsiteX34" fmla="*/ 1558156 w 2372031"/>
              <a:gd name="connsiteY34" fmla="*/ 251901 h 1693893"/>
              <a:gd name="connsiteX35" fmla="*/ 1166270 w 2372031"/>
              <a:gd name="connsiteY35" fmla="*/ 611130 h 1693893"/>
              <a:gd name="connsiteX36" fmla="*/ 823370 w 2372031"/>
              <a:gd name="connsiteY36" fmla="*/ 660115 h 1693893"/>
              <a:gd name="connsiteX37" fmla="*/ 545784 w 2372031"/>
              <a:gd name="connsiteY37" fmla="*/ 725430 h 1693893"/>
              <a:gd name="connsiteX38" fmla="*/ 333513 w 2372031"/>
              <a:gd name="connsiteY38" fmla="*/ 1117315 h 1693893"/>
              <a:gd name="connsiteX39" fmla="*/ 235542 w 2372031"/>
              <a:gd name="connsiteY39" fmla="*/ 1329587 h 1693893"/>
              <a:gd name="connsiteX40" fmla="*/ 513127 w 2372031"/>
              <a:gd name="connsiteY40" fmla="*/ 1003015 h 1693893"/>
              <a:gd name="connsiteX41" fmla="*/ 888684 w 2372031"/>
              <a:gd name="connsiteY41" fmla="*/ 709101 h 1693893"/>
              <a:gd name="connsiteX42" fmla="*/ 1656127 w 2372031"/>
              <a:gd name="connsiteY42" fmla="*/ 578473 h 1693893"/>
              <a:gd name="connsiteX43" fmla="*/ 2145984 w 2372031"/>
              <a:gd name="connsiteY43" fmla="*/ 496830 h 1693893"/>
              <a:gd name="connsiteX44" fmla="*/ 1803084 w 2372031"/>
              <a:gd name="connsiteY44" fmla="*/ 431515 h 1693893"/>
              <a:gd name="connsiteX45" fmla="*/ 937670 w 2372031"/>
              <a:gd name="connsiteY45" fmla="*/ 872387 h 1693893"/>
              <a:gd name="connsiteX46" fmla="*/ 1345884 w 2372031"/>
              <a:gd name="connsiteY46" fmla="*/ 856058 h 1693893"/>
              <a:gd name="connsiteX47" fmla="*/ 1901056 w 2372031"/>
              <a:gd name="connsiteY47" fmla="*/ 447844 h 1693893"/>
              <a:gd name="connsiteX48" fmla="*/ 1999027 w 2372031"/>
              <a:gd name="connsiteY48" fmla="*/ 219244 h 1693893"/>
              <a:gd name="connsiteX49" fmla="*/ 2096999 w 2372031"/>
              <a:gd name="connsiteY49" fmla="*/ 170258 h 1693893"/>
              <a:gd name="connsiteX50" fmla="*/ 1329556 w 2372031"/>
              <a:gd name="connsiteY50" fmla="*/ 398858 h 1693893"/>
              <a:gd name="connsiteX51" fmla="*/ 921342 w 2372031"/>
              <a:gd name="connsiteY51" fmla="*/ 643787 h 1693893"/>
              <a:gd name="connsiteX52" fmla="*/ 758056 w 2372031"/>
              <a:gd name="connsiteY52" fmla="*/ 660115 h 1693893"/>
              <a:gd name="connsiteX53" fmla="*/ 660084 w 2372031"/>
              <a:gd name="connsiteY53" fmla="*/ 692773 h 1693893"/>
              <a:gd name="connsiteX54" fmla="*/ 986656 w 2372031"/>
              <a:gd name="connsiteY54" fmla="*/ 741758 h 1693893"/>
              <a:gd name="connsiteX55" fmla="*/ 1672456 w 2372031"/>
              <a:gd name="connsiteY55" fmla="*/ 529487 h 1693893"/>
              <a:gd name="connsiteX56" fmla="*/ 2096999 w 2372031"/>
              <a:gd name="connsiteY56" fmla="*/ 333544 h 1693893"/>
              <a:gd name="connsiteX57" fmla="*/ 1329556 w 2372031"/>
              <a:gd name="connsiteY57" fmla="*/ 660115 h 1693893"/>
              <a:gd name="connsiteX58" fmla="*/ 937670 w 2372031"/>
              <a:gd name="connsiteY58" fmla="*/ 839730 h 1693893"/>
              <a:gd name="connsiteX59" fmla="*/ 643756 w 2372031"/>
              <a:gd name="connsiteY59" fmla="*/ 954030 h 1693893"/>
              <a:gd name="connsiteX60" fmla="*/ 594770 w 2372031"/>
              <a:gd name="connsiteY60" fmla="*/ 970358 h 1693893"/>
              <a:gd name="connsiteX61" fmla="*/ 1345884 w 2372031"/>
              <a:gd name="connsiteY61" fmla="*/ 709101 h 1693893"/>
              <a:gd name="connsiteX62" fmla="*/ 2113327 w 2372031"/>
              <a:gd name="connsiteY62" fmla="*/ 186587 h 1693893"/>
              <a:gd name="connsiteX63" fmla="*/ 1688784 w 2372031"/>
              <a:gd name="connsiteY63" fmla="*/ 153930 h 1693893"/>
              <a:gd name="connsiteX64" fmla="*/ 1672456 w 2372031"/>
              <a:gd name="connsiteY64" fmla="*/ 219244 h 1693893"/>
              <a:gd name="connsiteX65" fmla="*/ 1803084 w 2372031"/>
              <a:gd name="connsiteY65" fmla="*/ 202915 h 1693893"/>
              <a:gd name="connsiteX66" fmla="*/ 1999027 w 2372031"/>
              <a:gd name="connsiteY66" fmla="*/ 72287 h 1693893"/>
              <a:gd name="connsiteX67" fmla="*/ 2129656 w 2372031"/>
              <a:gd name="connsiteY67" fmla="*/ 137601 h 1693893"/>
              <a:gd name="connsiteX68" fmla="*/ 1149942 w 2372031"/>
              <a:gd name="connsiteY68" fmla="*/ 676444 h 1693893"/>
              <a:gd name="connsiteX69" fmla="*/ 953999 w 2372031"/>
              <a:gd name="connsiteY69" fmla="*/ 856058 h 1693893"/>
              <a:gd name="connsiteX70" fmla="*/ 905013 w 2372031"/>
              <a:gd name="connsiteY70" fmla="*/ 954030 h 1693893"/>
              <a:gd name="connsiteX71" fmla="*/ 1362213 w 2372031"/>
              <a:gd name="connsiteY71" fmla="*/ 807073 h 1693893"/>
              <a:gd name="connsiteX72" fmla="*/ 1509170 w 2372031"/>
              <a:gd name="connsiteY72" fmla="*/ 725430 h 1693893"/>
              <a:gd name="connsiteX73" fmla="*/ 692742 w 2372031"/>
              <a:gd name="connsiteY73" fmla="*/ 741758 h 1693893"/>
              <a:gd name="connsiteX74" fmla="*/ 431484 w 2372031"/>
              <a:gd name="connsiteY74" fmla="*/ 954030 h 1693893"/>
              <a:gd name="connsiteX75" fmla="*/ 268199 w 2372031"/>
              <a:gd name="connsiteY75" fmla="*/ 1100987 h 1693893"/>
              <a:gd name="connsiteX76" fmla="*/ 235542 w 2372031"/>
              <a:gd name="connsiteY76" fmla="*/ 1182630 h 169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72031" h="1693893">
                <a:moveTo>
                  <a:pt x="2080670" y="186587"/>
                </a:moveTo>
                <a:cubicBezTo>
                  <a:pt x="1585098" y="310476"/>
                  <a:pt x="1494982" y="330471"/>
                  <a:pt x="692742" y="692773"/>
                </a:cubicBezTo>
                <a:cubicBezTo>
                  <a:pt x="597973" y="735572"/>
                  <a:pt x="899570" y="671001"/>
                  <a:pt x="1002984" y="660115"/>
                </a:cubicBezTo>
                <a:cubicBezTo>
                  <a:pt x="1477010" y="527829"/>
                  <a:pt x="1626913" y="589459"/>
                  <a:pt x="1901056" y="300887"/>
                </a:cubicBezTo>
                <a:cubicBezTo>
                  <a:pt x="1946816" y="252719"/>
                  <a:pt x="1977256" y="192030"/>
                  <a:pt x="2015356" y="137601"/>
                </a:cubicBezTo>
                <a:cubicBezTo>
                  <a:pt x="1706178" y="34546"/>
                  <a:pt x="1938399" y="100796"/>
                  <a:pt x="1182599" y="398858"/>
                </a:cubicBezTo>
                <a:cubicBezTo>
                  <a:pt x="1053509" y="449767"/>
                  <a:pt x="935883" y="526936"/>
                  <a:pt x="807042" y="578473"/>
                </a:cubicBezTo>
                <a:cubicBezTo>
                  <a:pt x="771308" y="592767"/>
                  <a:pt x="731038" y="590971"/>
                  <a:pt x="692742" y="594801"/>
                </a:cubicBezTo>
                <a:cubicBezTo>
                  <a:pt x="622128" y="601862"/>
                  <a:pt x="551227" y="605687"/>
                  <a:pt x="480470" y="611130"/>
                </a:cubicBezTo>
                <a:cubicBezTo>
                  <a:pt x="475027" y="763530"/>
                  <a:pt x="508273" y="922358"/>
                  <a:pt x="464142" y="1068330"/>
                </a:cubicBezTo>
                <a:cubicBezTo>
                  <a:pt x="433885" y="1168410"/>
                  <a:pt x="320072" y="1222480"/>
                  <a:pt x="268199" y="1313258"/>
                </a:cubicBezTo>
                <a:cubicBezTo>
                  <a:pt x="210030" y="1415053"/>
                  <a:pt x="168419" y="1526718"/>
                  <a:pt x="137570" y="1639830"/>
                </a:cubicBezTo>
                <a:cubicBezTo>
                  <a:pt x="122825" y="1693893"/>
                  <a:pt x="195615" y="1543700"/>
                  <a:pt x="219213" y="1492873"/>
                </a:cubicBezTo>
                <a:cubicBezTo>
                  <a:pt x="414355" y="1072569"/>
                  <a:pt x="232120" y="1256206"/>
                  <a:pt x="611099" y="1019344"/>
                </a:cubicBezTo>
                <a:cubicBezTo>
                  <a:pt x="694335" y="644779"/>
                  <a:pt x="614722" y="1081939"/>
                  <a:pt x="415156" y="1231615"/>
                </a:cubicBezTo>
                <a:lnTo>
                  <a:pt x="349842" y="1280601"/>
                </a:lnTo>
                <a:cubicBezTo>
                  <a:pt x="328070" y="1237058"/>
                  <a:pt x="279911" y="1198436"/>
                  <a:pt x="284527" y="1149973"/>
                </a:cubicBezTo>
                <a:cubicBezTo>
                  <a:pt x="302446" y="961824"/>
                  <a:pt x="419372" y="908202"/>
                  <a:pt x="545784" y="807073"/>
                </a:cubicBezTo>
                <a:cubicBezTo>
                  <a:pt x="562113" y="752644"/>
                  <a:pt x="549310" y="677882"/>
                  <a:pt x="594770" y="643787"/>
                </a:cubicBezTo>
                <a:cubicBezTo>
                  <a:pt x="625560" y="620695"/>
                  <a:pt x="613359" y="719667"/>
                  <a:pt x="611099" y="758087"/>
                </a:cubicBezTo>
                <a:cubicBezTo>
                  <a:pt x="607840" y="813498"/>
                  <a:pt x="523144" y="916565"/>
                  <a:pt x="578442" y="921373"/>
                </a:cubicBezTo>
                <a:cubicBezTo>
                  <a:pt x="720773" y="933750"/>
                  <a:pt x="848184" y="825912"/>
                  <a:pt x="986656" y="790744"/>
                </a:cubicBezTo>
                <a:cubicBezTo>
                  <a:pt x="1191515" y="738716"/>
                  <a:pt x="1400313" y="703658"/>
                  <a:pt x="1607142" y="660115"/>
                </a:cubicBezTo>
                <a:cubicBezTo>
                  <a:pt x="1721442" y="600244"/>
                  <a:pt x="1833938" y="536794"/>
                  <a:pt x="1950042" y="480501"/>
                </a:cubicBezTo>
                <a:cubicBezTo>
                  <a:pt x="2013710" y="449632"/>
                  <a:pt x="2216308" y="406672"/>
                  <a:pt x="2145984" y="398858"/>
                </a:cubicBezTo>
                <a:cubicBezTo>
                  <a:pt x="2017418" y="384573"/>
                  <a:pt x="1013523" y="541883"/>
                  <a:pt x="986656" y="545815"/>
                </a:cubicBezTo>
                <a:cubicBezTo>
                  <a:pt x="582166" y="707611"/>
                  <a:pt x="137015" y="841128"/>
                  <a:pt x="1476513" y="660115"/>
                </a:cubicBezTo>
                <a:cubicBezTo>
                  <a:pt x="1614768" y="641432"/>
                  <a:pt x="1737770" y="562144"/>
                  <a:pt x="1868399" y="513158"/>
                </a:cubicBezTo>
                <a:cubicBezTo>
                  <a:pt x="1906499" y="447844"/>
                  <a:pt x="1937844" y="378089"/>
                  <a:pt x="1982699" y="317215"/>
                </a:cubicBezTo>
                <a:cubicBezTo>
                  <a:pt x="2014661" y="273837"/>
                  <a:pt x="2146237" y="181032"/>
                  <a:pt x="2096999" y="202915"/>
                </a:cubicBezTo>
                <a:cubicBezTo>
                  <a:pt x="1854455" y="310712"/>
                  <a:pt x="1634580" y="464513"/>
                  <a:pt x="1394870" y="578473"/>
                </a:cubicBezTo>
                <a:cubicBezTo>
                  <a:pt x="1301603" y="622813"/>
                  <a:pt x="1201894" y="654620"/>
                  <a:pt x="1100956" y="676444"/>
                </a:cubicBezTo>
                <a:cubicBezTo>
                  <a:pt x="1039005" y="689839"/>
                  <a:pt x="696762" y="716930"/>
                  <a:pt x="594770" y="725430"/>
                </a:cubicBezTo>
                <a:cubicBezTo>
                  <a:pt x="1090045" y="626375"/>
                  <a:pt x="1347585" y="634181"/>
                  <a:pt x="1754099" y="382530"/>
                </a:cubicBezTo>
                <a:cubicBezTo>
                  <a:pt x="2372031" y="0"/>
                  <a:pt x="1806083" y="198774"/>
                  <a:pt x="1558156" y="251901"/>
                </a:cubicBezTo>
                <a:cubicBezTo>
                  <a:pt x="1427527" y="371644"/>
                  <a:pt x="1321177" y="525071"/>
                  <a:pt x="1166270" y="611130"/>
                </a:cubicBezTo>
                <a:cubicBezTo>
                  <a:pt x="1065339" y="667202"/>
                  <a:pt x="936920" y="639198"/>
                  <a:pt x="823370" y="660115"/>
                </a:cubicBezTo>
                <a:cubicBezTo>
                  <a:pt x="729887" y="677335"/>
                  <a:pt x="638313" y="703658"/>
                  <a:pt x="545784" y="725430"/>
                </a:cubicBezTo>
                <a:cubicBezTo>
                  <a:pt x="475027" y="856058"/>
                  <a:pt x="401376" y="985160"/>
                  <a:pt x="333513" y="1117315"/>
                </a:cubicBezTo>
                <a:cubicBezTo>
                  <a:pt x="297914" y="1186639"/>
                  <a:pt x="169796" y="1371426"/>
                  <a:pt x="235542" y="1329587"/>
                </a:cubicBezTo>
                <a:cubicBezTo>
                  <a:pt x="356075" y="1252884"/>
                  <a:pt x="412104" y="1104038"/>
                  <a:pt x="513127" y="1003015"/>
                </a:cubicBezTo>
                <a:cubicBezTo>
                  <a:pt x="615423" y="900719"/>
                  <a:pt x="764571" y="797753"/>
                  <a:pt x="888684" y="709101"/>
                </a:cubicBezTo>
                <a:cubicBezTo>
                  <a:pt x="1292262" y="782478"/>
                  <a:pt x="929856" y="743534"/>
                  <a:pt x="1656127" y="578473"/>
                </a:cubicBezTo>
                <a:cubicBezTo>
                  <a:pt x="1817549" y="541786"/>
                  <a:pt x="1982698" y="524044"/>
                  <a:pt x="2145984" y="496830"/>
                </a:cubicBezTo>
                <a:cubicBezTo>
                  <a:pt x="2031684" y="475058"/>
                  <a:pt x="1917494" y="410328"/>
                  <a:pt x="1803084" y="431515"/>
                </a:cubicBezTo>
                <a:cubicBezTo>
                  <a:pt x="1316682" y="521589"/>
                  <a:pt x="1313401" y="679704"/>
                  <a:pt x="937670" y="872387"/>
                </a:cubicBezTo>
                <a:cubicBezTo>
                  <a:pt x="634008" y="1028111"/>
                  <a:pt x="0" y="1100765"/>
                  <a:pt x="1345884" y="856058"/>
                </a:cubicBezTo>
                <a:cubicBezTo>
                  <a:pt x="1509843" y="756257"/>
                  <a:pt x="1781849" y="631239"/>
                  <a:pt x="1901056" y="447844"/>
                </a:cubicBezTo>
                <a:cubicBezTo>
                  <a:pt x="2017749" y="268316"/>
                  <a:pt x="1849252" y="339064"/>
                  <a:pt x="1999027" y="219244"/>
                </a:cubicBezTo>
                <a:cubicBezTo>
                  <a:pt x="2027538" y="196435"/>
                  <a:pt x="2132264" y="160797"/>
                  <a:pt x="2096999" y="170258"/>
                </a:cubicBezTo>
                <a:cubicBezTo>
                  <a:pt x="1839194" y="239425"/>
                  <a:pt x="1585370" y="322658"/>
                  <a:pt x="1329556" y="398858"/>
                </a:cubicBezTo>
                <a:cubicBezTo>
                  <a:pt x="1193485" y="480501"/>
                  <a:pt x="1065662" y="577812"/>
                  <a:pt x="921342" y="643787"/>
                </a:cubicBezTo>
                <a:cubicBezTo>
                  <a:pt x="871594" y="666529"/>
                  <a:pt x="811819" y="650034"/>
                  <a:pt x="758056" y="660115"/>
                </a:cubicBezTo>
                <a:cubicBezTo>
                  <a:pt x="724222" y="666459"/>
                  <a:pt x="692741" y="681887"/>
                  <a:pt x="660084" y="692773"/>
                </a:cubicBezTo>
                <a:cubicBezTo>
                  <a:pt x="730341" y="833282"/>
                  <a:pt x="693769" y="810098"/>
                  <a:pt x="986656" y="741758"/>
                </a:cubicBezTo>
                <a:cubicBezTo>
                  <a:pt x="1219696" y="687382"/>
                  <a:pt x="1447854" y="612061"/>
                  <a:pt x="1672456" y="529487"/>
                </a:cubicBezTo>
                <a:cubicBezTo>
                  <a:pt x="1818743" y="475705"/>
                  <a:pt x="2236404" y="263841"/>
                  <a:pt x="2096999" y="333544"/>
                </a:cubicBezTo>
                <a:cubicBezTo>
                  <a:pt x="886742" y="938673"/>
                  <a:pt x="2029798" y="372836"/>
                  <a:pt x="1329556" y="660115"/>
                </a:cubicBezTo>
                <a:cubicBezTo>
                  <a:pt x="1196613" y="714656"/>
                  <a:pt x="1069747" y="783125"/>
                  <a:pt x="937670" y="839730"/>
                </a:cubicBezTo>
                <a:cubicBezTo>
                  <a:pt x="841050" y="881138"/>
                  <a:pt x="741988" y="916608"/>
                  <a:pt x="643756" y="954030"/>
                </a:cubicBezTo>
                <a:cubicBezTo>
                  <a:pt x="627672" y="960157"/>
                  <a:pt x="577892" y="973734"/>
                  <a:pt x="594770" y="970358"/>
                </a:cubicBezTo>
                <a:cubicBezTo>
                  <a:pt x="910145" y="907282"/>
                  <a:pt x="1028386" y="881457"/>
                  <a:pt x="1345884" y="709101"/>
                </a:cubicBezTo>
                <a:cubicBezTo>
                  <a:pt x="1984124" y="362628"/>
                  <a:pt x="1872800" y="475218"/>
                  <a:pt x="2113327" y="186587"/>
                </a:cubicBezTo>
                <a:cubicBezTo>
                  <a:pt x="1971813" y="175701"/>
                  <a:pt x="1830329" y="143445"/>
                  <a:pt x="1688784" y="153930"/>
                </a:cubicBezTo>
                <a:cubicBezTo>
                  <a:pt x="1666404" y="155588"/>
                  <a:pt x="1651829" y="210404"/>
                  <a:pt x="1672456" y="219244"/>
                </a:cubicBezTo>
                <a:cubicBezTo>
                  <a:pt x="1712790" y="236530"/>
                  <a:pt x="1759541" y="208358"/>
                  <a:pt x="1803084" y="202915"/>
                </a:cubicBezTo>
                <a:cubicBezTo>
                  <a:pt x="1868398" y="159372"/>
                  <a:pt x="1922053" y="87682"/>
                  <a:pt x="1999027" y="72287"/>
                </a:cubicBezTo>
                <a:cubicBezTo>
                  <a:pt x="2046764" y="62740"/>
                  <a:pt x="2163424" y="102534"/>
                  <a:pt x="2129656" y="137601"/>
                </a:cubicBezTo>
                <a:cubicBezTo>
                  <a:pt x="1825790" y="453154"/>
                  <a:pt x="1527247" y="531326"/>
                  <a:pt x="1149942" y="676444"/>
                </a:cubicBezTo>
                <a:cubicBezTo>
                  <a:pt x="1084628" y="736315"/>
                  <a:pt x="1012621" y="789620"/>
                  <a:pt x="953999" y="856058"/>
                </a:cubicBezTo>
                <a:cubicBezTo>
                  <a:pt x="929842" y="883436"/>
                  <a:pt x="868761" y="958380"/>
                  <a:pt x="905013" y="954030"/>
                </a:cubicBezTo>
                <a:cubicBezTo>
                  <a:pt x="1063952" y="934958"/>
                  <a:pt x="1212493" y="863724"/>
                  <a:pt x="1362213" y="807073"/>
                </a:cubicBezTo>
                <a:cubicBezTo>
                  <a:pt x="1414624" y="787242"/>
                  <a:pt x="1564943" y="730871"/>
                  <a:pt x="1509170" y="725430"/>
                </a:cubicBezTo>
                <a:cubicBezTo>
                  <a:pt x="1238259" y="698999"/>
                  <a:pt x="964885" y="736315"/>
                  <a:pt x="692742" y="741758"/>
                </a:cubicBezTo>
                <a:cubicBezTo>
                  <a:pt x="605656" y="812515"/>
                  <a:pt x="517142" y="881550"/>
                  <a:pt x="431484" y="954030"/>
                </a:cubicBezTo>
                <a:cubicBezTo>
                  <a:pt x="375584" y="1001330"/>
                  <a:pt x="315854" y="1045390"/>
                  <a:pt x="268199" y="1100987"/>
                </a:cubicBezTo>
                <a:cubicBezTo>
                  <a:pt x="249124" y="1123241"/>
                  <a:pt x="235542" y="1182630"/>
                  <a:pt x="235542" y="1182630"/>
                </a:cubicBezTo>
              </a:path>
            </a:pathLst>
          </a:cu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019787" y="2750196"/>
            <a:ext cx="1815689" cy="940754"/>
          </a:xfrm>
          <a:custGeom>
            <a:avLst/>
            <a:gdLst>
              <a:gd name="connsiteX0" fmla="*/ 1581899 w 1815689"/>
              <a:gd name="connsiteY0" fmla="*/ 172618 h 940754"/>
              <a:gd name="connsiteX1" fmla="*/ 504213 w 1815689"/>
              <a:gd name="connsiteY1" fmla="*/ 531847 h 940754"/>
              <a:gd name="connsiteX2" fmla="*/ 830784 w 1815689"/>
              <a:gd name="connsiteY2" fmla="*/ 466533 h 940754"/>
              <a:gd name="connsiteX3" fmla="*/ 1483927 w 1815689"/>
              <a:gd name="connsiteY3" fmla="*/ 139961 h 940754"/>
              <a:gd name="connsiteX4" fmla="*/ 1516584 w 1815689"/>
              <a:gd name="connsiteY4" fmla="*/ 90975 h 940754"/>
              <a:gd name="connsiteX5" fmla="*/ 1157356 w 1815689"/>
              <a:gd name="connsiteY5" fmla="*/ 237933 h 940754"/>
              <a:gd name="connsiteX6" fmla="*/ 765470 w 1815689"/>
              <a:gd name="connsiteY6" fmla="*/ 352233 h 940754"/>
              <a:gd name="connsiteX7" fmla="*/ 602184 w 1815689"/>
              <a:gd name="connsiteY7" fmla="*/ 450204 h 940754"/>
              <a:gd name="connsiteX8" fmla="*/ 536870 w 1815689"/>
              <a:gd name="connsiteY8" fmla="*/ 499190 h 940754"/>
              <a:gd name="connsiteX9" fmla="*/ 683827 w 1815689"/>
              <a:gd name="connsiteY9" fmla="*/ 548175 h 940754"/>
              <a:gd name="connsiteX10" fmla="*/ 1238999 w 1815689"/>
              <a:gd name="connsiteY10" fmla="*/ 433875 h 940754"/>
              <a:gd name="connsiteX11" fmla="*/ 1434942 w 1815689"/>
              <a:gd name="connsiteY11" fmla="*/ 303247 h 940754"/>
              <a:gd name="connsiteX12" fmla="*/ 683827 w 1815689"/>
              <a:gd name="connsiteY12" fmla="*/ 678804 h 940754"/>
              <a:gd name="connsiteX13" fmla="*/ 961413 w 1815689"/>
              <a:gd name="connsiteY13" fmla="*/ 662475 h 940754"/>
              <a:gd name="connsiteX14" fmla="*/ 1320642 w 1815689"/>
              <a:gd name="connsiteY14" fmla="*/ 531847 h 940754"/>
              <a:gd name="connsiteX15" fmla="*/ 1565570 w 1815689"/>
              <a:gd name="connsiteY15" fmla="*/ 450204 h 940754"/>
              <a:gd name="connsiteX16" fmla="*/ 1467599 w 1815689"/>
              <a:gd name="connsiteY16" fmla="*/ 531847 h 940754"/>
              <a:gd name="connsiteX17" fmla="*/ 1222670 w 1815689"/>
              <a:gd name="connsiteY17" fmla="*/ 727790 h 940754"/>
              <a:gd name="connsiteX18" fmla="*/ 1336970 w 1815689"/>
              <a:gd name="connsiteY18" fmla="*/ 548175 h 940754"/>
              <a:gd name="connsiteX19" fmla="*/ 1434942 w 1815689"/>
              <a:gd name="connsiteY19" fmla="*/ 482861 h 940754"/>
              <a:gd name="connsiteX20" fmla="*/ 1598227 w 1815689"/>
              <a:gd name="connsiteY20" fmla="*/ 335904 h 940754"/>
              <a:gd name="connsiteX21" fmla="*/ 1565570 w 1815689"/>
              <a:gd name="connsiteY21" fmla="*/ 254261 h 940754"/>
              <a:gd name="connsiteX22" fmla="*/ 912427 w 1815689"/>
              <a:gd name="connsiteY22" fmla="*/ 499190 h 940754"/>
              <a:gd name="connsiteX23" fmla="*/ 602184 w 1815689"/>
              <a:gd name="connsiteY23" fmla="*/ 613490 h 940754"/>
              <a:gd name="connsiteX24" fmla="*/ 553199 w 1815689"/>
              <a:gd name="connsiteY24" fmla="*/ 646147 h 940754"/>
              <a:gd name="connsiteX25" fmla="*/ 863442 w 1815689"/>
              <a:gd name="connsiteY25" fmla="*/ 613490 h 940754"/>
              <a:gd name="connsiteX26" fmla="*/ 1124699 w 1815689"/>
              <a:gd name="connsiteY26" fmla="*/ 401218 h 940754"/>
              <a:gd name="connsiteX27" fmla="*/ 1157356 w 1815689"/>
              <a:gd name="connsiteY27" fmla="*/ 286918 h 940754"/>
              <a:gd name="connsiteX28" fmla="*/ 1565570 w 1815689"/>
              <a:gd name="connsiteY28" fmla="*/ 107304 h 940754"/>
              <a:gd name="connsiteX29" fmla="*/ 1614556 w 1815689"/>
              <a:gd name="connsiteY29" fmla="*/ 90975 h 940754"/>
              <a:gd name="connsiteX30" fmla="*/ 1287984 w 1815689"/>
              <a:gd name="connsiteY30" fmla="*/ 156290 h 940754"/>
              <a:gd name="connsiteX31" fmla="*/ 536870 w 1815689"/>
              <a:gd name="connsiteY31" fmla="*/ 482861 h 940754"/>
              <a:gd name="connsiteX32" fmla="*/ 324599 w 1815689"/>
              <a:gd name="connsiteY32" fmla="*/ 564504 h 940754"/>
              <a:gd name="connsiteX33" fmla="*/ 634842 w 1815689"/>
              <a:gd name="connsiteY33" fmla="*/ 548175 h 940754"/>
              <a:gd name="connsiteX34" fmla="*/ 1141027 w 1815689"/>
              <a:gd name="connsiteY34" fmla="*/ 466533 h 940754"/>
              <a:gd name="connsiteX35" fmla="*/ 1467599 w 1815689"/>
              <a:gd name="connsiteY35" fmla="*/ 482861 h 940754"/>
              <a:gd name="connsiteX36" fmla="*/ 896099 w 1815689"/>
              <a:gd name="connsiteY36" fmla="*/ 842090 h 940754"/>
              <a:gd name="connsiteX37" fmla="*/ 1255327 w 1815689"/>
              <a:gd name="connsiteY37" fmla="*/ 776775 h 940754"/>
              <a:gd name="connsiteX38" fmla="*/ 1418613 w 1815689"/>
              <a:gd name="connsiteY38" fmla="*/ 744118 h 940754"/>
              <a:gd name="connsiteX39" fmla="*/ 1565570 w 1815689"/>
              <a:gd name="connsiteY39" fmla="*/ 695133 h 940754"/>
              <a:gd name="connsiteX40" fmla="*/ 1190013 w 1815689"/>
              <a:gd name="connsiteY40" fmla="*/ 711461 h 940754"/>
              <a:gd name="connsiteX41" fmla="*/ 716484 w 1815689"/>
              <a:gd name="connsiteY41" fmla="*/ 727790 h 940754"/>
              <a:gd name="connsiteX42" fmla="*/ 471556 w 1815689"/>
              <a:gd name="connsiteY42" fmla="*/ 809433 h 94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15689" h="940754">
                <a:moveTo>
                  <a:pt x="1581899" y="172618"/>
                </a:moveTo>
                <a:cubicBezTo>
                  <a:pt x="1222670" y="292361"/>
                  <a:pt x="856838" y="393863"/>
                  <a:pt x="504213" y="531847"/>
                </a:cubicBezTo>
                <a:cubicBezTo>
                  <a:pt x="400833" y="572300"/>
                  <a:pt x="730458" y="514056"/>
                  <a:pt x="830784" y="466533"/>
                </a:cubicBezTo>
                <a:cubicBezTo>
                  <a:pt x="1815689" y="0"/>
                  <a:pt x="411939" y="432324"/>
                  <a:pt x="1483927" y="139961"/>
                </a:cubicBezTo>
                <a:cubicBezTo>
                  <a:pt x="1494813" y="123632"/>
                  <a:pt x="1535381" y="85336"/>
                  <a:pt x="1516584" y="90975"/>
                </a:cubicBezTo>
                <a:cubicBezTo>
                  <a:pt x="1392665" y="128151"/>
                  <a:pt x="1279550" y="195430"/>
                  <a:pt x="1157356" y="237933"/>
                </a:cubicBezTo>
                <a:cubicBezTo>
                  <a:pt x="1028837" y="282635"/>
                  <a:pt x="896099" y="314133"/>
                  <a:pt x="765470" y="352233"/>
                </a:cubicBezTo>
                <a:cubicBezTo>
                  <a:pt x="711041" y="384890"/>
                  <a:pt x="655577" y="415880"/>
                  <a:pt x="602184" y="450204"/>
                </a:cubicBezTo>
                <a:cubicBezTo>
                  <a:pt x="579292" y="464920"/>
                  <a:pt x="519448" y="478283"/>
                  <a:pt x="536870" y="499190"/>
                </a:cubicBezTo>
                <a:cubicBezTo>
                  <a:pt x="569926" y="538857"/>
                  <a:pt x="634841" y="531847"/>
                  <a:pt x="683827" y="548175"/>
                </a:cubicBezTo>
                <a:cubicBezTo>
                  <a:pt x="868884" y="510075"/>
                  <a:pt x="1059369" y="492450"/>
                  <a:pt x="1238999" y="433875"/>
                </a:cubicBezTo>
                <a:cubicBezTo>
                  <a:pt x="1313629" y="409539"/>
                  <a:pt x="1506674" y="271366"/>
                  <a:pt x="1434942" y="303247"/>
                </a:cubicBezTo>
                <a:cubicBezTo>
                  <a:pt x="432501" y="748782"/>
                  <a:pt x="1811572" y="247609"/>
                  <a:pt x="683827" y="678804"/>
                </a:cubicBezTo>
                <a:cubicBezTo>
                  <a:pt x="569367" y="722568"/>
                  <a:pt x="0" y="773408"/>
                  <a:pt x="961413" y="662475"/>
                </a:cubicBezTo>
                <a:lnTo>
                  <a:pt x="1320642" y="531847"/>
                </a:lnTo>
                <a:cubicBezTo>
                  <a:pt x="1536705" y="450824"/>
                  <a:pt x="1413657" y="480587"/>
                  <a:pt x="1565570" y="450204"/>
                </a:cubicBezTo>
                <a:cubicBezTo>
                  <a:pt x="1532913" y="477418"/>
                  <a:pt x="1506709" y="515189"/>
                  <a:pt x="1467599" y="531847"/>
                </a:cubicBezTo>
                <a:cubicBezTo>
                  <a:pt x="712064" y="853649"/>
                  <a:pt x="278990" y="899367"/>
                  <a:pt x="1222670" y="727790"/>
                </a:cubicBezTo>
                <a:cubicBezTo>
                  <a:pt x="1260770" y="667918"/>
                  <a:pt x="1290492" y="601803"/>
                  <a:pt x="1336970" y="548175"/>
                </a:cubicBezTo>
                <a:cubicBezTo>
                  <a:pt x="1362675" y="518515"/>
                  <a:pt x="1404480" y="507611"/>
                  <a:pt x="1434942" y="482861"/>
                </a:cubicBezTo>
                <a:cubicBezTo>
                  <a:pt x="1491774" y="436685"/>
                  <a:pt x="1543799" y="384890"/>
                  <a:pt x="1598227" y="335904"/>
                </a:cubicBezTo>
                <a:cubicBezTo>
                  <a:pt x="1587341" y="308690"/>
                  <a:pt x="1594252" y="260299"/>
                  <a:pt x="1565570" y="254261"/>
                </a:cubicBezTo>
                <a:cubicBezTo>
                  <a:pt x="1258376" y="189589"/>
                  <a:pt x="1182651" y="364078"/>
                  <a:pt x="912427" y="499190"/>
                </a:cubicBezTo>
                <a:cubicBezTo>
                  <a:pt x="813853" y="548477"/>
                  <a:pt x="704188" y="571761"/>
                  <a:pt x="602184" y="613490"/>
                </a:cubicBezTo>
                <a:cubicBezTo>
                  <a:pt x="584021" y="620920"/>
                  <a:pt x="533575" y="646147"/>
                  <a:pt x="553199" y="646147"/>
                </a:cubicBezTo>
                <a:cubicBezTo>
                  <a:pt x="657185" y="646147"/>
                  <a:pt x="760028" y="624376"/>
                  <a:pt x="863442" y="613490"/>
                </a:cubicBezTo>
                <a:cubicBezTo>
                  <a:pt x="950528" y="542733"/>
                  <a:pt x="1049636" y="484621"/>
                  <a:pt x="1124699" y="401218"/>
                </a:cubicBezTo>
                <a:cubicBezTo>
                  <a:pt x="1151206" y="371765"/>
                  <a:pt x="1124386" y="308898"/>
                  <a:pt x="1157356" y="286918"/>
                </a:cubicBezTo>
                <a:cubicBezTo>
                  <a:pt x="1281049" y="204456"/>
                  <a:pt x="1428929" y="165864"/>
                  <a:pt x="1565570" y="107304"/>
                </a:cubicBezTo>
                <a:cubicBezTo>
                  <a:pt x="1581390" y="100524"/>
                  <a:pt x="1631506" y="87984"/>
                  <a:pt x="1614556" y="90975"/>
                </a:cubicBezTo>
                <a:cubicBezTo>
                  <a:pt x="1505232" y="110268"/>
                  <a:pt x="1396841" y="134518"/>
                  <a:pt x="1287984" y="156290"/>
                </a:cubicBezTo>
                <a:cubicBezTo>
                  <a:pt x="712121" y="468215"/>
                  <a:pt x="1099825" y="289848"/>
                  <a:pt x="536870" y="482861"/>
                </a:cubicBezTo>
                <a:cubicBezTo>
                  <a:pt x="465158" y="507448"/>
                  <a:pt x="261521" y="522452"/>
                  <a:pt x="324599" y="564504"/>
                </a:cubicBezTo>
                <a:cubicBezTo>
                  <a:pt x="410764" y="621947"/>
                  <a:pt x="531428" y="553618"/>
                  <a:pt x="634842" y="548175"/>
                </a:cubicBezTo>
                <a:cubicBezTo>
                  <a:pt x="803570" y="520961"/>
                  <a:pt x="970641" y="479897"/>
                  <a:pt x="1141027" y="466533"/>
                </a:cubicBezTo>
                <a:cubicBezTo>
                  <a:pt x="1249687" y="458011"/>
                  <a:pt x="1527138" y="391567"/>
                  <a:pt x="1467599" y="482861"/>
                </a:cubicBezTo>
                <a:cubicBezTo>
                  <a:pt x="1344685" y="671330"/>
                  <a:pt x="1027839" y="659681"/>
                  <a:pt x="896099" y="842090"/>
                </a:cubicBezTo>
                <a:cubicBezTo>
                  <a:pt x="824841" y="940754"/>
                  <a:pt x="1135985" y="800643"/>
                  <a:pt x="1255327" y="776775"/>
                </a:cubicBezTo>
                <a:cubicBezTo>
                  <a:pt x="1309756" y="765889"/>
                  <a:pt x="1364934" y="758244"/>
                  <a:pt x="1418613" y="744118"/>
                </a:cubicBezTo>
                <a:cubicBezTo>
                  <a:pt x="1468548" y="730977"/>
                  <a:pt x="1616686" y="702435"/>
                  <a:pt x="1565570" y="695133"/>
                </a:cubicBezTo>
                <a:cubicBezTo>
                  <a:pt x="1441525" y="677412"/>
                  <a:pt x="1315224" y="706645"/>
                  <a:pt x="1190013" y="711461"/>
                </a:cubicBezTo>
                <a:lnTo>
                  <a:pt x="716484" y="727790"/>
                </a:lnTo>
                <a:cubicBezTo>
                  <a:pt x="428456" y="812505"/>
                  <a:pt x="342452" y="809433"/>
                  <a:pt x="471556" y="809433"/>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283883" y="3282963"/>
            <a:ext cx="1481088" cy="822862"/>
          </a:xfrm>
          <a:custGeom>
            <a:avLst/>
            <a:gdLst>
              <a:gd name="connsiteX0" fmla="*/ 1301474 w 1481088"/>
              <a:gd name="connsiteY0" fmla="*/ 358308 h 822862"/>
              <a:gd name="connsiteX1" fmla="*/ 387074 w 1481088"/>
              <a:gd name="connsiteY1" fmla="*/ 635894 h 822862"/>
              <a:gd name="connsiteX2" fmla="*/ 305431 w 1481088"/>
              <a:gd name="connsiteY2" fmla="*/ 603237 h 822862"/>
              <a:gd name="connsiteX3" fmla="*/ 550360 w 1481088"/>
              <a:gd name="connsiteY3" fmla="*/ 488937 h 822862"/>
              <a:gd name="connsiteX4" fmla="*/ 1040217 w 1481088"/>
              <a:gd name="connsiteY4" fmla="*/ 309323 h 822862"/>
              <a:gd name="connsiteX5" fmla="*/ 1366788 w 1481088"/>
              <a:gd name="connsiteY5" fmla="*/ 260337 h 822862"/>
              <a:gd name="connsiteX6" fmla="*/ 240117 w 1481088"/>
              <a:gd name="connsiteY6" fmla="*/ 390966 h 822862"/>
              <a:gd name="connsiteX7" fmla="*/ 1056546 w 1481088"/>
              <a:gd name="connsiteY7" fmla="*/ 684880 h 822862"/>
              <a:gd name="connsiteX8" fmla="*/ 599346 w 1481088"/>
              <a:gd name="connsiteY8" fmla="*/ 701208 h 822862"/>
              <a:gd name="connsiteX9" fmla="*/ 1366788 w 1481088"/>
              <a:gd name="connsiteY9" fmla="*/ 390966 h 822862"/>
              <a:gd name="connsiteX10" fmla="*/ 778960 w 1481088"/>
              <a:gd name="connsiteY10" fmla="*/ 374637 h 822862"/>
              <a:gd name="connsiteX11" fmla="*/ 419731 w 1481088"/>
              <a:gd name="connsiteY11" fmla="*/ 521594 h 822862"/>
              <a:gd name="connsiteX12" fmla="*/ 370746 w 1481088"/>
              <a:gd name="connsiteY12" fmla="*/ 537923 h 822862"/>
              <a:gd name="connsiteX13" fmla="*/ 1432103 w 1481088"/>
              <a:gd name="connsiteY13" fmla="*/ 472608 h 822862"/>
              <a:gd name="connsiteX14" fmla="*/ 452388 w 1481088"/>
              <a:gd name="connsiteY14" fmla="*/ 635894 h 822862"/>
              <a:gd name="connsiteX15" fmla="*/ 223788 w 1481088"/>
              <a:gd name="connsiteY15" fmla="*/ 750194 h 822862"/>
              <a:gd name="connsiteX16" fmla="*/ 370746 w 1481088"/>
              <a:gd name="connsiteY16" fmla="*/ 733866 h 822862"/>
              <a:gd name="connsiteX17" fmla="*/ 991231 w 1481088"/>
              <a:gd name="connsiteY17" fmla="*/ 603237 h 822862"/>
              <a:gd name="connsiteX18" fmla="*/ 1481088 w 1481088"/>
              <a:gd name="connsiteY18" fmla="*/ 439951 h 822862"/>
              <a:gd name="connsiteX19" fmla="*/ 1366788 w 1481088"/>
              <a:gd name="connsiteY19" fmla="*/ 325651 h 822862"/>
              <a:gd name="connsiteX20" fmla="*/ 240117 w 1481088"/>
              <a:gd name="connsiteY20" fmla="*/ 292994 h 822862"/>
              <a:gd name="connsiteX21" fmla="*/ 1154517 w 1481088"/>
              <a:gd name="connsiteY21" fmla="*/ 292994 h 822862"/>
              <a:gd name="connsiteX22" fmla="*/ 1268817 w 1481088"/>
              <a:gd name="connsiteY22" fmla="*/ 129708 h 822862"/>
              <a:gd name="connsiteX23" fmla="*/ 1252488 w 1481088"/>
              <a:gd name="connsiteY23" fmla="*/ 15408 h 822862"/>
              <a:gd name="connsiteX24" fmla="*/ 1138188 w 1481088"/>
              <a:gd name="connsiteY24" fmla="*/ 80723 h 822862"/>
              <a:gd name="connsiteX25" fmla="*/ 680988 w 1481088"/>
              <a:gd name="connsiteY25" fmla="*/ 195023 h 822862"/>
              <a:gd name="connsiteX26" fmla="*/ 174803 w 1481088"/>
              <a:gd name="connsiteY26" fmla="*/ 439951 h 822862"/>
              <a:gd name="connsiteX27" fmla="*/ 1187174 w 1481088"/>
              <a:gd name="connsiteY27" fmla="*/ 390966 h 822862"/>
              <a:gd name="connsiteX28" fmla="*/ 697317 w 1481088"/>
              <a:gd name="connsiteY28" fmla="*/ 521594 h 822862"/>
              <a:gd name="connsiteX29" fmla="*/ 583017 w 1481088"/>
              <a:gd name="connsiteY29" fmla="*/ 537923 h 82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81088" h="822862">
                <a:moveTo>
                  <a:pt x="1301474" y="358308"/>
                </a:moveTo>
                <a:cubicBezTo>
                  <a:pt x="996674" y="450837"/>
                  <a:pt x="696394" y="559831"/>
                  <a:pt x="387074" y="635894"/>
                </a:cubicBezTo>
                <a:cubicBezTo>
                  <a:pt x="358611" y="642893"/>
                  <a:pt x="283644" y="622845"/>
                  <a:pt x="305431" y="603237"/>
                </a:cubicBezTo>
                <a:cubicBezTo>
                  <a:pt x="372398" y="542966"/>
                  <a:pt x="466708" y="522398"/>
                  <a:pt x="550360" y="488937"/>
                </a:cubicBezTo>
                <a:cubicBezTo>
                  <a:pt x="711837" y="424346"/>
                  <a:pt x="872742" y="356216"/>
                  <a:pt x="1040217" y="309323"/>
                </a:cubicBezTo>
                <a:cubicBezTo>
                  <a:pt x="1146215" y="279644"/>
                  <a:pt x="1476294" y="249163"/>
                  <a:pt x="1366788" y="260337"/>
                </a:cubicBezTo>
                <a:cubicBezTo>
                  <a:pt x="990668" y="298717"/>
                  <a:pt x="240117" y="390966"/>
                  <a:pt x="240117" y="390966"/>
                </a:cubicBezTo>
                <a:cubicBezTo>
                  <a:pt x="480666" y="425330"/>
                  <a:pt x="956404" y="472079"/>
                  <a:pt x="1056546" y="684880"/>
                </a:cubicBezTo>
                <a:cubicBezTo>
                  <a:pt x="1121479" y="822862"/>
                  <a:pt x="751746" y="695765"/>
                  <a:pt x="599346" y="701208"/>
                </a:cubicBezTo>
                <a:cubicBezTo>
                  <a:pt x="1031918" y="538994"/>
                  <a:pt x="774832" y="639205"/>
                  <a:pt x="1366788" y="390966"/>
                </a:cubicBezTo>
                <a:cubicBezTo>
                  <a:pt x="1170845" y="385523"/>
                  <a:pt x="973140" y="347854"/>
                  <a:pt x="778960" y="374637"/>
                </a:cubicBezTo>
                <a:cubicBezTo>
                  <a:pt x="650798" y="392314"/>
                  <a:pt x="539853" y="473545"/>
                  <a:pt x="419731" y="521594"/>
                </a:cubicBezTo>
                <a:cubicBezTo>
                  <a:pt x="403750" y="527986"/>
                  <a:pt x="353554" y="538755"/>
                  <a:pt x="370746" y="537923"/>
                </a:cubicBezTo>
                <a:cubicBezTo>
                  <a:pt x="724787" y="520792"/>
                  <a:pt x="1078317" y="494380"/>
                  <a:pt x="1432103" y="472608"/>
                </a:cubicBezTo>
                <a:cubicBezTo>
                  <a:pt x="1105531" y="527037"/>
                  <a:pt x="775059" y="561767"/>
                  <a:pt x="452388" y="635894"/>
                </a:cubicBezTo>
                <a:cubicBezTo>
                  <a:pt x="369357" y="654969"/>
                  <a:pt x="278327" y="684746"/>
                  <a:pt x="223788" y="750194"/>
                </a:cubicBezTo>
                <a:cubicBezTo>
                  <a:pt x="192235" y="788058"/>
                  <a:pt x="322338" y="743136"/>
                  <a:pt x="370746" y="733866"/>
                </a:cubicBezTo>
                <a:cubicBezTo>
                  <a:pt x="578336" y="694115"/>
                  <a:pt x="786906" y="657323"/>
                  <a:pt x="991231" y="603237"/>
                </a:cubicBezTo>
                <a:cubicBezTo>
                  <a:pt x="1157619" y="559193"/>
                  <a:pt x="1317802" y="494380"/>
                  <a:pt x="1481088" y="439951"/>
                </a:cubicBezTo>
                <a:cubicBezTo>
                  <a:pt x="1442988" y="401851"/>
                  <a:pt x="1418704" y="340072"/>
                  <a:pt x="1366788" y="325651"/>
                </a:cubicBezTo>
                <a:cubicBezTo>
                  <a:pt x="1074005" y="244323"/>
                  <a:pt x="506535" y="286334"/>
                  <a:pt x="240117" y="292994"/>
                </a:cubicBezTo>
                <a:cubicBezTo>
                  <a:pt x="539750" y="324534"/>
                  <a:pt x="856111" y="374378"/>
                  <a:pt x="1154517" y="292994"/>
                </a:cubicBezTo>
                <a:cubicBezTo>
                  <a:pt x="1218615" y="275513"/>
                  <a:pt x="1230717" y="184137"/>
                  <a:pt x="1268817" y="129708"/>
                </a:cubicBezTo>
                <a:cubicBezTo>
                  <a:pt x="1263374" y="91608"/>
                  <a:pt x="1288524" y="28921"/>
                  <a:pt x="1252488" y="15408"/>
                </a:cubicBezTo>
                <a:cubicBezTo>
                  <a:pt x="1211400" y="0"/>
                  <a:pt x="1180051" y="67566"/>
                  <a:pt x="1138188" y="80723"/>
                </a:cubicBezTo>
                <a:cubicBezTo>
                  <a:pt x="988325" y="127823"/>
                  <a:pt x="828179" y="140138"/>
                  <a:pt x="680988" y="195023"/>
                </a:cubicBezTo>
                <a:cubicBezTo>
                  <a:pt x="505358" y="260512"/>
                  <a:pt x="0" y="372285"/>
                  <a:pt x="174803" y="439951"/>
                </a:cubicBezTo>
                <a:cubicBezTo>
                  <a:pt x="489873" y="561914"/>
                  <a:pt x="849717" y="407294"/>
                  <a:pt x="1187174" y="390966"/>
                </a:cubicBezTo>
                <a:cubicBezTo>
                  <a:pt x="1081225" y="421237"/>
                  <a:pt x="798764" y="504686"/>
                  <a:pt x="697317" y="521594"/>
                </a:cubicBezTo>
                <a:cubicBezTo>
                  <a:pt x="593977" y="538818"/>
                  <a:pt x="632453" y="537923"/>
                  <a:pt x="583017" y="537923"/>
                </a:cubicBezTo>
              </a:path>
            </a:pathLst>
          </a:cu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384047" y="3921985"/>
            <a:ext cx="1282953" cy="545040"/>
          </a:xfrm>
          <a:custGeom>
            <a:avLst/>
            <a:gdLst>
              <a:gd name="connsiteX0" fmla="*/ 1250296 w 1282953"/>
              <a:gd name="connsiteY0" fmla="*/ 45858 h 545040"/>
              <a:gd name="connsiteX1" fmla="*/ 188939 w 1282953"/>
              <a:gd name="connsiteY1" fmla="*/ 356101 h 545040"/>
              <a:gd name="connsiteX2" fmla="*/ 989039 w 1282953"/>
              <a:gd name="connsiteY2" fmla="*/ 307115 h 545040"/>
              <a:gd name="connsiteX3" fmla="*/ 1038024 w 1282953"/>
              <a:gd name="connsiteY3" fmla="*/ 176486 h 545040"/>
              <a:gd name="connsiteX4" fmla="*/ 1233967 w 1282953"/>
              <a:gd name="connsiteY4" fmla="*/ 127501 h 545040"/>
              <a:gd name="connsiteX5" fmla="*/ 1168653 w 1282953"/>
              <a:gd name="connsiteY5" fmla="*/ 45858 h 545040"/>
              <a:gd name="connsiteX6" fmla="*/ 319567 w 1282953"/>
              <a:gd name="connsiteY6" fmla="*/ 143829 h 545040"/>
              <a:gd name="connsiteX7" fmla="*/ 335896 w 1282953"/>
              <a:gd name="connsiteY7" fmla="*/ 192815 h 545040"/>
              <a:gd name="connsiteX8" fmla="*/ 1282953 w 1282953"/>
              <a:gd name="connsiteY8" fmla="*/ 94844 h 545040"/>
              <a:gd name="connsiteX9" fmla="*/ 1201310 w 1282953"/>
              <a:gd name="connsiteY9" fmla="*/ 160158 h 545040"/>
              <a:gd name="connsiteX10" fmla="*/ 776767 w 1282953"/>
              <a:gd name="connsiteY10" fmla="*/ 241801 h 545040"/>
              <a:gd name="connsiteX11" fmla="*/ 384882 w 1282953"/>
              <a:gd name="connsiteY11" fmla="*/ 356101 h 545040"/>
              <a:gd name="connsiteX12" fmla="*/ 335896 w 1282953"/>
              <a:gd name="connsiteY12" fmla="*/ 372429 h 545040"/>
              <a:gd name="connsiteX13" fmla="*/ 662467 w 1282953"/>
              <a:gd name="connsiteY13" fmla="*/ 356101 h 545040"/>
              <a:gd name="connsiteX14" fmla="*/ 1005367 w 1282953"/>
              <a:gd name="connsiteY14" fmla="*/ 307115 h 545040"/>
              <a:gd name="connsiteX15" fmla="*/ 1087010 w 1282953"/>
              <a:gd name="connsiteY15" fmla="*/ 241801 h 545040"/>
              <a:gd name="connsiteX16" fmla="*/ 1070682 w 1282953"/>
              <a:gd name="connsiteY16" fmla="*/ 127501 h 545040"/>
              <a:gd name="connsiteX17" fmla="*/ 629810 w 1282953"/>
              <a:gd name="connsiteY17" fmla="*/ 225472 h 545040"/>
              <a:gd name="connsiteX18" fmla="*/ 319567 w 1282953"/>
              <a:gd name="connsiteY18" fmla="*/ 241801 h 54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2953" h="545040">
                <a:moveTo>
                  <a:pt x="1250296" y="45858"/>
                </a:moveTo>
                <a:cubicBezTo>
                  <a:pt x="896510" y="149272"/>
                  <a:pt x="449572" y="95468"/>
                  <a:pt x="188939" y="356101"/>
                </a:cubicBezTo>
                <a:cubicBezTo>
                  <a:pt x="0" y="545040"/>
                  <a:pt x="727625" y="362414"/>
                  <a:pt x="989039" y="307115"/>
                </a:cubicBezTo>
                <a:cubicBezTo>
                  <a:pt x="1034536" y="297491"/>
                  <a:pt x="1000523" y="203987"/>
                  <a:pt x="1038024" y="176486"/>
                </a:cubicBezTo>
                <a:cubicBezTo>
                  <a:pt x="1092315" y="136673"/>
                  <a:pt x="1168653" y="143829"/>
                  <a:pt x="1233967" y="127501"/>
                </a:cubicBezTo>
                <a:cubicBezTo>
                  <a:pt x="1212196" y="100287"/>
                  <a:pt x="1203322" y="49414"/>
                  <a:pt x="1168653" y="45858"/>
                </a:cubicBezTo>
                <a:cubicBezTo>
                  <a:pt x="721542" y="0"/>
                  <a:pt x="668245" y="41276"/>
                  <a:pt x="319567" y="143829"/>
                </a:cubicBezTo>
                <a:cubicBezTo>
                  <a:pt x="325010" y="160158"/>
                  <a:pt x="318684" y="192815"/>
                  <a:pt x="335896" y="192815"/>
                </a:cubicBezTo>
                <a:cubicBezTo>
                  <a:pt x="537740" y="192815"/>
                  <a:pt x="1050027" y="123959"/>
                  <a:pt x="1282953" y="94844"/>
                </a:cubicBezTo>
                <a:cubicBezTo>
                  <a:pt x="1255739" y="116615"/>
                  <a:pt x="1234779" y="150441"/>
                  <a:pt x="1201310" y="160158"/>
                </a:cubicBezTo>
                <a:cubicBezTo>
                  <a:pt x="1062917" y="200337"/>
                  <a:pt x="916895" y="208170"/>
                  <a:pt x="776767" y="241801"/>
                </a:cubicBezTo>
                <a:cubicBezTo>
                  <a:pt x="644453" y="273556"/>
                  <a:pt x="515347" y="317445"/>
                  <a:pt x="384882" y="356101"/>
                </a:cubicBezTo>
                <a:cubicBezTo>
                  <a:pt x="368379" y="360991"/>
                  <a:pt x="318684" y="372429"/>
                  <a:pt x="335896" y="372429"/>
                </a:cubicBezTo>
                <a:cubicBezTo>
                  <a:pt x="444889" y="372429"/>
                  <a:pt x="553610" y="361544"/>
                  <a:pt x="662467" y="356101"/>
                </a:cubicBezTo>
                <a:cubicBezTo>
                  <a:pt x="776767" y="339772"/>
                  <a:pt x="893877" y="337132"/>
                  <a:pt x="1005367" y="307115"/>
                </a:cubicBezTo>
                <a:cubicBezTo>
                  <a:pt x="1039020" y="298055"/>
                  <a:pt x="1075100" y="274554"/>
                  <a:pt x="1087010" y="241801"/>
                </a:cubicBezTo>
                <a:cubicBezTo>
                  <a:pt x="1100163" y="205631"/>
                  <a:pt x="1076125" y="165601"/>
                  <a:pt x="1070682" y="127501"/>
                </a:cubicBezTo>
                <a:cubicBezTo>
                  <a:pt x="923725" y="160158"/>
                  <a:pt x="778710" y="203295"/>
                  <a:pt x="629810" y="225472"/>
                </a:cubicBezTo>
                <a:cubicBezTo>
                  <a:pt x="518347" y="242073"/>
                  <a:pt x="183233" y="241801"/>
                  <a:pt x="319567" y="241801"/>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450308" y="4017666"/>
            <a:ext cx="1282556" cy="1585496"/>
          </a:xfrm>
          <a:custGeom>
            <a:avLst/>
            <a:gdLst>
              <a:gd name="connsiteX0" fmla="*/ 220649 w 1282556"/>
              <a:gd name="connsiteY0" fmla="*/ 619648 h 1585496"/>
              <a:gd name="connsiteX1" fmla="*/ 351278 w 1282556"/>
              <a:gd name="connsiteY1" fmla="*/ 521677 h 1585496"/>
              <a:gd name="connsiteX2" fmla="*/ 514563 w 1282556"/>
              <a:gd name="connsiteY2" fmla="*/ 1321777 h 1585496"/>
              <a:gd name="connsiteX3" fmla="*/ 498235 w 1282556"/>
              <a:gd name="connsiteY3" fmla="*/ 521677 h 1585496"/>
              <a:gd name="connsiteX4" fmla="*/ 383935 w 1282556"/>
              <a:gd name="connsiteY4" fmla="*/ 1207477 h 1585496"/>
              <a:gd name="connsiteX5" fmla="*/ 334949 w 1282556"/>
              <a:gd name="connsiteY5" fmla="*/ 603320 h 1585496"/>
              <a:gd name="connsiteX6" fmla="*/ 122678 w 1282556"/>
              <a:gd name="connsiteY6" fmla="*/ 995205 h 1585496"/>
              <a:gd name="connsiteX7" fmla="*/ 90021 w 1282556"/>
              <a:gd name="connsiteY7" fmla="*/ 1272791 h 1585496"/>
              <a:gd name="connsiteX8" fmla="*/ 367606 w 1282556"/>
              <a:gd name="connsiteY8" fmla="*/ 929891 h 1585496"/>
              <a:gd name="connsiteX9" fmla="*/ 383935 w 1282556"/>
              <a:gd name="connsiteY9" fmla="*/ 570663 h 1585496"/>
              <a:gd name="connsiteX10" fmla="*/ 367606 w 1282556"/>
              <a:gd name="connsiteY10" fmla="*/ 456363 h 1585496"/>
              <a:gd name="connsiteX11" fmla="*/ 187992 w 1282556"/>
              <a:gd name="connsiteY11" fmla="*/ 962548 h 1585496"/>
              <a:gd name="connsiteX12" fmla="*/ 220649 w 1282556"/>
              <a:gd name="connsiteY12" fmla="*/ 1485063 h 1585496"/>
              <a:gd name="connsiteX13" fmla="*/ 367606 w 1282556"/>
              <a:gd name="connsiteY13" fmla="*/ 978877 h 1585496"/>
              <a:gd name="connsiteX14" fmla="*/ 514563 w 1282556"/>
              <a:gd name="connsiteY14" fmla="*/ 570663 h 1585496"/>
              <a:gd name="connsiteX15" fmla="*/ 530892 w 1282556"/>
              <a:gd name="connsiteY15" fmla="*/ 733948 h 1585496"/>
              <a:gd name="connsiteX16" fmla="*/ 694178 w 1282556"/>
              <a:gd name="connsiteY16" fmla="*/ 1142163 h 1585496"/>
              <a:gd name="connsiteX17" fmla="*/ 661521 w 1282556"/>
              <a:gd name="connsiteY17" fmla="*/ 1305448 h 1585496"/>
              <a:gd name="connsiteX18" fmla="*/ 498235 w 1282556"/>
              <a:gd name="connsiteY18" fmla="*/ 489020 h 1585496"/>
              <a:gd name="connsiteX19" fmla="*/ 449249 w 1282556"/>
              <a:gd name="connsiteY19" fmla="*/ 831920 h 1585496"/>
              <a:gd name="connsiteX20" fmla="*/ 383935 w 1282556"/>
              <a:gd name="connsiteY20" fmla="*/ 1452405 h 1585496"/>
              <a:gd name="connsiteX21" fmla="*/ 596206 w 1282556"/>
              <a:gd name="connsiteY21" fmla="*/ 1468734 h 1585496"/>
              <a:gd name="connsiteX22" fmla="*/ 857463 w 1282556"/>
              <a:gd name="connsiteY22" fmla="*/ 1387091 h 1585496"/>
              <a:gd name="connsiteX23" fmla="*/ 971763 w 1282556"/>
              <a:gd name="connsiteY23" fmla="*/ 1093177 h 1585496"/>
              <a:gd name="connsiteX24" fmla="*/ 1069735 w 1282556"/>
              <a:gd name="connsiteY24" fmla="*/ 1256463 h 1585496"/>
              <a:gd name="connsiteX25" fmla="*/ 1086063 w 1282556"/>
              <a:gd name="connsiteY25" fmla="*/ 668634 h 1585496"/>
              <a:gd name="connsiteX26" fmla="*/ 1102392 w 1282556"/>
              <a:gd name="connsiteY26" fmla="*/ 1403420 h 1585496"/>
              <a:gd name="connsiteX27" fmla="*/ 1249349 w 1282556"/>
              <a:gd name="connsiteY27" fmla="*/ 880905 h 1585496"/>
              <a:gd name="connsiteX28" fmla="*/ 1265678 w 1282556"/>
              <a:gd name="connsiteY28" fmla="*/ 603320 h 1585496"/>
              <a:gd name="connsiteX29" fmla="*/ 1167706 w 1282556"/>
              <a:gd name="connsiteY29" fmla="*/ 440034 h 1585496"/>
              <a:gd name="connsiteX30" fmla="*/ 922778 w 1282556"/>
              <a:gd name="connsiteY30" fmla="*/ 831920 h 1585496"/>
              <a:gd name="connsiteX31" fmla="*/ 922778 w 1282556"/>
              <a:gd name="connsiteY31" fmla="*/ 1354434 h 1585496"/>
              <a:gd name="connsiteX32" fmla="*/ 1004421 w 1282556"/>
              <a:gd name="connsiteY32" fmla="*/ 766605 h 1585496"/>
              <a:gd name="connsiteX33" fmla="*/ 1233021 w 1282556"/>
              <a:gd name="connsiteY33" fmla="*/ 570663 h 1585496"/>
              <a:gd name="connsiteX34" fmla="*/ 1004421 w 1282556"/>
              <a:gd name="connsiteY34" fmla="*/ 1387091 h 1585496"/>
              <a:gd name="connsiteX35" fmla="*/ 1037078 w 1282556"/>
              <a:gd name="connsiteY35" fmla="*/ 995205 h 1585496"/>
              <a:gd name="connsiteX36" fmla="*/ 1037078 w 1282556"/>
              <a:gd name="connsiteY36" fmla="*/ 652305 h 158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556" h="1585496">
                <a:moveTo>
                  <a:pt x="220649" y="619648"/>
                </a:moveTo>
                <a:cubicBezTo>
                  <a:pt x="264192" y="586991"/>
                  <a:pt x="327498" y="472718"/>
                  <a:pt x="351278" y="521677"/>
                </a:cubicBezTo>
                <a:cubicBezTo>
                  <a:pt x="441936" y="708325"/>
                  <a:pt x="482518" y="1065409"/>
                  <a:pt x="514563" y="1321777"/>
                </a:cubicBezTo>
                <a:cubicBezTo>
                  <a:pt x="509120" y="1055077"/>
                  <a:pt x="698989" y="697337"/>
                  <a:pt x="498235" y="521677"/>
                </a:cubicBezTo>
                <a:cubicBezTo>
                  <a:pt x="323823" y="369066"/>
                  <a:pt x="591221" y="1103834"/>
                  <a:pt x="383935" y="1207477"/>
                </a:cubicBezTo>
                <a:cubicBezTo>
                  <a:pt x="203219" y="1297835"/>
                  <a:pt x="351278" y="804706"/>
                  <a:pt x="334949" y="603320"/>
                </a:cubicBezTo>
                <a:cubicBezTo>
                  <a:pt x="264192" y="733948"/>
                  <a:pt x="173721" y="855688"/>
                  <a:pt x="122678" y="995205"/>
                </a:cubicBezTo>
                <a:cubicBezTo>
                  <a:pt x="90668" y="1082700"/>
                  <a:pt x="0" y="1296797"/>
                  <a:pt x="90021" y="1272791"/>
                </a:cubicBezTo>
                <a:cubicBezTo>
                  <a:pt x="232113" y="1234900"/>
                  <a:pt x="275078" y="1044191"/>
                  <a:pt x="367606" y="929891"/>
                </a:cubicBezTo>
                <a:cubicBezTo>
                  <a:pt x="373049" y="810148"/>
                  <a:pt x="383935" y="690529"/>
                  <a:pt x="383935" y="570663"/>
                </a:cubicBezTo>
                <a:cubicBezTo>
                  <a:pt x="383935" y="532176"/>
                  <a:pt x="384818" y="421939"/>
                  <a:pt x="367606" y="456363"/>
                </a:cubicBezTo>
                <a:cubicBezTo>
                  <a:pt x="287539" y="616497"/>
                  <a:pt x="247863" y="793820"/>
                  <a:pt x="187992" y="962548"/>
                </a:cubicBezTo>
                <a:cubicBezTo>
                  <a:pt x="198878" y="1136720"/>
                  <a:pt x="46854" y="1469263"/>
                  <a:pt x="220649" y="1485063"/>
                </a:cubicBezTo>
                <a:cubicBezTo>
                  <a:pt x="395623" y="1500970"/>
                  <a:pt x="313842" y="1146144"/>
                  <a:pt x="367606" y="978877"/>
                </a:cubicBezTo>
                <a:cubicBezTo>
                  <a:pt x="411861" y="841194"/>
                  <a:pt x="465577" y="706734"/>
                  <a:pt x="514563" y="570663"/>
                </a:cubicBezTo>
                <a:cubicBezTo>
                  <a:pt x="520006" y="625091"/>
                  <a:pt x="514491" y="681765"/>
                  <a:pt x="530892" y="733948"/>
                </a:cubicBezTo>
                <a:cubicBezTo>
                  <a:pt x="574833" y="873759"/>
                  <a:pt x="661522" y="999294"/>
                  <a:pt x="694178" y="1142163"/>
                </a:cubicBezTo>
                <a:cubicBezTo>
                  <a:pt x="706546" y="1196274"/>
                  <a:pt x="672407" y="1251020"/>
                  <a:pt x="661521" y="1305448"/>
                </a:cubicBezTo>
                <a:cubicBezTo>
                  <a:pt x="131316" y="245041"/>
                  <a:pt x="717536" y="1585496"/>
                  <a:pt x="498235" y="489020"/>
                </a:cubicBezTo>
                <a:cubicBezTo>
                  <a:pt x="475591" y="375802"/>
                  <a:pt x="462852" y="717264"/>
                  <a:pt x="449249" y="831920"/>
                </a:cubicBezTo>
                <a:cubicBezTo>
                  <a:pt x="424746" y="1038443"/>
                  <a:pt x="405706" y="1245577"/>
                  <a:pt x="383935" y="1452405"/>
                </a:cubicBezTo>
                <a:cubicBezTo>
                  <a:pt x="454692" y="1457848"/>
                  <a:pt x="536511" y="1507109"/>
                  <a:pt x="596206" y="1468734"/>
                </a:cubicBezTo>
                <a:cubicBezTo>
                  <a:pt x="900923" y="1272845"/>
                  <a:pt x="824529" y="925999"/>
                  <a:pt x="857463" y="1387091"/>
                </a:cubicBezTo>
                <a:cubicBezTo>
                  <a:pt x="895563" y="1289120"/>
                  <a:pt x="958167" y="1197413"/>
                  <a:pt x="971763" y="1093177"/>
                </a:cubicBezTo>
                <a:cubicBezTo>
                  <a:pt x="1012846" y="778209"/>
                  <a:pt x="838281" y="0"/>
                  <a:pt x="1069735" y="1256463"/>
                </a:cubicBezTo>
                <a:cubicBezTo>
                  <a:pt x="1075178" y="1060520"/>
                  <a:pt x="1043541" y="477283"/>
                  <a:pt x="1086063" y="668634"/>
                </a:cubicBezTo>
                <a:cubicBezTo>
                  <a:pt x="1139208" y="907789"/>
                  <a:pt x="953019" y="1209236"/>
                  <a:pt x="1102392" y="1403420"/>
                </a:cubicBezTo>
                <a:cubicBezTo>
                  <a:pt x="1212707" y="1546829"/>
                  <a:pt x="1200363" y="1055077"/>
                  <a:pt x="1249349" y="880905"/>
                </a:cubicBezTo>
                <a:cubicBezTo>
                  <a:pt x="1254792" y="788377"/>
                  <a:pt x="1282556" y="694459"/>
                  <a:pt x="1265678" y="603320"/>
                </a:cubicBezTo>
                <a:cubicBezTo>
                  <a:pt x="1254120" y="540907"/>
                  <a:pt x="1214220" y="396843"/>
                  <a:pt x="1167706" y="440034"/>
                </a:cubicBezTo>
                <a:cubicBezTo>
                  <a:pt x="669506" y="902647"/>
                  <a:pt x="1271350" y="782123"/>
                  <a:pt x="922778" y="831920"/>
                </a:cubicBezTo>
                <a:cubicBezTo>
                  <a:pt x="979710" y="319513"/>
                  <a:pt x="868051" y="1286026"/>
                  <a:pt x="922778" y="1354434"/>
                </a:cubicBezTo>
                <a:cubicBezTo>
                  <a:pt x="1046359" y="1508907"/>
                  <a:pt x="931612" y="950543"/>
                  <a:pt x="1004421" y="766605"/>
                </a:cubicBezTo>
                <a:cubicBezTo>
                  <a:pt x="1041359" y="673289"/>
                  <a:pt x="1156821" y="635977"/>
                  <a:pt x="1233021" y="570663"/>
                </a:cubicBezTo>
                <a:cubicBezTo>
                  <a:pt x="1217532" y="741032"/>
                  <a:pt x="1203348" y="1307520"/>
                  <a:pt x="1004421" y="1387091"/>
                </a:cubicBezTo>
                <a:cubicBezTo>
                  <a:pt x="882715" y="1435773"/>
                  <a:pt x="1031258" y="1126157"/>
                  <a:pt x="1037078" y="995205"/>
                </a:cubicBezTo>
                <a:cubicBezTo>
                  <a:pt x="1042153" y="881018"/>
                  <a:pt x="1037078" y="766605"/>
                  <a:pt x="1037078" y="652305"/>
                </a:cubicBez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p:cNvGrpSpPr/>
          <p:nvPr/>
        </p:nvGrpSpPr>
        <p:grpSpPr>
          <a:xfrm>
            <a:off x="3429000" y="609600"/>
            <a:ext cx="533400" cy="520644"/>
            <a:chOff x="587780" y="232002"/>
            <a:chExt cx="2225863" cy="2425644"/>
          </a:xfrm>
        </p:grpSpPr>
        <p:sp>
          <p:nvSpPr>
            <p:cNvPr id="38" name="Freeform 37"/>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p:nvPr/>
        </p:nvSpPr>
        <p:spPr>
          <a:xfrm>
            <a:off x="3075558" y="1544769"/>
            <a:ext cx="865377" cy="898882"/>
          </a:xfrm>
          <a:custGeom>
            <a:avLst/>
            <a:gdLst>
              <a:gd name="connsiteX0" fmla="*/ 2493 w 865377"/>
              <a:gd name="connsiteY0" fmla="*/ 580245 h 898882"/>
              <a:gd name="connsiteX1" fmla="*/ 298707 w 865377"/>
              <a:gd name="connsiteY1" fmla="*/ 412820 h 898882"/>
              <a:gd name="connsiteX2" fmla="*/ 466132 w 865377"/>
              <a:gd name="connsiteY2" fmla="*/ 335546 h 898882"/>
              <a:gd name="connsiteX3" fmla="*/ 530527 w 865377"/>
              <a:gd name="connsiteY3" fmla="*/ 284031 h 898882"/>
              <a:gd name="connsiteX4" fmla="*/ 569163 w 865377"/>
              <a:gd name="connsiteY4" fmla="*/ 258273 h 898882"/>
              <a:gd name="connsiteX5" fmla="*/ 607800 w 865377"/>
              <a:gd name="connsiteY5" fmla="*/ 206758 h 898882"/>
              <a:gd name="connsiteX6" fmla="*/ 659315 w 865377"/>
              <a:gd name="connsiteY6" fmla="*/ 181000 h 898882"/>
              <a:gd name="connsiteX7" fmla="*/ 697952 w 865377"/>
              <a:gd name="connsiteY7" fmla="*/ 142363 h 898882"/>
              <a:gd name="connsiteX8" fmla="*/ 788104 w 865377"/>
              <a:gd name="connsiteY8" fmla="*/ 90848 h 898882"/>
              <a:gd name="connsiteX9" fmla="*/ 826741 w 865377"/>
              <a:gd name="connsiteY9" fmla="*/ 52211 h 898882"/>
              <a:gd name="connsiteX10" fmla="*/ 839619 w 865377"/>
              <a:gd name="connsiteY10" fmla="*/ 13575 h 898882"/>
              <a:gd name="connsiteX11" fmla="*/ 800983 w 865377"/>
              <a:gd name="connsiteY11" fmla="*/ 103727 h 898882"/>
              <a:gd name="connsiteX12" fmla="*/ 762346 w 865377"/>
              <a:gd name="connsiteY12" fmla="*/ 155242 h 898882"/>
              <a:gd name="connsiteX13" fmla="*/ 736588 w 865377"/>
              <a:gd name="connsiteY13" fmla="*/ 219637 h 898882"/>
              <a:gd name="connsiteX14" fmla="*/ 697952 w 865377"/>
              <a:gd name="connsiteY14" fmla="*/ 245394 h 898882"/>
              <a:gd name="connsiteX15" fmla="*/ 594921 w 865377"/>
              <a:gd name="connsiteY15" fmla="*/ 348425 h 898882"/>
              <a:gd name="connsiteX16" fmla="*/ 543405 w 865377"/>
              <a:gd name="connsiteY16" fmla="*/ 438577 h 898882"/>
              <a:gd name="connsiteX17" fmla="*/ 440374 w 865377"/>
              <a:gd name="connsiteY17" fmla="*/ 580245 h 898882"/>
              <a:gd name="connsiteX18" fmla="*/ 363101 w 865377"/>
              <a:gd name="connsiteY18" fmla="*/ 657518 h 898882"/>
              <a:gd name="connsiteX19" fmla="*/ 324465 w 865377"/>
              <a:gd name="connsiteY19" fmla="*/ 683276 h 898882"/>
              <a:gd name="connsiteX20" fmla="*/ 272949 w 865377"/>
              <a:gd name="connsiteY20" fmla="*/ 734792 h 898882"/>
              <a:gd name="connsiteX21" fmla="*/ 41129 w 865377"/>
              <a:gd name="connsiteY21" fmla="*/ 850701 h 898882"/>
              <a:gd name="connsiteX22" fmla="*/ 15372 w 865377"/>
              <a:gd name="connsiteY22" fmla="*/ 889338 h 898882"/>
              <a:gd name="connsiteX23" fmla="*/ 260070 w 865377"/>
              <a:gd name="connsiteY23" fmla="*/ 876459 h 898882"/>
              <a:gd name="connsiteX24" fmla="*/ 298707 w 865377"/>
              <a:gd name="connsiteY24" fmla="*/ 863580 h 898882"/>
              <a:gd name="connsiteX25" fmla="*/ 337343 w 865377"/>
              <a:gd name="connsiteY25" fmla="*/ 837823 h 898882"/>
              <a:gd name="connsiteX26" fmla="*/ 375980 w 865377"/>
              <a:gd name="connsiteY26" fmla="*/ 786307 h 898882"/>
              <a:gd name="connsiteX27" fmla="*/ 414617 w 865377"/>
              <a:gd name="connsiteY27" fmla="*/ 760549 h 898882"/>
              <a:gd name="connsiteX28" fmla="*/ 466132 w 865377"/>
              <a:gd name="connsiteY28" fmla="*/ 721913 h 898882"/>
              <a:gd name="connsiteX29" fmla="*/ 659315 w 865377"/>
              <a:gd name="connsiteY29" fmla="*/ 593124 h 898882"/>
              <a:gd name="connsiteX30" fmla="*/ 697952 w 865377"/>
              <a:gd name="connsiteY30" fmla="*/ 541608 h 898882"/>
              <a:gd name="connsiteX31" fmla="*/ 826741 w 865377"/>
              <a:gd name="connsiteY31" fmla="*/ 387062 h 898882"/>
              <a:gd name="connsiteX32" fmla="*/ 813862 w 865377"/>
              <a:gd name="connsiteY32" fmla="*/ 181000 h 898882"/>
              <a:gd name="connsiteX33" fmla="*/ 800983 w 865377"/>
              <a:gd name="connsiteY33" fmla="*/ 219637 h 898882"/>
              <a:gd name="connsiteX34" fmla="*/ 788104 w 865377"/>
              <a:gd name="connsiteY34" fmla="*/ 284031 h 898882"/>
              <a:gd name="connsiteX35" fmla="*/ 736588 w 865377"/>
              <a:gd name="connsiteY35" fmla="*/ 399941 h 898882"/>
              <a:gd name="connsiteX36" fmla="*/ 646436 w 865377"/>
              <a:gd name="connsiteY36" fmla="*/ 451456 h 898882"/>
              <a:gd name="connsiteX37" fmla="*/ 440374 w 865377"/>
              <a:gd name="connsiteY37" fmla="*/ 593124 h 898882"/>
              <a:gd name="connsiteX38" fmla="*/ 311586 w 865377"/>
              <a:gd name="connsiteY38" fmla="*/ 670397 h 898882"/>
              <a:gd name="connsiteX39" fmla="*/ 247191 w 865377"/>
              <a:gd name="connsiteY39" fmla="*/ 696155 h 898882"/>
              <a:gd name="connsiteX40" fmla="*/ 157039 w 865377"/>
              <a:gd name="connsiteY40" fmla="*/ 773428 h 898882"/>
              <a:gd name="connsiteX41" fmla="*/ 131281 w 865377"/>
              <a:gd name="connsiteY41" fmla="*/ 824944 h 898882"/>
              <a:gd name="connsiteX42" fmla="*/ 92645 w 865377"/>
              <a:gd name="connsiteY42" fmla="*/ 837823 h 898882"/>
              <a:gd name="connsiteX43" fmla="*/ 131281 w 865377"/>
              <a:gd name="connsiteY43" fmla="*/ 812065 h 898882"/>
              <a:gd name="connsiteX44" fmla="*/ 169918 w 865377"/>
              <a:gd name="connsiteY44" fmla="*/ 799186 h 898882"/>
              <a:gd name="connsiteX45" fmla="*/ 208555 w 865377"/>
              <a:gd name="connsiteY45" fmla="*/ 773428 h 898882"/>
              <a:gd name="connsiteX46" fmla="*/ 272949 w 865377"/>
              <a:gd name="connsiteY46" fmla="*/ 734792 h 898882"/>
              <a:gd name="connsiteX47" fmla="*/ 388859 w 865377"/>
              <a:gd name="connsiteY47" fmla="*/ 644639 h 898882"/>
              <a:gd name="connsiteX48" fmla="*/ 427496 w 865377"/>
              <a:gd name="connsiteY48" fmla="*/ 606003 h 898882"/>
              <a:gd name="connsiteX49" fmla="*/ 530527 w 865377"/>
              <a:gd name="connsiteY49" fmla="*/ 554487 h 898882"/>
              <a:gd name="connsiteX50" fmla="*/ 607800 w 865377"/>
              <a:gd name="connsiteY50" fmla="*/ 477214 h 898882"/>
              <a:gd name="connsiteX51" fmla="*/ 685073 w 865377"/>
              <a:gd name="connsiteY51" fmla="*/ 438577 h 898882"/>
              <a:gd name="connsiteX52" fmla="*/ 736588 w 865377"/>
              <a:gd name="connsiteY52" fmla="*/ 387062 h 898882"/>
              <a:gd name="connsiteX53" fmla="*/ 749467 w 865377"/>
              <a:gd name="connsiteY53" fmla="*/ 245394 h 898882"/>
              <a:gd name="connsiteX54" fmla="*/ 762346 w 865377"/>
              <a:gd name="connsiteY54" fmla="*/ 206758 h 898882"/>
              <a:gd name="connsiteX55" fmla="*/ 865377 w 865377"/>
              <a:gd name="connsiteY55" fmla="*/ 116606 h 898882"/>
              <a:gd name="connsiteX56" fmla="*/ 865377 w 865377"/>
              <a:gd name="connsiteY56" fmla="*/ 103727 h 8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65377" h="898882">
                <a:moveTo>
                  <a:pt x="2493" y="580245"/>
                </a:moveTo>
                <a:cubicBezTo>
                  <a:pt x="101231" y="524437"/>
                  <a:pt x="199137" y="467131"/>
                  <a:pt x="298707" y="412820"/>
                </a:cubicBezTo>
                <a:cubicBezTo>
                  <a:pt x="409440" y="352420"/>
                  <a:pt x="390504" y="360756"/>
                  <a:pt x="466132" y="335546"/>
                </a:cubicBezTo>
                <a:cubicBezTo>
                  <a:pt x="487597" y="318374"/>
                  <a:pt x="508536" y="300524"/>
                  <a:pt x="530527" y="284031"/>
                </a:cubicBezTo>
                <a:cubicBezTo>
                  <a:pt x="542910" y="274744"/>
                  <a:pt x="558218" y="269218"/>
                  <a:pt x="569163" y="258273"/>
                </a:cubicBezTo>
                <a:cubicBezTo>
                  <a:pt x="584341" y="243095"/>
                  <a:pt x="591503" y="220727"/>
                  <a:pt x="607800" y="206758"/>
                </a:cubicBezTo>
                <a:cubicBezTo>
                  <a:pt x="622377" y="194264"/>
                  <a:pt x="643693" y="192159"/>
                  <a:pt x="659315" y="181000"/>
                </a:cubicBezTo>
                <a:cubicBezTo>
                  <a:pt x="674136" y="170413"/>
                  <a:pt x="684123" y="154216"/>
                  <a:pt x="697952" y="142363"/>
                </a:cubicBezTo>
                <a:cubicBezTo>
                  <a:pt x="747568" y="99835"/>
                  <a:pt x="737174" y="107825"/>
                  <a:pt x="788104" y="90848"/>
                </a:cubicBezTo>
                <a:cubicBezTo>
                  <a:pt x="800983" y="77969"/>
                  <a:pt x="816638" y="67366"/>
                  <a:pt x="826741" y="52211"/>
                </a:cubicBezTo>
                <a:cubicBezTo>
                  <a:pt x="834271" y="40916"/>
                  <a:pt x="839619" y="0"/>
                  <a:pt x="839619" y="13575"/>
                </a:cubicBezTo>
                <a:cubicBezTo>
                  <a:pt x="839619" y="52753"/>
                  <a:pt x="822015" y="74283"/>
                  <a:pt x="800983" y="103727"/>
                </a:cubicBezTo>
                <a:cubicBezTo>
                  <a:pt x="788507" y="121194"/>
                  <a:pt x="772770" y="136478"/>
                  <a:pt x="762346" y="155242"/>
                </a:cubicBezTo>
                <a:cubicBezTo>
                  <a:pt x="751119" y="175451"/>
                  <a:pt x="750025" y="200825"/>
                  <a:pt x="736588" y="219637"/>
                </a:cubicBezTo>
                <a:cubicBezTo>
                  <a:pt x="727592" y="232232"/>
                  <a:pt x="708897" y="234449"/>
                  <a:pt x="697952" y="245394"/>
                </a:cubicBezTo>
                <a:cubicBezTo>
                  <a:pt x="579067" y="364279"/>
                  <a:pt x="682035" y="290350"/>
                  <a:pt x="594921" y="348425"/>
                </a:cubicBezTo>
                <a:cubicBezTo>
                  <a:pt x="550945" y="436376"/>
                  <a:pt x="588919" y="365754"/>
                  <a:pt x="543405" y="438577"/>
                </a:cubicBezTo>
                <a:cubicBezTo>
                  <a:pt x="493061" y="519128"/>
                  <a:pt x="513371" y="500613"/>
                  <a:pt x="440374" y="580245"/>
                </a:cubicBezTo>
                <a:cubicBezTo>
                  <a:pt x="415759" y="607097"/>
                  <a:pt x="393410" y="637312"/>
                  <a:pt x="363101" y="657518"/>
                </a:cubicBezTo>
                <a:cubicBezTo>
                  <a:pt x="350222" y="666104"/>
                  <a:pt x="336217" y="673203"/>
                  <a:pt x="324465" y="683276"/>
                </a:cubicBezTo>
                <a:cubicBezTo>
                  <a:pt x="306027" y="699080"/>
                  <a:pt x="292789" y="720787"/>
                  <a:pt x="272949" y="734792"/>
                </a:cubicBezTo>
                <a:cubicBezTo>
                  <a:pt x="120166" y="842639"/>
                  <a:pt x="158662" y="827196"/>
                  <a:pt x="41129" y="850701"/>
                </a:cubicBezTo>
                <a:cubicBezTo>
                  <a:pt x="32543" y="863580"/>
                  <a:pt x="0" y="887529"/>
                  <a:pt x="15372" y="889338"/>
                </a:cubicBezTo>
                <a:cubicBezTo>
                  <a:pt x="96491" y="898882"/>
                  <a:pt x="178727" y="883854"/>
                  <a:pt x="260070" y="876459"/>
                </a:cubicBezTo>
                <a:cubicBezTo>
                  <a:pt x="273590" y="875230"/>
                  <a:pt x="286565" y="869651"/>
                  <a:pt x="298707" y="863580"/>
                </a:cubicBezTo>
                <a:cubicBezTo>
                  <a:pt x="312551" y="856658"/>
                  <a:pt x="324464" y="846409"/>
                  <a:pt x="337343" y="837823"/>
                </a:cubicBezTo>
                <a:cubicBezTo>
                  <a:pt x="350222" y="820651"/>
                  <a:pt x="360802" y="801485"/>
                  <a:pt x="375980" y="786307"/>
                </a:cubicBezTo>
                <a:cubicBezTo>
                  <a:pt x="386925" y="775362"/>
                  <a:pt x="402022" y="769546"/>
                  <a:pt x="414617" y="760549"/>
                </a:cubicBezTo>
                <a:cubicBezTo>
                  <a:pt x="432083" y="748073"/>
                  <a:pt x="449978" y="736047"/>
                  <a:pt x="466132" y="721913"/>
                </a:cubicBezTo>
                <a:cubicBezTo>
                  <a:pt x="589652" y="613833"/>
                  <a:pt x="421089" y="723065"/>
                  <a:pt x="659315" y="593124"/>
                </a:cubicBezTo>
                <a:cubicBezTo>
                  <a:pt x="672194" y="575952"/>
                  <a:pt x="684416" y="558267"/>
                  <a:pt x="697952" y="541608"/>
                </a:cubicBezTo>
                <a:cubicBezTo>
                  <a:pt x="740238" y="489563"/>
                  <a:pt x="806221" y="450903"/>
                  <a:pt x="826741" y="387062"/>
                </a:cubicBezTo>
                <a:cubicBezTo>
                  <a:pt x="847801" y="321542"/>
                  <a:pt x="818155" y="249687"/>
                  <a:pt x="813862" y="181000"/>
                </a:cubicBezTo>
                <a:cubicBezTo>
                  <a:pt x="809569" y="193879"/>
                  <a:pt x="804276" y="206467"/>
                  <a:pt x="800983" y="219637"/>
                </a:cubicBezTo>
                <a:cubicBezTo>
                  <a:pt x="795674" y="240873"/>
                  <a:pt x="793413" y="262795"/>
                  <a:pt x="788104" y="284031"/>
                </a:cubicBezTo>
                <a:cubicBezTo>
                  <a:pt x="779764" y="317390"/>
                  <a:pt x="752349" y="379677"/>
                  <a:pt x="736588" y="399941"/>
                </a:cubicBezTo>
                <a:cubicBezTo>
                  <a:pt x="709299" y="435027"/>
                  <a:pt x="683245" y="439186"/>
                  <a:pt x="646436" y="451456"/>
                </a:cubicBezTo>
                <a:cubicBezTo>
                  <a:pt x="545387" y="527244"/>
                  <a:pt x="612789" y="478181"/>
                  <a:pt x="440374" y="593124"/>
                </a:cubicBezTo>
                <a:cubicBezTo>
                  <a:pt x="392787" y="624848"/>
                  <a:pt x="370797" y="640792"/>
                  <a:pt x="311586" y="670397"/>
                </a:cubicBezTo>
                <a:cubicBezTo>
                  <a:pt x="290908" y="680736"/>
                  <a:pt x="268656" y="687569"/>
                  <a:pt x="247191" y="696155"/>
                </a:cubicBezTo>
                <a:cubicBezTo>
                  <a:pt x="217140" y="721913"/>
                  <a:pt x="183516" y="744009"/>
                  <a:pt x="157039" y="773428"/>
                </a:cubicBezTo>
                <a:cubicBezTo>
                  <a:pt x="144196" y="787698"/>
                  <a:pt x="144857" y="811368"/>
                  <a:pt x="131281" y="824944"/>
                </a:cubicBezTo>
                <a:cubicBezTo>
                  <a:pt x="121682" y="834543"/>
                  <a:pt x="92645" y="851398"/>
                  <a:pt x="92645" y="837823"/>
                </a:cubicBezTo>
                <a:cubicBezTo>
                  <a:pt x="92645" y="822345"/>
                  <a:pt x="117437" y="818987"/>
                  <a:pt x="131281" y="812065"/>
                </a:cubicBezTo>
                <a:cubicBezTo>
                  <a:pt x="143423" y="805994"/>
                  <a:pt x="157776" y="805257"/>
                  <a:pt x="169918" y="799186"/>
                </a:cubicBezTo>
                <a:cubicBezTo>
                  <a:pt x="183763" y="792264"/>
                  <a:pt x="195429" y="781632"/>
                  <a:pt x="208555" y="773428"/>
                </a:cubicBezTo>
                <a:cubicBezTo>
                  <a:pt x="229782" y="760161"/>
                  <a:pt x="252580" y="749341"/>
                  <a:pt x="272949" y="734792"/>
                </a:cubicBezTo>
                <a:cubicBezTo>
                  <a:pt x="312779" y="706342"/>
                  <a:pt x="354247" y="679250"/>
                  <a:pt x="388859" y="644639"/>
                </a:cubicBezTo>
                <a:cubicBezTo>
                  <a:pt x="401738" y="631760"/>
                  <a:pt x="412130" y="615781"/>
                  <a:pt x="427496" y="606003"/>
                </a:cubicBezTo>
                <a:cubicBezTo>
                  <a:pt x="459890" y="585388"/>
                  <a:pt x="530527" y="554487"/>
                  <a:pt x="530527" y="554487"/>
                </a:cubicBezTo>
                <a:cubicBezTo>
                  <a:pt x="560511" y="509510"/>
                  <a:pt x="554551" y="509164"/>
                  <a:pt x="607800" y="477214"/>
                </a:cubicBezTo>
                <a:cubicBezTo>
                  <a:pt x="632494" y="462397"/>
                  <a:pt x="661481" y="455092"/>
                  <a:pt x="685073" y="438577"/>
                </a:cubicBezTo>
                <a:cubicBezTo>
                  <a:pt x="704968" y="424651"/>
                  <a:pt x="719416" y="404234"/>
                  <a:pt x="736588" y="387062"/>
                </a:cubicBezTo>
                <a:cubicBezTo>
                  <a:pt x="740881" y="339839"/>
                  <a:pt x="742761" y="292335"/>
                  <a:pt x="749467" y="245394"/>
                </a:cubicBezTo>
                <a:cubicBezTo>
                  <a:pt x="751387" y="231955"/>
                  <a:pt x="754455" y="217805"/>
                  <a:pt x="762346" y="206758"/>
                </a:cubicBezTo>
                <a:cubicBezTo>
                  <a:pt x="812514" y="136523"/>
                  <a:pt x="809040" y="172943"/>
                  <a:pt x="865377" y="116606"/>
                </a:cubicBezTo>
                <a:lnTo>
                  <a:pt x="865377" y="103727"/>
                </a:lnTo>
              </a:path>
            </a:pathLst>
          </a:cu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371600" y="4114800"/>
            <a:ext cx="1491077" cy="1423327"/>
          </a:xfrm>
          <a:custGeom>
            <a:avLst/>
            <a:gdLst>
              <a:gd name="connsiteX0" fmla="*/ 202448 w 1491077"/>
              <a:gd name="connsiteY0" fmla="*/ 265943 h 1423327"/>
              <a:gd name="connsiteX1" fmla="*/ 186120 w 1491077"/>
              <a:gd name="connsiteY1" fmla="*/ 314928 h 1423327"/>
              <a:gd name="connsiteX2" fmla="*/ 1149505 w 1491077"/>
              <a:gd name="connsiteY2" fmla="*/ 968071 h 1423327"/>
              <a:gd name="connsiteX3" fmla="*/ 1263805 w 1491077"/>
              <a:gd name="connsiteY3" fmla="*/ 935414 h 1423327"/>
              <a:gd name="connsiteX4" fmla="*/ 1329120 w 1491077"/>
              <a:gd name="connsiteY4" fmla="*/ 968071 h 1423327"/>
              <a:gd name="connsiteX5" fmla="*/ 1312791 w 1491077"/>
              <a:gd name="connsiteY5" fmla="*/ 1017057 h 1423327"/>
              <a:gd name="connsiteX6" fmla="*/ 904577 w 1491077"/>
              <a:gd name="connsiteY6" fmla="*/ 1049714 h 1423327"/>
              <a:gd name="connsiteX7" fmla="*/ 202448 w 1491077"/>
              <a:gd name="connsiteY7" fmla="*/ 1180343 h 1423327"/>
              <a:gd name="connsiteX8" fmla="*/ 55491 w 1491077"/>
              <a:gd name="connsiteY8" fmla="*/ 1245657 h 1423327"/>
              <a:gd name="connsiteX9" fmla="*/ 365734 w 1491077"/>
              <a:gd name="connsiteY9" fmla="*/ 1261985 h 1423327"/>
              <a:gd name="connsiteX10" fmla="*/ 1296462 w 1491077"/>
              <a:gd name="connsiteY10" fmla="*/ 1213000 h 1423327"/>
              <a:gd name="connsiteX11" fmla="*/ 1378105 w 1491077"/>
              <a:gd name="connsiteY11" fmla="*/ 1180343 h 1423327"/>
              <a:gd name="connsiteX12" fmla="*/ 1345448 w 1491077"/>
              <a:gd name="connsiteY12" fmla="*/ 739471 h 1423327"/>
              <a:gd name="connsiteX13" fmla="*/ 1476077 w 1491077"/>
              <a:gd name="connsiteY13" fmla="*/ 70000 h 1423327"/>
              <a:gd name="connsiteX14" fmla="*/ 1443420 w 1491077"/>
              <a:gd name="connsiteY14" fmla="*/ 282271 h 1423327"/>
              <a:gd name="connsiteX15" fmla="*/ 1394434 w 1491077"/>
              <a:gd name="connsiteY15" fmla="*/ 559857 h 1423327"/>
              <a:gd name="connsiteX16" fmla="*/ 1361777 w 1491077"/>
              <a:gd name="connsiteY16" fmla="*/ 1115028 h 1423327"/>
              <a:gd name="connsiteX17" fmla="*/ 1133177 w 1491077"/>
              <a:gd name="connsiteY17" fmla="*/ 1196671 h 1423327"/>
              <a:gd name="connsiteX18" fmla="*/ 839262 w 1491077"/>
              <a:gd name="connsiteY18" fmla="*/ 1327300 h 1423327"/>
              <a:gd name="connsiteX19" fmla="*/ 822934 w 1491077"/>
              <a:gd name="connsiteY19" fmla="*/ 478214 h 1423327"/>
              <a:gd name="connsiteX20" fmla="*/ 806605 w 1491077"/>
              <a:gd name="connsiteY20" fmla="*/ 331257 h 1423327"/>
              <a:gd name="connsiteX21" fmla="*/ 822934 w 1491077"/>
              <a:gd name="connsiteY21" fmla="*/ 1000728 h 1423327"/>
              <a:gd name="connsiteX22" fmla="*/ 888248 w 1491077"/>
              <a:gd name="connsiteY22" fmla="*/ 968071 h 1423327"/>
              <a:gd name="connsiteX23" fmla="*/ 871920 w 1491077"/>
              <a:gd name="connsiteY23" fmla="*/ 1327300 h 1423327"/>
              <a:gd name="connsiteX24" fmla="*/ 300420 w 1491077"/>
              <a:gd name="connsiteY24" fmla="*/ 1310971 h 1423327"/>
              <a:gd name="connsiteX25" fmla="*/ 218777 w 1491077"/>
              <a:gd name="connsiteY25" fmla="*/ 706814 h 1423327"/>
              <a:gd name="connsiteX26" fmla="*/ 169791 w 1491077"/>
              <a:gd name="connsiteY26" fmla="*/ 265943 h 1423327"/>
              <a:gd name="connsiteX27" fmla="*/ 218777 w 1491077"/>
              <a:gd name="connsiteY27" fmla="*/ 1261985 h 14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1077" h="1423327">
                <a:moveTo>
                  <a:pt x="202448" y="265943"/>
                </a:moveTo>
                <a:cubicBezTo>
                  <a:pt x="197005" y="282271"/>
                  <a:pt x="185769" y="297720"/>
                  <a:pt x="186120" y="314928"/>
                </a:cubicBezTo>
                <a:cubicBezTo>
                  <a:pt x="207862" y="1380281"/>
                  <a:pt x="0" y="1089072"/>
                  <a:pt x="1149505" y="968071"/>
                </a:cubicBezTo>
                <a:cubicBezTo>
                  <a:pt x="1187605" y="957185"/>
                  <a:pt x="1224180" y="935414"/>
                  <a:pt x="1263805" y="935414"/>
                </a:cubicBezTo>
                <a:cubicBezTo>
                  <a:pt x="1288146" y="935414"/>
                  <a:pt x="1316596" y="947198"/>
                  <a:pt x="1329120" y="968071"/>
                </a:cubicBezTo>
                <a:cubicBezTo>
                  <a:pt x="1337976" y="982830"/>
                  <a:pt x="1329693" y="1013807"/>
                  <a:pt x="1312791" y="1017057"/>
                </a:cubicBezTo>
                <a:cubicBezTo>
                  <a:pt x="1178741" y="1042836"/>
                  <a:pt x="1040648" y="1038828"/>
                  <a:pt x="904577" y="1049714"/>
                </a:cubicBezTo>
                <a:cubicBezTo>
                  <a:pt x="670534" y="1093257"/>
                  <a:pt x="434411" y="1126813"/>
                  <a:pt x="202448" y="1180343"/>
                </a:cubicBezTo>
                <a:cubicBezTo>
                  <a:pt x="150215" y="1192397"/>
                  <a:pt x="7544" y="1221684"/>
                  <a:pt x="55491" y="1245657"/>
                </a:cubicBezTo>
                <a:cubicBezTo>
                  <a:pt x="148116" y="1291969"/>
                  <a:pt x="262320" y="1256542"/>
                  <a:pt x="365734" y="1261985"/>
                </a:cubicBezTo>
                <a:cubicBezTo>
                  <a:pt x="675977" y="1245657"/>
                  <a:pt x="986795" y="1237973"/>
                  <a:pt x="1296462" y="1213000"/>
                </a:cubicBezTo>
                <a:cubicBezTo>
                  <a:pt x="1325678" y="1210644"/>
                  <a:pt x="1375089" y="1209498"/>
                  <a:pt x="1378105" y="1180343"/>
                </a:cubicBezTo>
                <a:cubicBezTo>
                  <a:pt x="1393268" y="1033765"/>
                  <a:pt x="1356334" y="886428"/>
                  <a:pt x="1345448" y="739471"/>
                </a:cubicBezTo>
                <a:cubicBezTo>
                  <a:pt x="1388991" y="516314"/>
                  <a:pt x="1428437" y="292318"/>
                  <a:pt x="1476077" y="70000"/>
                </a:cubicBezTo>
                <a:cubicBezTo>
                  <a:pt x="1491077" y="0"/>
                  <a:pt x="1455189" y="211656"/>
                  <a:pt x="1443420" y="282271"/>
                </a:cubicBezTo>
                <a:cubicBezTo>
                  <a:pt x="1427973" y="374951"/>
                  <a:pt x="1410763" y="467328"/>
                  <a:pt x="1394434" y="559857"/>
                </a:cubicBezTo>
                <a:cubicBezTo>
                  <a:pt x="1383548" y="744914"/>
                  <a:pt x="1432138" y="943523"/>
                  <a:pt x="1361777" y="1115028"/>
                </a:cubicBezTo>
                <a:cubicBezTo>
                  <a:pt x="1331066" y="1189887"/>
                  <a:pt x="1208141" y="1166217"/>
                  <a:pt x="1133177" y="1196671"/>
                </a:cubicBezTo>
                <a:cubicBezTo>
                  <a:pt x="1033849" y="1237023"/>
                  <a:pt x="937234" y="1283757"/>
                  <a:pt x="839262" y="1327300"/>
                </a:cubicBezTo>
                <a:cubicBezTo>
                  <a:pt x="833819" y="1044271"/>
                  <a:pt x="832210" y="761143"/>
                  <a:pt x="822934" y="478214"/>
                </a:cubicBezTo>
                <a:cubicBezTo>
                  <a:pt x="821319" y="428953"/>
                  <a:pt x="806605" y="281970"/>
                  <a:pt x="806605" y="331257"/>
                </a:cubicBezTo>
                <a:cubicBezTo>
                  <a:pt x="806605" y="554480"/>
                  <a:pt x="817491" y="777571"/>
                  <a:pt x="822934" y="1000728"/>
                </a:cubicBezTo>
                <a:cubicBezTo>
                  <a:pt x="844705" y="989842"/>
                  <a:pt x="884637" y="943999"/>
                  <a:pt x="888248" y="968071"/>
                </a:cubicBezTo>
                <a:cubicBezTo>
                  <a:pt x="906029" y="1086611"/>
                  <a:pt x="975458" y="1266903"/>
                  <a:pt x="871920" y="1327300"/>
                </a:cubicBezTo>
                <a:cubicBezTo>
                  <a:pt x="707303" y="1423327"/>
                  <a:pt x="490920" y="1316414"/>
                  <a:pt x="300420" y="1310971"/>
                </a:cubicBezTo>
                <a:cubicBezTo>
                  <a:pt x="82125" y="1030306"/>
                  <a:pt x="206791" y="1258176"/>
                  <a:pt x="218777" y="706814"/>
                </a:cubicBezTo>
                <a:cubicBezTo>
                  <a:pt x="223886" y="471794"/>
                  <a:pt x="211347" y="452944"/>
                  <a:pt x="169791" y="265943"/>
                </a:cubicBezTo>
                <a:cubicBezTo>
                  <a:pt x="221973" y="1153034"/>
                  <a:pt x="218777" y="820634"/>
                  <a:pt x="218777" y="1261985"/>
                </a:cubicBezTo>
              </a:path>
            </a:pathLst>
          </a:custGeom>
          <a:ln w="635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 name="Group 52"/>
          <p:cNvGrpSpPr/>
          <p:nvPr/>
        </p:nvGrpSpPr>
        <p:grpSpPr>
          <a:xfrm rot="20118647">
            <a:off x="3752302" y="889908"/>
            <a:ext cx="448140" cy="916383"/>
            <a:chOff x="1013770" y="1600200"/>
            <a:chExt cx="1897110" cy="3458985"/>
          </a:xfrm>
        </p:grpSpPr>
        <p:sp>
          <p:nvSpPr>
            <p:cNvPr id="54" name="Freeform 53"/>
            <p:cNvSpPr/>
            <p:nvPr/>
          </p:nvSpPr>
          <p:spPr>
            <a:xfrm>
              <a:off x="1280393" y="1665027"/>
              <a:ext cx="944192" cy="3306585"/>
            </a:xfrm>
            <a:custGeom>
              <a:avLst/>
              <a:gdLst>
                <a:gd name="connsiteX0" fmla="*/ 439225 w 944192"/>
                <a:gd name="connsiteY0" fmla="*/ 0 h 3306585"/>
                <a:gd name="connsiteX1" fmla="*/ 602998 w 944192"/>
                <a:gd name="connsiteY1" fmla="*/ 341194 h 3306585"/>
                <a:gd name="connsiteX2" fmla="*/ 630294 w 944192"/>
                <a:gd name="connsiteY2" fmla="*/ 423080 h 3306585"/>
                <a:gd name="connsiteX3" fmla="*/ 643941 w 944192"/>
                <a:gd name="connsiteY3" fmla="*/ 464024 h 3306585"/>
                <a:gd name="connsiteX4" fmla="*/ 671237 w 944192"/>
                <a:gd name="connsiteY4" fmla="*/ 655092 h 3306585"/>
                <a:gd name="connsiteX5" fmla="*/ 698532 w 944192"/>
                <a:gd name="connsiteY5" fmla="*/ 764274 h 3306585"/>
                <a:gd name="connsiteX6" fmla="*/ 739476 w 944192"/>
                <a:gd name="connsiteY6" fmla="*/ 846161 h 3306585"/>
                <a:gd name="connsiteX7" fmla="*/ 753123 w 944192"/>
                <a:gd name="connsiteY7" fmla="*/ 1774209 h 3306585"/>
                <a:gd name="connsiteX8" fmla="*/ 712180 w 944192"/>
                <a:gd name="connsiteY8" fmla="*/ 1856095 h 3306585"/>
                <a:gd name="connsiteX9" fmla="*/ 643941 w 944192"/>
                <a:gd name="connsiteY9" fmla="*/ 1937982 h 3306585"/>
                <a:gd name="connsiteX10" fmla="*/ 589350 w 944192"/>
                <a:gd name="connsiteY10" fmla="*/ 1965277 h 3306585"/>
                <a:gd name="connsiteX11" fmla="*/ 398282 w 944192"/>
                <a:gd name="connsiteY11" fmla="*/ 2033516 h 3306585"/>
                <a:gd name="connsiteX12" fmla="*/ 357338 w 944192"/>
                <a:gd name="connsiteY12" fmla="*/ 2060812 h 3306585"/>
                <a:gd name="connsiteX13" fmla="*/ 179917 w 944192"/>
                <a:gd name="connsiteY13" fmla="*/ 2060812 h 3306585"/>
                <a:gd name="connsiteX14" fmla="*/ 152622 w 944192"/>
                <a:gd name="connsiteY14" fmla="*/ 2006221 h 3306585"/>
                <a:gd name="connsiteX15" fmla="*/ 70735 w 944192"/>
                <a:gd name="connsiteY15" fmla="*/ 1924334 h 3306585"/>
                <a:gd name="connsiteX16" fmla="*/ 29792 w 944192"/>
                <a:gd name="connsiteY16" fmla="*/ 1883391 h 3306585"/>
                <a:gd name="connsiteX17" fmla="*/ 2497 w 944192"/>
                <a:gd name="connsiteY17" fmla="*/ 1842448 h 3306585"/>
                <a:gd name="connsiteX18" fmla="*/ 29792 w 944192"/>
                <a:gd name="connsiteY18" fmla="*/ 1624083 h 3306585"/>
                <a:gd name="connsiteX19" fmla="*/ 111679 w 944192"/>
                <a:gd name="connsiteY19" fmla="*/ 1596788 h 3306585"/>
                <a:gd name="connsiteX20" fmla="*/ 248156 w 944192"/>
                <a:gd name="connsiteY20" fmla="*/ 1555845 h 3306585"/>
                <a:gd name="connsiteX21" fmla="*/ 289100 w 944192"/>
                <a:gd name="connsiteY21" fmla="*/ 1542197 h 3306585"/>
                <a:gd name="connsiteX22" fmla="*/ 398282 w 944192"/>
                <a:gd name="connsiteY22" fmla="*/ 1487606 h 3306585"/>
                <a:gd name="connsiteX23" fmla="*/ 548407 w 944192"/>
                <a:gd name="connsiteY23" fmla="*/ 1501254 h 3306585"/>
                <a:gd name="connsiteX24" fmla="*/ 589350 w 944192"/>
                <a:gd name="connsiteY24" fmla="*/ 1514901 h 3306585"/>
                <a:gd name="connsiteX25" fmla="*/ 657589 w 944192"/>
                <a:gd name="connsiteY25" fmla="*/ 1528549 h 3306585"/>
                <a:gd name="connsiteX26" fmla="*/ 807714 w 944192"/>
                <a:gd name="connsiteY26" fmla="*/ 1583140 h 3306585"/>
                <a:gd name="connsiteX27" fmla="*/ 848658 w 944192"/>
                <a:gd name="connsiteY27" fmla="*/ 1610436 h 3306585"/>
                <a:gd name="connsiteX28" fmla="*/ 889601 w 944192"/>
                <a:gd name="connsiteY28" fmla="*/ 1774209 h 3306585"/>
                <a:gd name="connsiteX29" fmla="*/ 944192 w 944192"/>
                <a:gd name="connsiteY29" fmla="*/ 1897039 h 3306585"/>
                <a:gd name="connsiteX30" fmla="*/ 930544 w 944192"/>
                <a:gd name="connsiteY30" fmla="*/ 2224585 h 3306585"/>
                <a:gd name="connsiteX31" fmla="*/ 903249 w 944192"/>
                <a:gd name="connsiteY31" fmla="*/ 2279176 h 3306585"/>
                <a:gd name="connsiteX32" fmla="*/ 821362 w 944192"/>
                <a:gd name="connsiteY32" fmla="*/ 2374710 h 3306585"/>
                <a:gd name="connsiteX33" fmla="*/ 698532 w 944192"/>
                <a:gd name="connsiteY33" fmla="*/ 2511188 h 3306585"/>
                <a:gd name="connsiteX34" fmla="*/ 630294 w 944192"/>
                <a:gd name="connsiteY34" fmla="*/ 2565779 h 3306585"/>
                <a:gd name="connsiteX35" fmla="*/ 562055 w 944192"/>
                <a:gd name="connsiteY35" fmla="*/ 2579427 h 3306585"/>
                <a:gd name="connsiteX36" fmla="*/ 425577 w 944192"/>
                <a:gd name="connsiteY36" fmla="*/ 2647666 h 3306585"/>
                <a:gd name="connsiteX37" fmla="*/ 357338 w 944192"/>
                <a:gd name="connsiteY37" fmla="*/ 2729552 h 3306585"/>
                <a:gd name="connsiteX38" fmla="*/ 289100 w 944192"/>
                <a:gd name="connsiteY38" fmla="*/ 2770495 h 3306585"/>
                <a:gd name="connsiteX39" fmla="*/ 207213 w 944192"/>
                <a:gd name="connsiteY39" fmla="*/ 2838734 h 3306585"/>
                <a:gd name="connsiteX40" fmla="*/ 166270 w 944192"/>
                <a:gd name="connsiteY40" fmla="*/ 2920621 h 3306585"/>
                <a:gd name="connsiteX41" fmla="*/ 125326 w 944192"/>
                <a:gd name="connsiteY41" fmla="*/ 2975212 h 3306585"/>
                <a:gd name="connsiteX42" fmla="*/ 111679 w 944192"/>
                <a:gd name="connsiteY42" fmla="*/ 3029803 h 3306585"/>
                <a:gd name="connsiteX43" fmla="*/ 179917 w 944192"/>
                <a:gd name="connsiteY43" fmla="*/ 3193576 h 3306585"/>
                <a:gd name="connsiteX44" fmla="*/ 179917 w 944192"/>
                <a:gd name="connsiteY44" fmla="*/ 3193576 h 3306585"/>
                <a:gd name="connsiteX45" fmla="*/ 207213 w 944192"/>
                <a:gd name="connsiteY45" fmla="*/ 3275463 h 3306585"/>
                <a:gd name="connsiteX46" fmla="*/ 261804 w 944192"/>
                <a:gd name="connsiteY46" fmla="*/ 3302758 h 3306585"/>
                <a:gd name="connsiteX47" fmla="*/ 671237 w 944192"/>
                <a:gd name="connsiteY47" fmla="*/ 3289110 h 3306585"/>
                <a:gd name="connsiteX48" fmla="*/ 684885 w 944192"/>
                <a:gd name="connsiteY48" fmla="*/ 3248167 h 3306585"/>
                <a:gd name="connsiteX49" fmla="*/ 671237 w 944192"/>
                <a:gd name="connsiteY49" fmla="*/ 3166280 h 3306585"/>
                <a:gd name="connsiteX50" fmla="*/ 630294 w 944192"/>
                <a:gd name="connsiteY50" fmla="*/ 3111689 h 3306585"/>
                <a:gd name="connsiteX51" fmla="*/ 589350 w 944192"/>
                <a:gd name="connsiteY51" fmla="*/ 3029803 h 3306585"/>
                <a:gd name="connsiteX52" fmla="*/ 534759 w 944192"/>
                <a:gd name="connsiteY52" fmla="*/ 2988860 h 3306585"/>
                <a:gd name="connsiteX53" fmla="*/ 384634 w 944192"/>
                <a:gd name="connsiteY53" fmla="*/ 3002507 h 3306585"/>
                <a:gd name="connsiteX54" fmla="*/ 398282 w 944192"/>
                <a:gd name="connsiteY54" fmla="*/ 3084394 h 3306585"/>
                <a:gd name="connsiteX55" fmla="*/ 671237 w 944192"/>
                <a:gd name="connsiteY55" fmla="*/ 3234519 h 3306585"/>
                <a:gd name="connsiteX56" fmla="*/ 739476 w 944192"/>
                <a:gd name="connsiteY56" fmla="*/ 3234519 h 330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44192" h="3306585">
                  <a:moveTo>
                    <a:pt x="439225" y="0"/>
                  </a:moveTo>
                  <a:cubicBezTo>
                    <a:pt x="493816" y="113731"/>
                    <a:pt x="551074" y="226220"/>
                    <a:pt x="602998" y="341194"/>
                  </a:cubicBezTo>
                  <a:cubicBezTo>
                    <a:pt x="614840" y="367416"/>
                    <a:pt x="621196" y="395785"/>
                    <a:pt x="630294" y="423080"/>
                  </a:cubicBezTo>
                  <a:lnTo>
                    <a:pt x="643941" y="464024"/>
                  </a:lnTo>
                  <a:cubicBezTo>
                    <a:pt x="654639" y="560309"/>
                    <a:pt x="652613" y="574388"/>
                    <a:pt x="671237" y="655092"/>
                  </a:cubicBezTo>
                  <a:cubicBezTo>
                    <a:pt x="679672" y="691645"/>
                    <a:pt x="685915" y="728945"/>
                    <a:pt x="698532" y="764274"/>
                  </a:cubicBezTo>
                  <a:cubicBezTo>
                    <a:pt x="708796" y="793014"/>
                    <a:pt x="725828" y="818865"/>
                    <a:pt x="739476" y="846161"/>
                  </a:cubicBezTo>
                  <a:cubicBezTo>
                    <a:pt x="828819" y="1203538"/>
                    <a:pt x="797682" y="1038981"/>
                    <a:pt x="753123" y="1774209"/>
                  </a:cubicBezTo>
                  <a:cubicBezTo>
                    <a:pt x="751277" y="1804670"/>
                    <a:pt x="727000" y="1829418"/>
                    <a:pt x="712180" y="1856095"/>
                  </a:cubicBezTo>
                  <a:cubicBezTo>
                    <a:pt x="696428" y="1884450"/>
                    <a:pt x="670304" y="1919152"/>
                    <a:pt x="643941" y="1937982"/>
                  </a:cubicBezTo>
                  <a:cubicBezTo>
                    <a:pt x="627386" y="1949807"/>
                    <a:pt x="608050" y="1957263"/>
                    <a:pt x="589350" y="1965277"/>
                  </a:cubicBezTo>
                  <a:cubicBezTo>
                    <a:pt x="460074" y="2020682"/>
                    <a:pt x="490984" y="2010342"/>
                    <a:pt x="398282" y="2033516"/>
                  </a:cubicBezTo>
                  <a:cubicBezTo>
                    <a:pt x="384634" y="2042615"/>
                    <a:pt x="372415" y="2054351"/>
                    <a:pt x="357338" y="2060812"/>
                  </a:cubicBezTo>
                  <a:cubicBezTo>
                    <a:pt x="294068" y="2087928"/>
                    <a:pt x="252676" y="2068896"/>
                    <a:pt x="179917" y="2060812"/>
                  </a:cubicBezTo>
                  <a:cubicBezTo>
                    <a:pt x="170819" y="2042615"/>
                    <a:pt x="165331" y="2022108"/>
                    <a:pt x="152622" y="2006221"/>
                  </a:cubicBezTo>
                  <a:cubicBezTo>
                    <a:pt x="128508" y="1976078"/>
                    <a:pt x="98031" y="1951630"/>
                    <a:pt x="70735" y="1924334"/>
                  </a:cubicBezTo>
                  <a:cubicBezTo>
                    <a:pt x="57087" y="1910686"/>
                    <a:pt x="40498" y="1899450"/>
                    <a:pt x="29792" y="1883391"/>
                  </a:cubicBezTo>
                  <a:lnTo>
                    <a:pt x="2497" y="1842448"/>
                  </a:lnTo>
                  <a:cubicBezTo>
                    <a:pt x="11595" y="1769660"/>
                    <a:pt x="0" y="1691115"/>
                    <a:pt x="29792" y="1624083"/>
                  </a:cubicBezTo>
                  <a:cubicBezTo>
                    <a:pt x="41477" y="1597791"/>
                    <a:pt x="84965" y="1607474"/>
                    <a:pt x="111679" y="1596788"/>
                  </a:cubicBezTo>
                  <a:cubicBezTo>
                    <a:pt x="225026" y="1551449"/>
                    <a:pt x="99949" y="1580545"/>
                    <a:pt x="248156" y="1555845"/>
                  </a:cubicBezTo>
                  <a:cubicBezTo>
                    <a:pt x="261804" y="1551296"/>
                    <a:pt x="276003" y="1548150"/>
                    <a:pt x="289100" y="1542197"/>
                  </a:cubicBezTo>
                  <a:cubicBezTo>
                    <a:pt x="326143" y="1525359"/>
                    <a:pt x="398282" y="1487606"/>
                    <a:pt x="398282" y="1487606"/>
                  </a:cubicBezTo>
                  <a:cubicBezTo>
                    <a:pt x="448324" y="1492155"/>
                    <a:pt x="498664" y="1494148"/>
                    <a:pt x="548407" y="1501254"/>
                  </a:cubicBezTo>
                  <a:cubicBezTo>
                    <a:pt x="562648" y="1503288"/>
                    <a:pt x="575394" y="1511412"/>
                    <a:pt x="589350" y="1514901"/>
                  </a:cubicBezTo>
                  <a:cubicBezTo>
                    <a:pt x="611854" y="1520527"/>
                    <a:pt x="634843" y="1524000"/>
                    <a:pt x="657589" y="1528549"/>
                  </a:cubicBezTo>
                  <a:cubicBezTo>
                    <a:pt x="750256" y="1590328"/>
                    <a:pt x="635710" y="1520593"/>
                    <a:pt x="807714" y="1583140"/>
                  </a:cubicBezTo>
                  <a:cubicBezTo>
                    <a:pt x="823129" y="1588746"/>
                    <a:pt x="835010" y="1601337"/>
                    <a:pt x="848658" y="1610436"/>
                  </a:cubicBezTo>
                  <a:cubicBezTo>
                    <a:pt x="898763" y="1710648"/>
                    <a:pt x="861878" y="1621736"/>
                    <a:pt x="889601" y="1774209"/>
                  </a:cubicBezTo>
                  <a:cubicBezTo>
                    <a:pt x="896257" y="1810818"/>
                    <a:pt x="932119" y="1872893"/>
                    <a:pt x="944192" y="1897039"/>
                  </a:cubicBezTo>
                  <a:cubicBezTo>
                    <a:pt x="939643" y="2006221"/>
                    <a:pt x="942186" y="2115930"/>
                    <a:pt x="930544" y="2224585"/>
                  </a:cubicBezTo>
                  <a:cubicBezTo>
                    <a:pt x="928377" y="2244814"/>
                    <a:pt x="914032" y="2261924"/>
                    <a:pt x="903249" y="2279176"/>
                  </a:cubicBezTo>
                  <a:cubicBezTo>
                    <a:pt x="848265" y="2367152"/>
                    <a:pt x="880478" y="2302457"/>
                    <a:pt x="821362" y="2374710"/>
                  </a:cubicBezTo>
                  <a:cubicBezTo>
                    <a:pt x="669480" y="2560342"/>
                    <a:pt x="799017" y="2435824"/>
                    <a:pt x="698532" y="2511188"/>
                  </a:cubicBezTo>
                  <a:cubicBezTo>
                    <a:pt x="675229" y="2528666"/>
                    <a:pt x="656348" y="2552752"/>
                    <a:pt x="630294" y="2565779"/>
                  </a:cubicBezTo>
                  <a:cubicBezTo>
                    <a:pt x="609546" y="2576153"/>
                    <a:pt x="584801" y="2574878"/>
                    <a:pt x="562055" y="2579427"/>
                  </a:cubicBezTo>
                  <a:cubicBezTo>
                    <a:pt x="464561" y="2644423"/>
                    <a:pt x="511994" y="2626061"/>
                    <a:pt x="425577" y="2647666"/>
                  </a:cubicBezTo>
                  <a:cubicBezTo>
                    <a:pt x="402458" y="2682345"/>
                    <a:pt x="392368" y="2703280"/>
                    <a:pt x="357338" y="2729552"/>
                  </a:cubicBezTo>
                  <a:cubicBezTo>
                    <a:pt x="336117" y="2745468"/>
                    <a:pt x="310553" y="2754893"/>
                    <a:pt x="289100" y="2770495"/>
                  </a:cubicBezTo>
                  <a:cubicBezTo>
                    <a:pt x="260365" y="2791393"/>
                    <a:pt x="234509" y="2815988"/>
                    <a:pt x="207213" y="2838734"/>
                  </a:cubicBezTo>
                  <a:cubicBezTo>
                    <a:pt x="193565" y="2866030"/>
                    <a:pt x="181971" y="2894453"/>
                    <a:pt x="166270" y="2920621"/>
                  </a:cubicBezTo>
                  <a:cubicBezTo>
                    <a:pt x="154567" y="2940126"/>
                    <a:pt x="135498" y="2954867"/>
                    <a:pt x="125326" y="2975212"/>
                  </a:cubicBezTo>
                  <a:cubicBezTo>
                    <a:pt x="116938" y="2991989"/>
                    <a:pt x="116228" y="3011606"/>
                    <a:pt x="111679" y="3029803"/>
                  </a:cubicBezTo>
                  <a:cubicBezTo>
                    <a:pt x="130719" y="3144048"/>
                    <a:pt x="109977" y="3088665"/>
                    <a:pt x="179917" y="3193576"/>
                  </a:cubicBezTo>
                  <a:lnTo>
                    <a:pt x="179917" y="3193576"/>
                  </a:lnTo>
                  <a:cubicBezTo>
                    <a:pt x="189016" y="3220872"/>
                    <a:pt x="189950" y="3252445"/>
                    <a:pt x="207213" y="3275463"/>
                  </a:cubicBezTo>
                  <a:cubicBezTo>
                    <a:pt x="219420" y="3291739"/>
                    <a:pt x="243607" y="3293660"/>
                    <a:pt x="261804" y="3302758"/>
                  </a:cubicBezTo>
                  <a:cubicBezTo>
                    <a:pt x="398282" y="3298209"/>
                    <a:pt x="535806" y="3306585"/>
                    <a:pt x="671237" y="3289110"/>
                  </a:cubicBezTo>
                  <a:cubicBezTo>
                    <a:pt x="685505" y="3287269"/>
                    <a:pt x="684885" y="3262553"/>
                    <a:pt x="684885" y="3248167"/>
                  </a:cubicBezTo>
                  <a:cubicBezTo>
                    <a:pt x="684885" y="3220495"/>
                    <a:pt x="681514" y="3191973"/>
                    <a:pt x="671237" y="3166280"/>
                  </a:cubicBezTo>
                  <a:cubicBezTo>
                    <a:pt x="662789" y="3145161"/>
                    <a:pt x="643942" y="3129886"/>
                    <a:pt x="630294" y="3111689"/>
                  </a:cubicBezTo>
                  <a:cubicBezTo>
                    <a:pt x="619194" y="3078388"/>
                    <a:pt x="615807" y="3056260"/>
                    <a:pt x="589350" y="3029803"/>
                  </a:cubicBezTo>
                  <a:cubicBezTo>
                    <a:pt x="573266" y="3013719"/>
                    <a:pt x="552956" y="3002508"/>
                    <a:pt x="534759" y="2988860"/>
                  </a:cubicBezTo>
                  <a:cubicBezTo>
                    <a:pt x="484717" y="2993409"/>
                    <a:pt x="432303" y="2986617"/>
                    <a:pt x="384634" y="3002507"/>
                  </a:cubicBezTo>
                  <a:cubicBezTo>
                    <a:pt x="340174" y="3017327"/>
                    <a:pt x="392223" y="3079008"/>
                    <a:pt x="398282" y="3084394"/>
                  </a:cubicBezTo>
                  <a:cubicBezTo>
                    <a:pt x="470612" y="3148687"/>
                    <a:pt x="585123" y="3205815"/>
                    <a:pt x="671237" y="3234519"/>
                  </a:cubicBezTo>
                  <a:cubicBezTo>
                    <a:pt x="692816" y="3241712"/>
                    <a:pt x="716730" y="3234519"/>
                    <a:pt x="739476" y="3234519"/>
                  </a:cubicBezTo>
                </a:path>
              </a:pathLst>
            </a:cu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295400" y="1752600"/>
              <a:ext cx="944192" cy="3306585"/>
            </a:xfrm>
            <a:custGeom>
              <a:avLst/>
              <a:gdLst>
                <a:gd name="connsiteX0" fmla="*/ 439225 w 944192"/>
                <a:gd name="connsiteY0" fmla="*/ 0 h 3306585"/>
                <a:gd name="connsiteX1" fmla="*/ 602998 w 944192"/>
                <a:gd name="connsiteY1" fmla="*/ 341194 h 3306585"/>
                <a:gd name="connsiteX2" fmla="*/ 630294 w 944192"/>
                <a:gd name="connsiteY2" fmla="*/ 423080 h 3306585"/>
                <a:gd name="connsiteX3" fmla="*/ 643941 w 944192"/>
                <a:gd name="connsiteY3" fmla="*/ 464024 h 3306585"/>
                <a:gd name="connsiteX4" fmla="*/ 671237 w 944192"/>
                <a:gd name="connsiteY4" fmla="*/ 655092 h 3306585"/>
                <a:gd name="connsiteX5" fmla="*/ 698532 w 944192"/>
                <a:gd name="connsiteY5" fmla="*/ 764274 h 3306585"/>
                <a:gd name="connsiteX6" fmla="*/ 739476 w 944192"/>
                <a:gd name="connsiteY6" fmla="*/ 846161 h 3306585"/>
                <a:gd name="connsiteX7" fmla="*/ 753123 w 944192"/>
                <a:gd name="connsiteY7" fmla="*/ 1774209 h 3306585"/>
                <a:gd name="connsiteX8" fmla="*/ 712180 w 944192"/>
                <a:gd name="connsiteY8" fmla="*/ 1856095 h 3306585"/>
                <a:gd name="connsiteX9" fmla="*/ 643941 w 944192"/>
                <a:gd name="connsiteY9" fmla="*/ 1937982 h 3306585"/>
                <a:gd name="connsiteX10" fmla="*/ 589350 w 944192"/>
                <a:gd name="connsiteY10" fmla="*/ 1965277 h 3306585"/>
                <a:gd name="connsiteX11" fmla="*/ 398282 w 944192"/>
                <a:gd name="connsiteY11" fmla="*/ 2033516 h 3306585"/>
                <a:gd name="connsiteX12" fmla="*/ 357338 w 944192"/>
                <a:gd name="connsiteY12" fmla="*/ 2060812 h 3306585"/>
                <a:gd name="connsiteX13" fmla="*/ 179917 w 944192"/>
                <a:gd name="connsiteY13" fmla="*/ 2060812 h 3306585"/>
                <a:gd name="connsiteX14" fmla="*/ 152622 w 944192"/>
                <a:gd name="connsiteY14" fmla="*/ 2006221 h 3306585"/>
                <a:gd name="connsiteX15" fmla="*/ 70735 w 944192"/>
                <a:gd name="connsiteY15" fmla="*/ 1924334 h 3306585"/>
                <a:gd name="connsiteX16" fmla="*/ 29792 w 944192"/>
                <a:gd name="connsiteY16" fmla="*/ 1883391 h 3306585"/>
                <a:gd name="connsiteX17" fmla="*/ 2497 w 944192"/>
                <a:gd name="connsiteY17" fmla="*/ 1842448 h 3306585"/>
                <a:gd name="connsiteX18" fmla="*/ 29792 w 944192"/>
                <a:gd name="connsiteY18" fmla="*/ 1624083 h 3306585"/>
                <a:gd name="connsiteX19" fmla="*/ 111679 w 944192"/>
                <a:gd name="connsiteY19" fmla="*/ 1596788 h 3306585"/>
                <a:gd name="connsiteX20" fmla="*/ 248156 w 944192"/>
                <a:gd name="connsiteY20" fmla="*/ 1555845 h 3306585"/>
                <a:gd name="connsiteX21" fmla="*/ 289100 w 944192"/>
                <a:gd name="connsiteY21" fmla="*/ 1542197 h 3306585"/>
                <a:gd name="connsiteX22" fmla="*/ 398282 w 944192"/>
                <a:gd name="connsiteY22" fmla="*/ 1487606 h 3306585"/>
                <a:gd name="connsiteX23" fmla="*/ 548407 w 944192"/>
                <a:gd name="connsiteY23" fmla="*/ 1501254 h 3306585"/>
                <a:gd name="connsiteX24" fmla="*/ 589350 w 944192"/>
                <a:gd name="connsiteY24" fmla="*/ 1514901 h 3306585"/>
                <a:gd name="connsiteX25" fmla="*/ 657589 w 944192"/>
                <a:gd name="connsiteY25" fmla="*/ 1528549 h 3306585"/>
                <a:gd name="connsiteX26" fmla="*/ 807714 w 944192"/>
                <a:gd name="connsiteY26" fmla="*/ 1583140 h 3306585"/>
                <a:gd name="connsiteX27" fmla="*/ 848658 w 944192"/>
                <a:gd name="connsiteY27" fmla="*/ 1610436 h 3306585"/>
                <a:gd name="connsiteX28" fmla="*/ 889601 w 944192"/>
                <a:gd name="connsiteY28" fmla="*/ 1774209 h 3306585"/>
                <a:gd name="connsiteX29" fmla="*/ 944192 w 944192"/>
                <a:gd name="connsiteY29" fmla="*/ 1897039 h 3306585"/>
                <a:gd name="connsiteX30" fmla="*/ 930544 w 944192"/>
                <a:gd name="connsiteY30" fmla="*/ 2224585 h 3306585"/>
                <a:gd name="connsiteX31" fmla="*/ 903249 w 944192"/>
                <a:gd name="connsiteY31" fmla="*/ 2279176 h 3306585"/>
                <a:gd name="connsiteX32" fmla="*/ 821362 w 944192"/>
                <a:gd name="connsiteY32" fmla="*/ 2374710 h 3306585"/>
                <a:gd name="connsiteX33" fmla="*/ 698532 w 944192"/>
                <a:gd name="connsiteY33" fmla="*/ 2511188 h 3306585"/>
                <a:gd name="connsiteX34" fmla="*/ 630294 w 944192"/>
                <a:gd name="connsiteY34" fmla="*/ 2565779 h 3306585"/>
                <a:gd name="connsiteX35" fmla="*/ 562055 w 944192"/>
                <a:gd name="connsiteY35" fmla="*/ 2579427 h 3306585"/>
                <a:gd name="connsiteX36" fmla="*/ 425577 w 944192"/>
                <a:gd name="connsiteY36" fmla="*/ 2647666 h 3306585"/>
                <a:gd name="connsiteX37" fmla="*/ 357338 w 944192"/>
                <a:gd name="connsiteY37" fmla="*/ 2729552 h 3306585"/>
                <a:gd name="connsiteX38" fmla="*/ 289100 w 944192"/>
                <a:gd name="connsiteY38" fmla="*/ 2770495 h 3306585"/>
                <a:gd name="connsiteX39" fmla="*/ 207213 w 944192"/>
                <a:gd name="connsiteY39" fmla="*/ 2838734 h 3306585"/>
                <a:gd name="connsiteX40" fmla="*/ 166270 w 944192"/>
                <a:gd name="connsiteY40" fmla="*/ 2920621 h 3306585"/>
                <a:gd name="connsiteX41" fmla="*/ 125326 w 944192"/>
                <a:gd name="connsiteY41" fmla="*/ 2975212 h 3306585"/>
                <a:gd name="connsiteX42" fmla="*/ 111679 w 944192"/>
                <a:gd name="connsiteY42" fmla="*/ 3029803 h 3306585"/>
                <a:gd name="connsiteX43" fmla="*/ 179917 w 944192"/>
                <a:gd name="connsiteY43" fmla="*/ 3193576 h 3306585"/>
                <a:gd name="connsiteX44" fmla="*/ 179917 w 944192"/>
                <a:gd name="connsiteY44" fmla="*/ 3193576 h 3306585"/>
                <a:gd name="connsiteX45" fmla="*/ 207213 w 944192"/>
                <a:gd name="connsiteY45" fmla="*/ 3275463 h 3306585"/>
                <a:gd name="connsiteX46" fmla="*/ 261804 w 944192"/>
                <a:gd name="connsiteY46" fmla="*/ 3302758 h 3306585"/>
                <a:gd name="connsiteX47" fmla="*/ 671237 w 944192"/>
                <a:gd name="connsiteY47" fmla="*/ 3289110 h 3306585"/>
                <a:gd name="connsiteX48" fmla="*/ 684885 w 944192"/>
                <a:gd name="connsiteY48" fmla="*/ 3248167 h 3306585"/>
                <a:gd name="connsiteX49" fmla="*/ 671237 w 944192"/>
                <a:gd name="connsiteY49" fmla="*/ 3166280 h 3306585"/>
                <a:gd name="connsiteX50" fmla="*/ 630294 w 944192"/>
                <a:gd name="connsiteY50" fmla="*/ 3111689 h 3306585"/>
                <a:gd name="connsiteX51" fmla="*/ 589350 w 944192"/>
                <a:gd name="connsiteY51" fmla="*/ 3029803 h 3306585"/>
                <a:gd name="connsiteX52" fmla="*/ 534759 w 944192"/>
                <a:gd name="connsiteY52" fmla="*/ 2988860 h 3306585"/>
                <a:gd name="connsiteX53" fmla="*/ 384634 w 944192"/>
                <a:gd name="connsiteY53" fmla="*/ 3002507 h 3306585"/>
                <a:gd name="connsiteX54" fmla="*/ 398282 w 944192"/>
                <a:gd name="connsiteY54" fmla="*/ 3084394 h 3306585"/>
                <a:gd name="connsiteX55" fmla="*/ 671237 w 944192"/>
                <a:gd name="connsiteY55" fmla="*/ 3234519 h 3306585"/>
                <a:gd name="connsiteX56" fmla="*/ 739476 w 944192"/>
                <a:gd name="connsiteY56" fmla="*/ 3234519 h 330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44192" h="3306585">
                  <a:moveTo>
                    <a:pt x="439225" y="0"/>
                  </a:moveTo>
                  <a:cubicBezTo>
                    <a:pt x="493816" y="113731"/>
                    <a:pt x="551074" y="226220"/>
                    <a:pt x="602998" y="341194"/>
                  </a:cubicBezTo>
                  <a:cubicBezTo>
                    <a:pt x="614840" y="367416"/>
                    <a:pt x="621196" y="395785"/>
                    <a:pt x="630294" y="423080"/>
                  </a:cubicBezTo>
                  <a:lnTo>
                    <a:pt x="643941" y="464024"/>
                  </a:lnTo>
                  <a:cubicBezTo>
                    <a:pt x="654639" y="560309"/>
                    <a:pt x="652613" y="574388"/>
                    <a:pt x="671237" y="655092"/>
                  </a:cubicBezTo>
                  <a:cubicBezTo>
                    <a:pt x="679672" y="691645"/>
                    <a:pt x="685915" y="728945"/>
                    <a:pt x="698532" y="764274"/>
                  </a:cubicBezTo>
                  <a:cubicBezTo>
                    <a:pt x="708796" y="793014"/>
                    <a:pt x="725828" y="818865"/>
                    <a:pt x="739476" y="846161"/>
                  </a:cubicBezTo>
                  <a:cubicBezTo>
                    <a:pt x="828819" y="1203538"/>
                    <a:pt x="797682" y="1038981"/>
                    <a:pt x="753123" y="1774209"/>
                  </a:cubicBezTo>
                  <a:cubicBezTo>
                    <a:pt x="751277" y="1804670"/>
                    <a:pt x="727000" y="1829418"/>
                    <a:pt x="712180" y="1856095"/>
                  </a:cubicBezTo>
                  <a:cubicBezTo>
                    <a:pt x="696428" y="1884450"/>
                    <a:pt x="670304" y="1919152"/>
                    <a:pt x="643941" y="1937982"/>
                  </a:cubicBezTo>
                  <a:cubicBezTo>
                    <a:pt x="627386" y="1949807"/>
                    <a:pt x="608050" y="1957263"/>
                    <a:pt x="589350" y="1965277"/>
                  </a:cubicBezTo>
                  <a:cubicBezTo>
                    <a:pt x="460074" y="2020682"/>
                    <a:pt x="490984" y="2010342"/>
                    <a:pt x="398282" y="2033516"/>
                  </a:cubicBezTo>
                  <a:cubicBezTo>
                    <a:pt x="384634" y="2042615"/>
                    <a:pt x="372415" y="2054351"/>
                    <a:pt x="357338" y="2060812"/>
                  </a:cubicBezTo>
                  <a:cubicBezTo>
                    <a:pt x="294068" y="2087928"/>
                    <a:pt x="252676" y="2068896"/>
                    <a:pt x="179917" y="2060812"/>
                  </a:cubicBezTo>
                  <a:cubicBezTo>
                    <a:pt x="170819" y="2042615"/>
                    <a:pt x="165331" y="2022108"/>
                    <a:pt x="152622" y="2006221"/>
                  </a:cubicBezTo>
                  <a:cubicBezTo>
                    <a:pt x="128508" y="1976078"/>
                    <a:pt x="98031" y="1951630"/>
                    <a:pt x="70735" y="1924334"/>
                  </a:cubicBezTo>
                  <a:cubicBezTo>
                    <a:pt x="57087" y="1910686"/>
                    <a:pt x="40498" y="1899450"/>
                    <a:pt x="29792" y="1883391"/>
                  </a:cubicBezTo>
                  <a:lnTo>
                    <a:pt x="2497" y="1842448"/>
                  </a:lnTo>
                  <a:cubicBezTo>
                    <a:pt x="11595" y="1769660"/>
                    <a:pt x="0" y="1691115"/>
                    <a:pt x="29792" y="1624083"/>
                  </a:cubicBezTo>
                  <a:cubicBezTo>
                    <a:pt x="41477" y="1597791"/>
                    <a:pt x="84965" y="1607474"/>
                    <a:pt x="111679" y="1596788"/>
                  </a:cubicBezTo>
                  <a:cubicBezTo>
                    <a:pt x="225026" y="1551449"/>
                    <a:pt x="99949" y="1580545"/>
                    <a:pt x="248156" y="1555845"/>
                  </a:cubicBezTo>
                  <a:cubicBezTo>
                    <a:pt x="261804" y="1551296"/>
                    <a:pt x="276003" y="1548150"/>
                    <a:pt x="289100" y="1542197"/>
                  </a:cubicBezTo>
                  <a:cubicBezTo>
                    <a:pt x="326143" y="1525359"/>
                    <a:pt x="398282" y="1487606"/>
                    <a:pt x="398282" y="1487606"/>
                  </a:cubicBezTo>
                  <a:cubicBezTo>
                    <a:pt x="448324" y="1492155"/>
                    <a:pt x="498664" y="1494148"/>
                    <a:pt x="548407" y="1501254"/>
                  </a:cubicBezTo>
                  <a:cubicBezTo>
                    <a:pt x="562648" y="1503288"/>
                    <a:pt x="575394" y="1511412"/>
                    <a:pt x="589350" y="1514901"/>
                  </a:cubicBezTo>
                  <a:cubicBezTo>
                    <a:pt x="611854" y="1520527"/>
                    <a:pt x="634843" y="1524000"/>
                    <a:pt x="657589" y="1528549"/>
                  </a:cubicBezTo>
                  <a:cubicBezTo>
                    <a:pt x="750256" y="1590328"/>
                    <a:pt x="635710" y="1520593"/>
                    <a:pt x="807714" y="1583140"/>
                  </a:cubicBezTo>
                  <a:cubicBezTo>
                    <a:pt x="823129" y="1588746"/>
                    <a:pt x="835010" y="1601337"/>
                    <a:pt x="848658" y="1610436"/>
                  </a:cubicBezTo>
                  <a:cubicBezTo>
                    <a:pt x="898763" y="1710648"/>
                    <a:pt x="861878" y="1621736"/>
                    <a:pt x="889601" y="1774209"/>
                  </a:cubicBezTo>
                  <a:cubicBezTo>
                    <a:pt x="896257" y="1810818"/>
                    <a:pt x="932119" y="1872893"/>
                    <a:pt x="944192" y="1897039"/>
                  </a:cubicBezTo>
                  <a:cubicBezTo>
                    <a:pt x="939643" y="2006221"/>
                    <a:pt x="942186" y="2115930"/>
                    <a:pt x="930544" y="2224585"/>
                  </a:cubicBezTo>
                  <a:cubicBezTo>
                    <a:pt x="928377" y="2244814"/>
                    <a:pt x="914032" y="2261924"/>
                    <a:pt x="903249" y="2279176"/>
                  </a:cubicBezTo>
                  <a:cubicBezTo>
                    <a:pt x="848265" y="2367152"/>
                    <a:pt x="880478" y="2302457"/>
                    <a:pt x="821362" y="2374710"/>
                  </a:cubicBezTo>
                  <a:cubicBezTo>
                    <a:pt x="669480" y="2560342"/>
                    <a:pt x="799017" y="2435824"/>
                    <a:pt x="698532" y="2511188"/>
                  </a:cubicBezTo>
                  <a:cubicBezTo>
                    <a:pt x="675229" y="2528666"/>
                    <a:pt x="656348" y="2552752"/>
                    <a:pt x="630294" y="2565779"/>
                  </a:cubicBezTo>
                  <a:cubicBezTo>
                    <a:pt x="609546" y="2576153"/>
                    <a:pt x="584801" y="2574878"/>
                    <a:pt x="562055" y="2579427"/>
                  </a:cubicBezTo>
                  <a:cubicBezTo>
                    <a:pt x="464561" y="2644423"/>
                    <a:pt x="511994" y="2626061"/>
                    <a:pt x="425577" y="2647666"/>
                  </a:cubicBezTo>
                  <a:cubicBezTo>
                    <a:pt x="402458" y="2682345"/>
                    <a:pt x="392368" y="2703280"/>
                    <a:pt x="357338" y="2729552"/>
                  </a:cubicBezTo>
                  <a:cubicBezTo>
                    <a:pt x="336117" y="2745468"/>
                    <a:pt x="310553" y="2754893"/>
                    <a:pt x="289100" y="2770495"/>
                  </a:cubicBezTo>
                  <a:cubicBezTo>
                    <a:pt x="260365" y="2791393"/>
                    <a:pt x="234509" y="2815988"/>
                    <a:pt x="207213" y="2838734"/>
                  </a:cubicBezTo>
                  <a:cubicBezTo>
                    <a:pt x="193565" y="2866030"/>
                    <a:pt x="181971" y="2894453"/>
                    <a:pt x="166270" y="2920621"/>
                  </a:cubicBezTo>
                  <a:cubicBezTo>
                    <a:pt x="154567" y="2940126"/>
                    <a:pt x="135498" y="2954867"/>
                    <a:pt x="125326" y="2975212"/>
                  </a:cubicBezTo>
                  <a:cubicBezTo>
                    <a:pt x="116938" y="2991989"/>
                    <a:pt x="116228" y="3011606"/>
                    <a:pt x="111679" y="3029803"/>
                  </a:cubicBezTo>
                  <a:cubicBezTo>
                    <a:pt x="130719" y="3144048"/>
                    <a:pt x="109977" y="3088665"/>
                    <a:pt x="179917" y="3193576"/>
                  </a:cubicBezTo>
                  <a:lnTo>
                    <a:pt x="179917" y="3193576"/>
                  </a:lnTo>
                  <a:cubicBezTo>
                    <a:pt x="189016" y="3220872"/>
                    <a:pt x="189950" y="3252445"/>
                    <a:pt x="207213" y="3275463"/>
                  </a:cubicBezTo>
                  <a:cubicBezTo>
                    <a:pt x="219420" y="3291739"/>
                    <a:pt x="243607" y="3293660"/>
                    <a:pt x="261804" y="3302758"/>
                  </a:cubicBezTo>
                  <a:cubicBezTo>
                    <a:pt x="398282" y="3298209"/>
                    <a:pt x="535806" y="3306585"/>
                    <a:pt x="671237" y="3289110"/>
                  </a:cubicBezTo>
                  <a:cubicBezTo>
                    <a:pt x="685505" y="3287269"/>
                    <a:pt x="684885" y="3262553"/>
                    <a:pt x="684885" y="3248167"/>
                  </a:cubicBezTo>
                  <a:cubicBezTo>
                    <a:pt x="684885" y="3220495"/>
                    <a:pt x="681514" y="3191973"/>
                    <a:pt x="671237" y="3166280"/>
                  </a:cubicBezTo>
                  <a:cubicBezTo>
                    <a:pt x="662789" y="3145161"/>
                    <a:pt x="643942" y="3129886"/>
                    <a:pt x="630294" y="3111689"/>
                  </a:cubicBezTo>
                  <a:cubicBezTo>
                    <a:pt x="619194" y="3078388"/>
                    <a:pt x="615807" y="3056260"/>
                    <a:pt x="589350" y="3029803"/>
                  </a:cubicBezTo>
                  <a:cubicBezTo>
                    <a:pt x="573266" y="3013719"/>
                    <a:pt x="552956" y="3002508"/>
                    <a:pt x="534759" y="2988860"/>
                  </a:cubicBezTo>
                  <a:cubicBezTo>
                    <a:pt x="484717" y="2993409"/>
                    <a:pt x="432303" y="2986617"/>
                    <a:pt x="384634" y="3002507"/>
                  </a:cubicBezTo>
                  <a:cubicBezTo>
                    <a:pt x="340174" y="3017327"/>
                    <a:pt x="392223" y="3079008"/>
                    <a:pt x="398282" y="3084394"/>
                  </a:cubicBezTo>
                  <a:cubicBezTo>
                    <a:pt x="470612" y="3148687"/>
                    <a:pt x="585123" y="3205815"/>
                    <a:pt x="671237" y="3234519"/>
                  </a:cubicBezTo>
                  <a:cubicBezTo>
                    <a:pt x="692816" y="3241712"/>
                    <a:pt x="716730" y="3234519"/>
                    <a:pt x="739476" y="3234519"/>
                  </a:cubicBezTo>
                </a:path>
              </a:pathLst>
            </a:cu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295400" y="1600200"/>
              <a:ext cx="944192" cy="3306585"/>
            </a:xfrm>
            <a:custGeom>
              <a:avLst/>
              <a:gdLst>
                <a:gd name="connsiteX0" fmla="*/ 439225 w 944192"/>
                <a:gd name="connsiteY0" fmla="*/ 0 h 3306585"/>
                <a:gd name="connsiteX1" fmla="*/ 602998 w 944192"/>
                <a:gd name="connsiteY1" fmla="*/ 341194 h 3306585"/>
                <a:gd name="connsiteX2" fmla="*/ 630294 w 944192"/>
                <a:gd name="connsiteY2" fmla="*/ 423080 h 3306585"/>
                <a:gd name="connsiteX3" fmla="*/ 643941 w 944192"/>
                <a:gd name="connsiteY3" fmla="*/ 464024 h 3306585"/>
                <a:gd name="connsiteX4" fmla="*/ 671237 w 944192"/>
                <a:gd name="connsiteY4" fmla="*/ 655092 h 3306585"/>
                <a:gd name="connsiteX5" fmla="*/ 698532 w 944192"/>
                <a:gd name="connsiteY5" fmla="*/ 764274 h 3306585"/>
                <a:gd name="connsiteX6" fmla="*/ 739476 w 944192"/>
                <a:gd name="connsiteY6" fmla="*/ 846161 h 3306585"/>
                <a:gd name="connsiteX7" fmla="*/ 753123 w 944192"/>
                <a:gd name="connsiteY7" fmla="*/ 1774209 h 3306585"/>
                <a:gd name="connsiteX8" fmla="*/ 712180 w 944192"/>
                <a:gd name="connsiteY8" fmla="*/ 1856095 h 3306585"/>
                <a:gd name="connsiteX9" fmla="*/ 643941 w 944192"/>
                <a:gd name="connsiteY9" fmla="*/ 1937982 h 3306585"/>
                <a:gd name="connsiteX10" fmla="*/ 589350 w 944192"/>
                <a:gd name="connsiteY10" fmla="*/ 1965277 h 3306585"/>
                <a:gd name="connsiteX11" fmla="*/ 398282 w 944192"/>
                <a:gd name="connsiteY11" fmla="*/ 2033516 h 3306585"/>
                <a:gd name="connsiteX12" fmla="*/ 357338 w 944192"/>
                <a:gd name="connsiteY12" fmla="*/ 2060812 h 3306585"/>
                <a:gd name="connsiteX13" fmla="*/ 179917 w 944192"/>
                <a:gd name="connsiteY13" fmla="*/ 2060812 h 3306585"/>
                <a:gd name="connsiteX14" fmla="*/ 152622 w 944192"/>
                <a:gd name="connsiteY14" fmla="*/ 2006221 h 3306585"/>
                <a:gd name="connsiteX15" fmla="*/ 70735 w 944192"/>
                <a:gd name="connsiteY15" fmla="*/ 1924334 h 3306585"/>
                <a:gd name="connsiteX16" fmla="*/ 29792 w 944192"/>
                <a:gd name="connsiteY16" fmla="*/ 1883391 h 3306585"/>
                <a:gd name="connsiteX17" fmla="*/ 2497 w 944192"/>
                <a:gd name="connsiteY17" fmla="*/ 1842448 h 3306585"/>
                <a:gd name="connsiteX18" fmla="*/ 29792 w 944192"/>
                <a:gd name="connsiteY18" fmla="*/ 1624083 h 3306585"/>
                <a:gd name="connsiteX19" fmla="*/ 111679 w 944192"/>
                <a:gd name="connsiteY19" fmla="*/ 1596788 h 3306585"/>
                <a:gd name="connsiteX20" fmla="*/ 248156 w 944192"/>
                <a:gd name="connsiteY20" fmla="*/ 1555845 h 3306585"/>
                <a:gd name="connsiteX21" fmla="*/ 289100 w 944192"/>
                <a:gd name="connsiteY21" fmla="*/ 1542197 h 3306585"/>
                <a:gd name="connsiteX22" fmla="*/ 398282 w 944192"/>
                <a:gd name="connsiteY22" fmla="*/ 1487606 h 3306585"/>
                <a:gd name="connsiteX23" fmla="*/ 548407 w 944192"/>
                <a:gd name="connsiteY23" fmla="*/ 1501254 h 3306585"/>
                <a:gd name="connsiteX24" fmla="*/ 589350 w 944192"/>
                <a:gd name="connsiteY24" fmla="*/ 1514901 h 3306585"/>
                <a:gd name="connsiteX25" fmla="*/ 657589 w 944192"/>
                <a:gd name="connsiteY25" fmla="*/ 1528549 h 3306585"/>
                <a:gd name="connsiteX26" fmla="*/ 807714 w 944192"/>
                <a:gd name="connsiteY26" fmla="*/ 1583140 h 3306585"/>
                <a:gd name="connsiteX27" fmla="*/ 848658 w 944192"/>
                <a:gd name="connsiteY27" fmla="*/ 1610436 h 3306585"/>
                <a:gd name="connsiteX28" fmla="*/ 889601 w 944192"/>
                <a:gd name="connsiteY28" fmla="*/ 1774209 h 3306585"/>
                <a:gd name="connsiteX29" fmla="*/ 944192 w 944192"/>
                <a:gd name="connsiteY29" fmla="*/ 1897039 h 3306585"/>
                <a:gd name="connsiteX30" fmla="*/ 930544 w 944192"/>
                <a:gd name="connsiteY30" fmla="*/ 2224585 h 3306585"/>
                <a:gd name="connsiteX31" fmla="*/ 903249 w 944192"/>
                <a:gd name="connsiteY31" fmla="*/ 2279176 h 3306585"/>
                <a:gd name="connsiteX32" fmla="*/ 821362 w 944192"/>
                <a:gd name="connsiteY32" fmla="*/ 2374710 h 3306585"/>
                <a:gd name="connsiteX33" fmla="*/ 698532 w 944192"/>
                <a:gd name="connsiteY33" fmla="*/ 2511188 h 3306585"/>
                <a:gd name="connsiteX34" fmla="*/ 630294 w 944192"/>
                <a:gd name="connsiteY34" fmla="*/ 2565779 h 3306585"/>
                <a:gd name="connsiteX35" fmla="*/ 562055 w 944192"/>
                <a:gd name="connsiteY35" fmla="*/ 2579427 h 3306585"/>
                <a:gd name="connsiteX36" fmla="*/ 425577 w 944192"/>
                <a:gd name="connsiteY36" fmla="*/ 2647666 h 3306585"/>
                <a:gd name="connsiteX37" fmla="*/ 357338 w 944192"/>
                <a:gd name="connsiteY37" fmla="*/ 2729552 h 3306585"/>
                <a:gd name="connsiteX38" fmla="*/ 289100 w 944192"/>
                <a:gd name="connsiteY38" fmla="*/ 2770495 h 3306585"/>
                <a:gd name="connsiteX39" fmla="*/ 207213 w 944192"/>
                <a:gd name="connsiteY39" fmla="*/ 2838734 h 3306585"/>
                <a:gd name="connsiteX40" fmla="*/ 166270 w 944192"/>
                <a:gd name="connsiteY40" fmla="*/ 2920621 h 3306585"/>
                <a:gd name="connsiteX41" fmla="*/ 125326 w 944192"/>
                <a:gd name="connsiteY41" fmla="*/ 2975212 h 3306585"/>
                <a:gd name="connsiteX42" fmla="*/ 111679 w 944192"/>
                <a:gd name="connsiteY42" fmla="*/ 3029803 h 3306585"/>
                <a:gd name="connsiteX43" fmla="*/ 179917 w 944192"/>
                <a:gd name="connsiteY43" fmla="*/ 3193576 h 3306585"/>
                <a:gd name="connsiteX44" fmla="*/ 179917 w 944192"/>
                <a:gd name="connsiteY44" fmla="*/ 3193576 h 3306585"/>
                <a:gd name="connsiteX45" fmla="*/ 207213 w 944192"/>
                <a:gd name="connsiteY45" fmla="*/ 3275463 h 3306585"/>
                <a:gd name="connsiteX46" fmla="*/ 261804 w 944192"/>
                <a:gd name="connsiteY46" fmla="*/ 3302758 h 3306585"/>
                <a:gd name="connsiteX47" fmla="*/ 671237 w 944192"/>
                <a:gd name="connsiteY47" fmla="*/ 3289110 h 3306585"/>
                <a:gd name="connsiteX48" fmla="*/ 684885 w 944192"/>
                <a:gd name="connsiteY48" fmla="*/ 3248167 h 3306585"/>
                <a:gd name="connsiteX49" fmla="*/ 671237 w 944192"/>
                <a:gd name="connsiteY49" fmla="*/ 3166280 h 3306585"/>
                <a:gd name="connsiteX50" fmla="*/ 630294 w 944192"/>
                <a:gd name="connsiteY50" fmla="*/ 3111689 h 3306585"/>
                <a:gd name="connsiteX51" fmla="*/ 589350 w 944192"/>
                <a:gd name="connsiteY51" fmla="*/ 3029803 h 3306585"/>
                <a:gd name="connsiteX52" fmla="*/ 534759 w 944192"/>
                <a:gd name="connsiteY52" fmla="*/ 2988860 h 3306585"/>
                <a:gd name="connsiteX53" fmla="*/ 384634 w 944192"/>
                <a:gd name="connsiteY53" fmla="*/ 3002507 h 3306585"/>
                <a:gd name="connsiteX54" fmla="*/ 398282 w 944192"/>
                <a:gd name="connsiteY54" fmla="*/ 3084394 h 3306585"/>
                <a:gd name="connsiteX55" fmla="*/ 671237 w 944192"/>
                <a:gd name="connsiteY55" fmla="*/ 3234519 h 3306585"/>
                <a:gd name="connsiteX56" fmla="*/ 739476 w 944192"/>
                <a:gd name="connsiteY56" fmla="*/ 3234519 h 330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44192" h="3306585">
                  <a:moveTo>
                    <a:pt x="439225" y="0"/>
                  </a:moveTo>
                  <a:cubicBezTo>
                    <a:pt x="493816" y="113731"/>
                    <a:pt x="551074" y="226220"/>
                    <a:pt x="602998" y="341194"/>
                  </a:cubicBezTo>
                  <a:cubicBezTo>
                    <a:pt x="614840" y="367416"/>
                    <a:pt x="621196" y="395785"/>
                    <a:pt x="630294" y="423080"/>
                  </a:cubicBezTo>
                  <a:lnTo>
                    <a:pt x="643941" y="464024"/>
                  </a:lnTo>
                  <a:cubicBezTo>
                    <a:pt x="654639" y="560309"/>
                    <a:pt x="652613" y="574388"/>
                    <a:pt x="671237" y="655092"/>
                  </a:cubicBezTo>
                  <a:cubicBezTo>
                    <a:pt x="679672" y="691645"/>
                    <a:pt x="685915" y="728945"/>
                    <a:pt x="698532" y="764274"/>
                  </a:cubicBezTo>
                  <a:cubicBezTo>
                    <a:pt x="708796" y="793014"/>
                    <a:pt x="725828" y="818865"/>
                    <a:pt x="739476" y="846161"/>
                  </a:cubicBezTo>
                  <a:cubicBezTo>
                    <a:pt x="828819" y="1203538"/>
                    <a:pt x="797682" y="1038981"/>
                    <a:pt x="753123" y="1774209"/>
                  </a:cubicBezTo>
                  <a:cubicBezTo>
                    <a:pt x="751277" y="1804670"/>
                    <a:pt x="727000" y="1829418"/>
                    <a:pt x="712180" y="1856095"/>
                  </a:cubicBezTo>
                  <a:cubicBezTo>
                    <a:pt x="696428" y="1884450"/>
                    <a:pt x="670304" y="1919152"/>
                    <a:pt x="643941" y="1937982"/>
                  </a:cubicBezTo>
                  <a:cubicBezTo>
                    <a:pt x="627386" y="1949807"/>
                    <a:pt x="608050" y="1957263"/>
                    <a:pt x="589350" y="1965277"/>
                  </a:cubicBezTo>
                  <a:cubicBezTo>
                    <a:pt x="460074" y="2020682"/>
                    <a:pt x="490984" y="2010342"/>
                    <a:pt x="398282" y="2033516"/>
                  </a:cubicBezTo>
                  <a:cubicBezTo>
                    <a:pt x="384634" y="2042615"/>
                    <a:pt x="372415" y="2054351"/>
                    <a:pt x="357338" y="2060812"/>
                  </a:cubicBezTo>
                  <a:cubicBezTo>
                    <a:pt x="294068" y="2087928"/>
                    <a:pt x="252676" y="2068896"/>
                    <a:pt x="179917" y="2060812"/>
                  </a:cubicBezTo>
                  <a:cubicBezTo>
                    <a:pt x="170819" y="2042615"/>
                    <a:pt x="165331" y="2022108"/>
                    <a:pt x="152622" y="2006221"/>
                  </a:cubicBezTo>
                  <a:cubicBezTo>
                    <a:pt x="128508" y="1976078"/>
                    <a:pt x="98031" y="1951630"/>
                    <a:pt x="70735" y="1924334"/>
                  </a:cubicBezTo>
                  <a:cubicBezTo>
                    <a:pt x="57087" y="1910686"/>
                    <a:pt x="40498" y="1899450"/>
                    <a:pt x="29792" y="1883391"/>
                  </a:cubicBezTo>
                  <a:lnTo>
                    <a:pt x="2497" y="1842448"/>
                  </a:lnTo>
                  <a:cubicBezTo>
                    <a:pt x="11595" y="1769660"/>
                    <a:pt x="0" y="1691115"/>
                    <a:pt x="29792" y="1624083"/>
                  </a:cubicBezTo>
                  <a:cubicBezTo>
                    <a:pt x="41477" y="1597791"/>
                    <a:pt x="84965" y="1607474"/>
                    <a:pt x="111679" y="1596788"/>
                  </a:cubicBezTo>
                  <a:cubicBezTo>
                    <a:pt x="225026" y="1551449"/>
                    <a:pt x="99949" y="1580545"/>
                    <a:pt x="248156" y="1555845"/>
                  </a:cubicBezTo>
                  <a:cubicBezTo>
                    <a:pt x="261804" y="1551296"/>
                    <a:pt x="276003" y="1548150"/>
                    <a:pt x="289100" y="1542197"/>
                  </a:cubicBezTo>
                  <a:cubicBezTo>
                    <a:pt x="326143" y="1525359"/>
                    <a:pt x="398282" y="1487606"/>
                    <a:pt x="398282" y="1487606"/>
                  </a:cubicBezTo>
                  <a:cubicBezTo>
                    <a:pt x="448324" y="1492155"/>
                    <a:pt x="498664" y="1494148"/>
                    <a:pt x="548407" y="1501254"/>
                  </a:cubicBezTo>
                  <a:cubicBezTo>
                    <a:pt x="562648" y="1503288"/>
                    <a:pt x="575394" y="1511412"/>
                    <a:pt x="589350" y="1514901"/>
                  </a:cubicBezTo>
                  <a:cubicBezTo>
                    <a:pt x="611854" y="1520527"/>
                    <a:pt x="634843" y="1524000"/>
                    <a:pt x="657589" y="1528549"/>
                  </a:cubicBezTo>
                  <a:cubicBezTo>
                    <a:pt x="750256" y="1590328"/>
                    <a:pt x="635710" y="1520593"/>
                    <a:pt x="807714" y="1583140"/>
                  </a:cubicBezTo>
                  <a:cubicBezTo>
                    <a:pt x="823129" y="1588746"/>
                    <a:pt x="835010" y="1601337"/>
                    <a:pt x="848658" y="1610436"/>
                  </a:cubicBezTo>
                  <a:cubicBezTo>
                    <a:pt x="898763" y="1710648"/>
                    <a:pt x="861878" y="1621736"/>
                    <a:pt x="889601" y="1774209"/>
                  </a:cubicBezTo>
                  <a:cubicBezTo>
                    <a:pt x="896257" y="1810818"/>
                    <a:pt x="932119" y="1872893"/>
                    <a:pt x="944192" y="1897039"/>
                  </a:cubicBezTo>
                  <a:cubicBezTo>
                    <a:pt x="939643" y="2006221"/>
                    <a:pt x="942186" y="2115930"/>
                    <a:pt x="930544" y="2224585"/>
                  </a:cubicBezTo>
                  <a:cubicBezTo>
                    <a:pt x="928377" y="2244814"/>
                    <a:pt x="914032" y="2261924"/>
                    <a:pt x="903249" y="2279176"/>
                  </a:cubicBezTo>
                  <a:cubicBezTo>
                    <a:pt x="848265" y="2367152"/>
                    <a:pt x="880478" y="2302457"/>
                    <a:pt x="821362" y="2374710"/>
                  </a:cubicBezTo>
                  <a:cubicBezTo>
                    <a:pt x="669480" y="2560342"/>
                    <a:pt x="799017" y="2435824"/>
                    <a:pt x="698532" y="2511188"/>
                  </a:cubicBezTo>
                  <a:cubicBezTo>
                    <a:pt x="675229" y="2528666"/>
                    <a:pt x="656348" y="2552752"/>
                    <a:pt x="630294" y="2565779"/>
                  </a:cubicBezTo>
                  <a:cubicBezTo>
                    <a:pt x="609546" y="2576153"/>
                    <a:pt x="584801" y="2574878"/>
                    <a:pt x="562055" y="2579427"/>
                  </a:cubicBezTo>
                  <a:cubicBezTo>
                    <a:pt x="464561" y="2644423"/>
                    <a:pt x="511994" y="2626061"/>
                    <a:pt x="425577" y="2647666"/>
                  </a:cubicBezTo>
                  <a:cubicBezTo>
                    <a:pt x="402458" y="2682345"/>
                    <a:pt x="392368" y="2703280"/>
                    <a:pt x="357338" y="2729552"/>
                  </a:cubicBezTo>
                  <a:cubicBezTo>
                    <a:pt x="336117" y="2745468"/>
                    <a:pt x="310553" y="2754893"/>
                    <a:pt x="289100" y="2770495"/>
                  </a:cubicBezTo>
                  <a:cubicBezTo>
                    <a:pt x="260365" y="2791393"/>
                    <a:pt x="234509" y="2815988"/>
                    <a:pt x="207213" y="2838734"/>
                  </a:cubicBezTo>
                  <a:cubicBezTo>
                    <a:pt x="193565" y="2866030"/>
                    <a:pt x="181971" y="2894453"/>
                    <a:pt x="166270" y="2920621"/>
                  </a:cubicBezTo>
                  <a:cubicBezTo>
                    <a:pt x="154567" y="2940126"/>
                    <a:pt x="135498" y="2954867"/>
                    <a:pt x="125326" y="2975212"/>
                  </a:cubicBezTo>
                  <a:cubicBezTo>
                    <a:pt x="116938" y="2991989"/>
                    <a:pt x="116228" y="3011606"/>
                    <a:pt x="111679" y="3029803"/>
                  </a:cubicBezTo>
                  <a:cubicBezTo>
                    <a:pt x="130719" y="3144048"/>
                    <a:pt x="109977" y="3088665"/>
                    <a:pt x="179917" y="3193576"/>
                  </a:cubicBezTo>
                  <a:lnTo>
                    <a:pt x="179917" y="3193576"/>
                  </a:lnTo>
                  <a:cubicBezTo>
                    <a:pt x="189016" y="3220872"/>
                    <a:pt x="189950" y="3252445"/>
                    <a:pt x="207213" y="3275463"/>
                  </a:cubicBezTo>
                  <a:cubicBezTo>
                    <a:pt x="219420" y="3291739"/>
                    <a:pt x="243607" y="3293660"/>
                    <a:pt x="261804" y="3302758"/>
                  </a:cubicBezTo>
                  <a:cubicBezTo>
                    <a:pt x="398282" y="3298209"/>
                    <a:pt x="535806" y="3306585"/>
                    <a:pt x="671237" y="3289110"/>
                  </a:cubicBezTo>
                  <a:cubicBezTo>
                    <a:pt x="685505" y="3287269"/>
                    <a:pt x="684885" y="3262553"/>
                    <a:pt x="684885" y="3248167"/>
                  </a:cubicBezTo>
                  <a:cubicBezTo>
                    <a:pt x="684885" y="3220495"/>
                    <a:pt x="681514" y="3191973"/>
                    <a:pt x="671237" y="3166280"/>
                  </a:cubicBezTo>
                  <a:cubicBezTo>
                    <a:pt x="662789" y="3145161"/>
                    <a:pt x="643942" y="3129886"/>
                    <a:pt x="630294" y="3111689"/>
                  </a:cubicBezTo>
                  <a:cubicBezTo>
                    <a:pt x="619194" y="3078388"/>
                    <a:pt x="615807" y="3056260"/>
                    <a:pt x="589350" y="3029803"/>
                  </a:cubicBezTo>
                  <a:cubicBezTo>
                    <a:pt x="573266" y="3013719"/>
                    <a:pt x="552956" y="3002508"/>
                    <a:pt x="534759" y="2988860"/>
                  </a:cubicBezTo>
                  <a:cubicBezTo>
                    <a:pt x="484717" y="2993409"/>
                    <a:pt x="432303" y="2986617"/>
                    <a:pt x="384634" y="3002507"/>
                  </a:cubicBezTo>
                  <a:cubicBezTo>
                    <a:pt x="340174" y="3017327"/>
                    <a:pt x="392223" y="3079008"/>
                    <a:pt x="398282" y="3084394"/>
                  </a:cubicBezTo>
                  <a:cubicBezTo>
                    <a:pt x="470612" y="3148687"/>
                    <a:pt x="585123" y="3205815"/>
                    <a:pt x="671237" y="3234519"/>
                  </a:cubicBezTo>
                  <a:cubicBezTo>
                    <a:pt x="692816" y="3241712"/>
                    <a:pt x="716730" y="3234519"/>
                    <a:pt x="739476" y="3234519"/>
                  </a:cubicBez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2133600" y="2819400"/>
              <a:ext cx="777280" cy="353786"/>
            </a:xfrm>
            <a:custGeom>
              <a:avLst/>
              <a:gdLst>
                <a:gd name="connsiteX0" fmla="*/ 47937 w 1268422"/>
                <a:gd name="connsiteY0" fmla="*/ 223862 h 583091"/>
                <a:gd name="connsiteX1" fmla="*/ 652094 w 1268422"/>
                <a:gd name="connsiteY1" fmla="*/ 76905 h 583091"/>
                <a:gd name="connsiteX2" fmla="*/ 750066 w 1268422"/>
                <a:gd name="connsiteY2" fmla="*/ 93234 h 583091"/>
                <a:gd name="connsiteX3" fmla="*/ 880694 w 1268422"/>
                <a:gd name="connsiteY3" fmla="*/ 223862 h 583091"/>
                <a:gd name="connsiteX4" fmla="*/ 929680 w 1268422"/>
                <a:gd name="connsiteY4" fmla="*/ 321834 h 583091"/>
                <a:gd name="connsiteX5" fmla="*/ 946009 w 1268422"/>
                <a:gd name="connsiteY5" fmla="*/ 370819 h 583091"/>
                <a:gd name="connsiteX6" fmla="*/ 880694 w 1268422"/>
                <a:gd name="connsiteY6" fmla="*/ 321834 h 583091"/>
                <a:gd name="connsiteX7" fmla="*/ 864366 w 1268422"/>
                <a:gd name="connsiteY7" fmla="*/ 272848 h 583091"/>
                <a:gd name="connsiteX8" fmla="*/ 717409 w 1268422"/>
                <a:gd name="connsiteY8" fmla="*/ 158548 h 583091"/>
                <a:gd name="connsiteX9" fmla="*/ 668423 w 1268422"/>
                <a:gd name="connsiteY9" fmla="*/ 125891 h 583091"/>
                <a:gd name="connsiteX10" fmla="*/ 619437 w 1268422"/>
                <a:gd name="connsiteY10" fmla="*/ 76905 h 583091"/>
                <a:gd name="connsiteX11" fmla="*/ 570451 w 1268422"/>
                <a:gd name="connsiteY11" fmla="*/ 60576 h 583091"/>
                <a:gd name="connsiteX12" fmla="*/ 211223 w 1268422"/>
                <a:gd name="connsiteY12" fmla="*/ 76905 h 583091"/>
                <a:gd name="connsiteX13" fmla="*/ 145909 w 1268422"/>
                <a:gd name="connsiteY13" fmla="*/ 109562 h 583091"/>
                <a:gd name="connsiteX14" fmla="*/ 47937 w 1268422"/>
                <a:gd name="connsiteY14" fmla="*/ 142219 h 583091"/>
                <a:gd name="connsiteX15" fmla="*/ 96923 w 1268422"/>
                <a:gd name="connsiteY15" fmla="*/ 207534 h 583091"/>
                <a:gd name="connsiteX16" fmla="*/ 227551 w 1268422"/>
                <a:gd name="connsiteY16" fmla="*/ 142219 h 583091"/>
                <a:gd name="connsiteX17" fmla="*/ 292866 w 1268422"/>
                <a:gd name="connsiteY17" fmla="*/ 109562 h 583091"/>
                <a:gd name="connsiteX18" fmla="*/ 358180 w 1268422"/>
                <a:gd name="connsiteY18" fmla="*/ 76905 h 583091"/>
                <a:gd name="connsiteX19" fmla="*/ 488809 w 1268422"/>
                <a:gd name="connsiteY19" fmla="*/ 60576 h 583091"/>
                <a:gd name="connsiteX20" fmla="*/ 733737 w 1268422"/>
                <a:gd name="connsiteY20" fmla="*/ 27919 h 583091"/>
                <a:gd name="connsiteX21" fmla="*/ 799051 w 1268422"/>
                <a:gd name="connsiteY21" fmla="*/ 44248 h 583091"/>
                <a:gd name="connsiteX22" fmla="*/ 831709 w 1268422"/>
                <a:gd name="connsiteY22" fmla="*/ 93234 h 583091"/>
                <a:gd name="connsiteX23" fmla="*/ 962337 w 1268422"/>
                <a:gd name="connsiteY23" fmla="*/ 158548 h 583091"/>
                <a:gd name="connsiteX24" fmla="*/ 994994 w 1268422"/>
                <a:gd name="connsiteY24" fmla="*/ 207534 h 583091"/>
                <a:gd name="connsiteX25" fmla="*/ 1011323 w 1268422"/>
                <a:gd name="connsiteY25" fmla="*/ 256519 h 583091"/>
                <a:gd name="connsiteX26" fmla="*/ 1125623 w 1268422"/>
                <a:gd name="connsiteY26" fmla="*/ 338162 h 583091"/>
                <a:gd name="connsiteX27" fmla="*/ 1076637 w 1268422"/>
                <a:gd name="connsiteY27" fmla="*/ 370819 h 583091"/>
                <a:gd name="connsiteX28" fmla="*/ 1027651 w 1268422"/>
                <a:gd name="connsiteY28" fmla="*/ 387148 h 583091"/>
                <a:gd name="connsiteX29" fmla="*/ 929680 w 1268422"/>
                <a:gd name="connsiteY29" fmla="*/ 485119 h 583091"/>
                <a:gd name="connsiteX30" fmla="*/ 880694 w 1268422"/>
                <a:gd name="connsiteY30" fmla="*/ 534105 h 583091"/>
                <a:gd name="connsiteX31" fmla="*/ 439823 w 1268422"/>
                <a:gd name="connsiteY31" fmla="*/ 517776 h 583091"/>
                <a:gd name="connsiteX32" fmla="*/ 374509 w 1268422"/>
                <a:gd name="connsiteY32" fmla="*/ 501448 h 583091"/>
                <a:gd name="connsiteX33" fmla="*/ 276537 w 1268422"/>
                <a:gd name="connsiteY33" fmla="*/ 468791 h 583091"/>
                <a:gd name="connsiteX34" fmla="*/ 227551 w 1268422"/>
                <a:gd name="connsiteY34" fmla="*/ 419805 h 583091"/>
                <a:gd name="connsiteX35" fmla="*/ 129580 w 1268422"/>
                <a:gd name="connsiteY35" fmla="*/ 354491 h 583091"/>
                <a:gd name="connsiteX36" fmla="*/ 113251 w 1268422"/>
                <a:gd name="connsiteY36" fmla="*/ 305505 h 583091"/>
                <a:gd name="connsiteX37" fmla="*/ 145909 w 1268422"/>
                <a:gd name="connsiteY37" fmla="*/ 338162 h 583091"/>
                <a:gd name="connsiteX38" fmla="*/ 211223 w 1268422"/>
                <a:gd name="connsiteY38" fmla="*/ 370819 h 583091"/>
                <a:gd name="connsiteX39" fmla="*/ 260209 w 1268422"/>
                <a:gd name="connsiteY39" fmla="*/ 403476 h 583091"/>
                <a:gd name="connsiteX40" fmla="*/ 325523 w 1268422"/>
                <a:gd name="connsiteY40" fmla="*/ 419805 h 583091"/>
                <a:gd name="connsiteX41" fmla="*/ 374509 w 1268422"/>
                <a:gd name="connsiteY41" fmla="*/ 436134 h 583091"/>
                <a:gd name="connsiteX42" fmla="*/ 962337 w 1268422"/>
                <a:gd name="connsiteY42" fmla="*/ 419805 h 583091"/>
                <a:gd name="connsiteX43" fmla="*/ 1011323 w 1268422"/>
                <a:gd name="connsiteY43" fmla="*/ 321834 h 583091"/>
                <a:gd name="connsiteX44" fmla="*/ 1076637 w 1268422"/>
                <a:gd name="connsiteY44" fmla="*/ 305505 h 583091"/>
                <a:gd name="connsiteX45" fmla="*/ 1109294 w 1268422"/>
                <a:gd name="connsiteY45" fmla="*/ 354491 h 583091"/>
                <a:gd name="connsiteX46" fmla="*/ 1092966 w 1268422"/>
                <a:gd name="connsiteY46" fmla="*/ 403476 h 583091"/>
                <a:gd name="connsiteX47" fmla="*/ 1011323 w 1268422"/>
                <a:gd name="connsiteY47" fmla="*/ 452462 h 583091"/>
                <a:gd name="connsiteX48" fmla="*/ 897023 w 1268422"/>
                <a:gd name="connsiteY48" fmla="*/ 468791 h 583091"/>
                <a:gd name="connsiteX49" fmla="*/ 292866 w 1268422"/>
                <a:gd name="connsiteY49" fmla="*/ 452462 h 583091"/>
                <a:gd name="connsiteX50" fmla="*/ 31609 w 1268422"/>
                <a:gd name="connsiteY50" fmla="*/ 387148 h 583091"/>
                <a:gd name="connsiteX51" fmla="*/ 47937 w 1268422"/>
                <a:gd name="connsiteY51" fmla="*/ 321834 h 583091"/>
                <a:gd name="connsiteX52" fmla="*/ 113251 w 1268422"/>
                <a:gd name="connsiteY52" fmla="*/ 338162 h 583091"/>
                <a:gd name="connsiteX53" fmla="*/ 260209 w 1268422"/>
                <a:gd name="connsiteY53" fmla="*/ 370819 h 583091"/>
                <a:gd name="connsiteX54" fmla="*/ 456151 w 1268422"/>
                <a:gd name="connsiteY54" fmla="*/ 517776 h 583091"/>
                <a:gd name="connsiteX55" fmla="*/ 488809 w 1268422"/>
                <a:gd name="connsiteY55" fmla="*/ 550434 h 583091"/>
                <a:gd name="connsiteX56" fmla="*/ 554123 w 1268422"/>
                <a:gd name="connsiteY56" fmla="*/ 583091 h 583091"/>
                <a:gd name="connsiteX57" fmla="*/ 864366 w 1268422"/>
                <a:gd name="connsiteY57" fmla="*/ 566762 h 583091"/>
                <a:gd name="connsiteX58" fmla="*/ 913351 w 1268422"/>
                <a:gd name="connsiteY58" fmla="*/ 534105 h 583091"/>
                <a:gd name="connsiteX59" fmla="*/ 962337 w 1268422"/>
                <a:gd name="connsiteY59" fmla="*/ 517776 h 583091"/>
                <a:gd name="connsiteX60" fmla="*/ 1011323 w 1268422"/>
                <a:gd name="connsiteY60" fmla="*/ 468791 h 583091"/>
                <a:gd name="connsiteX61" fmla="*/ 1043980 w 1268422"/>
                <a:gd name="connsiteY61" fmla="*/ 419805 h 583091"/>
                <a:gd name="connsiteX62" fmla="*/ 1092966 w 1268422"/>
                <a:gd name="connsiteY62" fmla="*/ 403476 h 583091"/>
                <a:gd name="connsiteX63" fmla="*/ 1076637 w 1268422"/>
                <a:gd name="connsiteY63" fmla="*/ 240191 h 583091"/>
                <a:gd name="connsiteX64" fmla="*/ 946009 w 1268422"/>
                <a:gd name="connsiteY64" fmla="*/ 142219 h 583091"/>
                <a:gd name="connsiteX65" fmla="*/ 815380 w 1268422"/>
                <a:gd name="connsiteY65" fmla="*/ 44248 h 583091"/>
                <a:gd name="connsiteX66" fmla="*/ 652094 w 1268422"/>
                <a:gd name="connsiteY66" fmla="*/ 27919 h 583091"/>
                <a:gd name="connsiteX67" fmla="*/ 260209 w 1268422"/>
                <a:gd name="connsiteY67" fmla="*/ 44248 h 583091"/>
                <a:gd name="connsiteX68" fmla="*/ 211223 w 1268422"/>
                <a:gd name="connsiteY68" fmla="*/ 60576 h 583091"/>
                <a:gd name="connsiteX69" fmla="*/ 178566 w 1268422"/>
                <a:gd name="connsiteY69" fmla="*/ 93234 h 583091"/>
                <a:gd name="connsiteX70" fmla="*/ 162237 w 1268422"/>
                <a:gd name="connsiteY70" fmla="*/ 142219 h 583091"/>
                <a:gd name="connsiteX71" fmla="*/ 260209 w 1268422"/>
                <a:gd name="connsiteY71" fmla="*/ 125891 h 583091"/>
                <a:gd name="connsiteX72" fmla="*/ 341851 w 1268422"/>
                <a:gd name="connsiteY72" fmla="*/ 109562 h 583091"/>
                <a:gd name="connsiteX73" fmla="*/ 407166 w 1268422"/>
                <a:gd name="connsiteY73" fmla="*/ 93234 h 583091"/>
                <a:gd name="connsiteX74" fmla="*/ 521466 w 1268422"/>
                <a:gd name="connsiteY74" fmla="*/ 76905 h 583091"/>
                <a:gd name="connsiteX75" fmla="*/ 864366 w 1268422"/>
                <a:gd name="connsiteY75" fmla="*/ 93234 h 583091"/>
                <a:gd name="connsiteX76" fmla="*/ 962337 w 1268422"/>
                <a:gd name="connsiteY76" fmla="*/ 109562 h 583091"/>
                <a:gd name="connsiteX77" fmla="*/ 994994 w 1268422"/>
                <a:gd name="connsiteY77" fmla="*/ 158548 h 583091"/>
                <a:gd name="connsiteX78" fmla="*/ 1158280 w 1268422"/>
                <a:gd name="connsiteY78" fmla="*/ 240191 h 583091"/>
                <a:gd name="connsiteX79" fmla="*/ 1190937 w 1268422"/>
                <a:gd name="connsiteY79" fmla="*/ 289176 h 583091"/>
                <a:gd name="connsiteX80" fmla="*/ 1239923 w 1268422"/>
                <a:gd name="connsiteY80" fmla="*/ 305505 h 583091"/>
                <a:gd name="connsiteX81" fmla="*/ 1256251 w 1268422"/>
                <a:gd name="connsiteY81" fmla="*/ 354491 h 583091"/>
                <a:gd name="connsiteX82" fmla="*/ 1207266 w 1268422"/>
                <a:gd name="connsiteY82" fmla="*/ 338162 h 583091"/>
                <a:gd name="connsiteX83" fmla="*/ 1141951 w 1268422"/>
                <a:gd name="connsiteY83" fmla="*/ 256519 h 583091"/>
                <a:gd name="connsiteX84" fmla="*/ 1060309 w 1268422"/>
                <a:gd name="connsiteY84" fmla="*/ 174876 h 583091"/>
                <a:gd name="connsiteX85" fmla="*/ 994994 w 1268422"/>
                <a:gd name="connsiteY85" fmla="*/ 158548 h 583091"/>
                <a:gd name="connsiteX86" fmla="*/ 946009 w 1268422"/>
                <a:gd name="connsiteY86" fmla="*/ 125891 h 583091"/>
                <a:gd name="connsiteX87" fmla="*/ 913351 w 1268422"/>
                <a:gd name="connsiteY87" fmla="*/ 93234 h 583091"/>
                <a:gd name="connsiteX88" fmla="*/ 848037 w 1268422"/>
                <a:gd name="connsiteY88" fmla="*/ 76905 h 583091"/>
                <a:gd name="connsiteX89" fmla="*/ 717409 w 1268422"/>
                <a:gd name="connsiteY89" fmla="*/ 44248 h 583091"/>
                <a:gd name="connsiteX90" fmla="*/ 309194 w 1268422"/>
                <a:gd name="connsiteY90" fmla="*/ 60576 h 583091"/>
                <a:gd name="connsiteX91" fmla="*/ 211223 w 1268422"/>
                <a:gd name="connsiteY91" fmla="*/ 76905 h 58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68422" h="583091">
                  <a:moveTo>
                    <a:pt x="47937" y="223862"/>
                  </a:moveTo>
                  <a:cubicBezTo>
                    <a:pt x="484064" y="65271"/>
                    <a:pt x="280034" y="101710"/>
                    <a:pt x="652094" y="76905"/>
                  </a:cubicBezTo>
                  <a:cubicBezTo>
                    <a:pt x="684751" y="82348"/>
                    <a:pt x="719326" y="80938"/>
                    <a:pt x="750066" y="93234"/>
                  </a:cubicBezTo>
                  <a:cubicBezTo>
                    <a:pt x="804888" y="115163"/>
                    <a:pt x="847522" y="182397"/>
                    <a:pt x="880694" y="223862"/>
                  </a:cubicBezTo>
                  <a:cubicBezTo>
                    <a:pt x="921736" y="346986"/>
                    <a:pt x="866374" y="195223"/>
                    <a:pt x="929680" y="321834"/>
                  </a:cubicBezTo>
                  <a:cubicBezTo>
                    <a:pt x="937377" y="337229"/>
                    <a:pt x="963221" y="370819"/>
                    <a:pt x="946009" y="370819"/>
                  </a:cubicBezTo>
                  <a:cubicBezTo>
                    <a:pt x="918795" y="370819"/>
                    <a:pt x="902466" y="338162"/>
                    <a:pt x="880694" y="321834"/>
                  </a:cubicBezTo>
                  <a:cubicBezTo>
                    <a:pt x="875251" y="305505"/>
                    <a:pt x="874933" y="286434"/>
                    <a:pt x="864366" y="272848"/>
                  </a:cubicBezTo>
                  <a:cubicBezTo>
                    <a:pt x="787267" y="173720"/>
                    <a:pt x="797894" y="185376"/>
                    <a:pt x="717409" y="158548"/>
                  </a:cubicBezTo>
                  <a:cubicBezTo>
                    <a:pt x="701080" y="147662"/>
                    <a:pt x="683499" y="138454"/>
                    <a:pt x="668423" y="125891"/>
                  </a:cubicBezTo>
                  <a:cubicBezTo>
                    <a:pt x="650683" y="111108"/>
                    <a:pt x="638651" y="89714"/>
                    <a:pt x="619437" y="76905"/>
                  </a:cubicBezTo>
                  <a:cubicBezTo>
                    <a:pt x="605116" y="67357"/>
                    <a:pt x="586780" y="66019"/>
                    <a:pt x="570451" y="60576"/>
                  </a:cubicBezTo>
                  <a:cubicBezTo>
                    <a:pt x="450708" y="66019"/>
                    <a:pt x="330299" y="63165"/>
                    <a:pt x="211223" y="76905"/>
                  </a:cubicBezTo>
                  <a:cubicBezTo>
                    <a:pt x="187042" y="79695"/>
                    <a:pt x="168509" y="100522"/>
                    <a:pt x="145909" y="109562"/>
                  </a:cubicBezTo>
                  <a:cubicBezTo>
                    <a:pt x="113947" y="122347"/>
                    <a:pt x="47937" y="142219"/>
                    <a:pt x="47937" y="142219"/>
                  </a:cubicBezTo>
                  <a:cubicBezTo>
                    <a:pt x="35949" y="178185"/>
                    <a:pt x="0" y="231765"/>
                    <a:pt x="96923" y="207534"/>
                  </a:cubicBezTo>
                  <a:cubicBezTo>
                    <a:pt x="144152" y="195727"/>
                    <a:pt x="184008" y="163990"/>
                    <a:pt x="227551" y="142219"/>
                  </a:cubicBezTo>
                  <a:lnTo>
                    <a:pt x="292866" y="109562"/>
                  </a:lnTo>
                  <a:cubicBezTo>
                    <a:pt x="314637" y="98676"/>
                    <a:pt x="334027" y="79924"/>
                    <a:pt x="358180" y="76905"/>
                  </a:cubicBezTo>
                  <a:lnTo>
                    <a:pt x="488809" y="60576"/>
                  </a:lnTo>
                  <a:cubicBezTo>
                    <a:pt x="652657" y="5961"/>
                    <a:pt x="594141" y="0"/>
                    <a:pt x="733737" y="27919"/>
                  </a:cubicBezTo>
                  <a:cubicBezTo>
                    <a:pt x="755743" y="32320"/>
                    <a:pt x="777280" y="38805"/>
                    <a:pt x="799051" y="44248"/>
                  </a:cubicBezTo>
                  <a:cubicBezTo>
                    <a:pt x="809937" y="60577"/>
                    <a:pt x="815632" y="81980"/>
                    <a:pt x="831709" y="93234"/>
                  </a:cubicBezTo>
                  <a:cubicBezTo>
                    <a:pt x="871591" y="121151"/>
                    <a:pt x="962337" y="158548"/>
                    <a:pt x="962337" y="158548"/>
                  </a:cubicBezTo>
                  <a:cubicBezTo>
                    <a:pt x="973223" y="174877"/>
                    <a:pt x="986218" y="189981"/>
                    <a:pt x="994994" y="207534"/>
                  </a:cubicBezTo>
                  <a:cubicBezTo>
                    <a:pt x="1002691" y="222929"/>
                    <a:pt x="1001776" y="242198"/>
                    <a:pt x="1011323" y="256519"/>
                  </a:cubicBezTo>
                  <a:cubicBezTo>
                    <a:pt x="1044423" y="306168"/>
                    <a:pt x="1074543" y="312622"/>
                    <a:pt x="1125623" y="338162"/>
                  </a:cubicBezTo>
                  <a:cubicBezTo>
                    <a:pt x="1109294" y="349048"/>
                    <a:pt x="1094190" y="362043"/>
                    <a:pt x="1076637" y="370819"/>
                  </a:cubicBezTo>
                  <a:cubicBezTo>
                    <a:pt x="1061242" y="378516"/>
                    <a:pt x="1041237" y="376581"/>
                    <a:pt x="1027651" y="387148"/>
                  </a:cubicBezTo>
                  <a:cubicBezTo>
                    <a:pt x="991196" y="415502"/>
                    <a:pt x="962337" y="452462"/>
                    <a:pt x="929680" y="485119"/>
                  </a:cubicBezTo>
                  <a:lnTo>
                    <a:pt x="880694" y="534105"/>
                  </a:lnTo>
                  <a:cubicBezTo>
                    <a:pt x="733737" y="528662"/>
                    <a:pt x="586576" y="527244"/>
                    <a:pt x="439823" y="517776"/>
                  </a:cubicBezTo>
                  <a:cubicBezTo>
                    <a:pt x="417428" y="516331"/>
                    <a:pt x="396004" y="507896"/>
                    <a:pt x="374509" y="501448"/>
                  </a:cubicBezTo>
                  <a:cubicBezTo>
                    <a:pt x="341537" y="491557"/>
                    <a:pt x="276537" y="468791"/>
                    <a:pt x="276537" y="468791"/>
                  </a:cubicBezTo>
                  <a:cubicBezTo>
                    <a:pt x="260208" y="452462"/>
                    <a:pt x="245779" y="433982"/>
                    <a:pt x="227551" y="419805"/>
                  </a:cubicBezTo>
                  <a:cubicBezTo>
                    <a:pt x="196570" y="395709"/>
                    <a:pt x="129580" y="354491"/>
                    <a:pt x="129580" y="354491"/>
                  </a:cubicBezTo>
                  <a:cubicBezTo>
                    <a:pt x="124137" y="338162"/>
                    <a:pt x="101080" y="317676"/>
                    <a:pt x="113251" y="305505"/>
                  </a:cubicBezTo>
                  <a:cubicBezTo>
                    <a:pt x="124137" y="294619"/>
                    <a:pt x="133100" y="329623"/>
                    <a:pt x="145909" y="338162"/>
                  </a:cubicBezTo>
                  <a:cubicBezTo>
                    <a:pt x="166162" y="351664"/>
                    <a:pt x="190089" y="358742"/>
                    <a:pt x="211223" y="370819"/>
                  </a:cubicBezTo>
                  <a:cubicBezTo>
                    <a:pt x="228262" y="380555"/>
                    <a:pt x="242171" y="395745"/>
                    <a:pt x="260209" y="403476"/>
                  </a:cubicBezTo>
                  <a:cubicBezTo>
                    <a:pt x="280836" y="412316"/>
                    <a:pt x="303945" y="413640"/>
                    <a:pt x="325523" y="419805"/>
                  </a:cubicBezTo>
                  <a:cubicBezTo>
                    <a:pt x="342073" y="424534"/>
                    <a:pt x="358180" y="430691"/>
                    <a:pt x="374509" y="436134"/>
                  </a:cubicBezTo>
                  <a:cubicBezTo>
                    <a:pt x="570452" y="430691"/>
                    <a:pt x="767396" y="440325"/>
                    <a:pt x="962337" y="419805"/>
                  </a:cubicBezTo>
                  <a:cubicBezTo>
                    <a:pt x="1001173" y="415717"/>
                    <a:pt x="991742" y="337499"/>
                    <a:pt x="1011323" y="321834"/>
                  </a:cubicBezTo>
                  <a:cubicBezTo>
                    <a:pt x="1028847" y="307815"/>
                    <a:pt x="1054866" y="310948"/>
                    <a:pt x="1076637" y="305505"/>
                  </a:cubicBezTo>
                  <a:cubicBezTo>
                    <a:pt x="1087523" y="321834"/>
                    <a:pt x="1106068" y="335133"/>
                    <a:pt x="1109294" y="354491"/>
                  </a:cubicBezTo>
                  <a:cubicBezTo>
                    <a:pt x="1112124" y="371468"/>
                    <a:pt x="1101821" y="388717"/>
                    <a:pt x="1092966" y="403476"/>
                  </a:cubicBezTo>
                  <a:cubicBezTo>
                    <a:pt x="1073684" y="435613"/>
                    <a:pt x="1046353" y="445456"/>
                    <a:pt x="1011323" y="452462"/>
                  </a:cubicBezTo>
                  <a:cubicBezTo>
                    <a:pt x="973584" y="460010"/>
                    <a:pt x="935123" y="463348"/>
                    <a:pt x="897023" y="468791"/>
                  </a:cubicBezTo>
                  <a:lnTo>
                    <a:pt x="292866" y="452462"/>
                  </a:lnTo>
                  <a:cubicBezTo>
                    <a:pt x="33259" y="442477"/>
                    <a:pt x="73286" y="512184"/>
                    <a:pt x="31609" y="387148"/>
                  </a:cubicBezTo>
                  <a:cubicBezTo>
                    <a:pt x="37052" y="365377"/>
                    <a:pt x="28694" y="333380"/>
                    <a:pt x="47937" y="321834"/>
                  </a:cubicBezTo>
                  <a:cubicBezTo>
                    <a:pt x="67180" y="310288"/>
                    <a:pt x="91344" y="333294"/>
                    <a:pt x="113251" y="338162"/>
                  </a:cubicBezTo>
                  <a:cubicBezTo>
                    <a:pt x="299830" y="379624"/>
                    <a:pt x="100911" y="330996"/>
                    <a:pt x="260209" y="370819"/>
                  </a:cubicBezTo>
                  <a:cubicBezTo>
                    <a:pt x="442723" y="553335"/>
                    <a:pt x="270445" y="401710"/>
                    <a:pt x="456151" y="517776"/>
                  </a:cubicBezTo>
                  <a:cubicBezTo>
                    <a:pt x="469206" y="525935"/>
                    <a:pt x="475999" y="541894"/>
                    <a:pt x="488809" y="550434"/>
                  </a:cubicBezTo>
                  <a:cubicBezTo>
                    <a:pt x="509062" y="563936"/>
                    <a:pt x="532352" y="572205"/>
                    <a:pt x="554123" y="583091"/>
                  </a:cubicBezTo>
                  <a:cubicBezTo>
                    <a:pt x="657537" y="577648"/>
                    <a:pt x="761758" y="580754"/>
                    <a:pt x="864366" y="566762"/>
                  </a:cubicBezTo>
                  <a:cubicBezTo>
                    <a:pt x="883810" y="564110"/>
                    <a:pt x="895799" y="542881"/>
                    <a:pt x="913351" y="534105"/>
                  </a:cubicBezTo>
                  <a:cubicBezTo>
                    <a:pt x="928746" y="526408"/>
                    <a:pt x="946008" y="523219"/>
                    <a:pt x="962337" y="517776"/>
                  </a:cubicBezTo>
                  <a:cubicBezTo>
                    <a:pt x="978666" y="501448"/>
                    <a:pt x="996540" y="486531"/>
                    <a:pt x="1011323" y="468791"/>
                  </a:cubicBezTo>
                  <a:cubicBezTo>
                    <a:pt x="1023886" y="453715"/>
                    <a:pt x="1028656" y="432064"/>
                    <a:pt x="1043980" y="419805"/>
                  </a:cubicBezTo>
                  <a:cubicBezTo>
                    <a:pt x="1057420" y="409053"/>
                    <a:pt x="1076637" y="408919"/>
                    <a:pt x="1092966" y="403476"/>
                  </a:cubicBezTo>
                  <a:cubicBezTo>
                    <a:pt x="1087523" y="349048"/>
                    <a:pt x="1095035" y="291704"/>
                    <a:pt x="1076637" y="240191"/>
                  </a:cubicBezTo>
                  <a:cubicBezTo>
                    <a:pt x="1051434" y="169623"/>
                    <a:pt x="993545" y="179191"/>
                    <a:pt x="946009" y="142219"/>
                  </a:cubicBezTo>
                  <a:cubicBezTo>
                    <a:pt x="873775" y="86037"/>
                    <a:pt x="891227" y="55917"/>
                    <a:pt x="815380" y="44248"/>
                  </a:cubicBezTo>
                  <a:cubicBezTo>
                    <a:pt x="761316" y="35931"/>
                    <a:pt x="706523" y="33362"/>
                    <a:pt x="652094" y="27919"/>
                  </a:cubicBezTo>
                  <a:cubicBezTo>
                    <a:pt x="521466" y="33362"/>
                    <a:pt x="390593" y="34590"/>
                    <a:pt x="260209" y="44248"/>
                  </a:cubicBezTo>
                  <a:cubicBezTo>
                    <a:pt x="243044" y="45519"/>
                    <a:pt x="225982" y="51721"/>
                    <a:pt x="211223" y="60576"/>
                  </a:cubicBezTo>
                  <a:cubicBezTo>
                    <a:pt x="198022" y="68497"/>
                    <a:pt x="189452" y="82348"/>
                    <a:pt x="178566" y="93234"/>
                  </a:cubicBezTo>
                  <a:cubicBezTo>
                    <a:pt x="173123" y="109562"/>
                    <a:pt x="146256" y="135827"/>
                    <a:pt x="162237" y="142219"/>
                  </a:cubicBezTo>
                  <a:cubicBezTo>
                    <a:pt x="192977" y="154515"/>
                    <a:pt x="227635" y="131813"/>
                    <a:pt x="260209" y="125891"/>
                  </a:cubicBezTo>
                  <a:cubicBezTo>
                    <a:pt x="287514" y="120926"/>
                    <a:pt x="314759" y="115582"/>
                    <a:pt x="341851" y="109562"/>
                  </a:cubicBezTo>
                  <a:cubicBezTo>
                    <a:pt x="363758" y="104694"/>
                    <a:pt x="385086" y="97248"/>
                    <a:pt x="407166" y="93234"/>
                  </a:cubicBezTo>
                  <a:cubicBezTo>
                    <a:pt x="445032" y="86349"/>
                    <a:pt x="483366" y="82348"/>
                    <a:pt x="521466" y="76905"/>
                  </a:cubicBezTo>
                  <a:cubicBezTo>
                    <a:pt x="635766" y="82348"/>
                    <a:pt x="750249" y="84781"/>
                    <a:pt x="864366" y="93234"/>
                  </a:cubicBezTo>
                  <a:cubicBezTo>
                    <a:pt x="897383" y="95680"/>
                    <a:pt x="932725" y="94756"/>
                    <a:pt x="962337" y="109562"/>
                  </a:cubicBezTo>
                  <a:cubicBezTo>
                    <a:pt x="979890" y="118338"/>
                    <a:pt x="980225" y="145625"/>
                    <a:pt x="994994" y="158548"/>
                  </a:cubicBezTo>
                  <a:cubicBezTo>
                    <a:pt x="1072756" y="226589"/>
                    <a:pt x="1077121" y="219901"/>
                    <a:pt x="1158280" y="240191"/>
                  </a:cubicBezTo>
                  <a:cubicBezTo>
                    <a:pt x="1169166" y="256519"/>
                    <a:pt x="1175613" y="276917"/>
                    <a:pt x="1190937" y="289176"/>
                  </a:cubicBezTo>
                  <a:cubicBezTo>
                    <a:pt x="1204377" y="299928"/>
                    <a:pt x="1227752" y="293334"/>
                    <a:pt x="1239923" y="305505"/>
                  </a:cubicBezTo>
                  <a:cubicBezTo>
                    <a:pt x="1252094" y="317676"/>
                    <a:pt x="1268422" y="342320"/>
                    <a:pt x="1256251" y="354491"/>
                  </a:cubicBezTo>
                  <a:cubicBezTo>
                    <a:pt x="1244081" y="366661"/>
                    <a:pt x="1223594" y="343605"/>
                    <a:pt x="1207266" y="338162"/>
                  </a:cubicBezTo>
                  <a:cubicBezTo>
                    <a:pt x="1106759" y="187399"/>
                    <a:pt x="1235014" y="372845"/>
                    <a:pt x="1141951" y="256519"/>
                  </a:cubicBezTo>
                  <a:cubicBezTo>
                    <a:pt x="1104089" y="209192"/>
                    <a:pt x="1119942" y="200433"/>
                    <a:pt x="1060309" y="174876"/>
                  </a:cubicBezTo>
                  <a:cubicBezTo>
                    <a:pt x="1039682" y="166036"/>
                    <a:pt x="1016766" y="163991"/>
                    <a:pt x="994994" y="158548"/>
                  </a:cubicBezTo>
                  <a:cubicBezTo>
                    <a:pt x="978666" y="147662"/>
                    <a:pt x="961333" y="138150"/>
                    <a:pt x="946009" y="125891"/>
                  </a:cubicBezTo>
                  <a:cubicBezTo>
                    <a:pt x="933988" y="116274"/>
                    <a:pt x="927121" y="100119"/>
                    <a:pt x="913351" y="93234"/>
                  </a:cubicBezTo>
                  <a:cubicBezTo>
                    <a:pt x="893279" y="83198"/>
                    <a:pt x="869615" y="83070"/>
                    <a:pt x="848037" y="76905"/>
                  </a:cubicBezTo>
                  <a:cubicBezTo>
                    <a:pt x="730887" y="43433"/>
                    <a:pt x="883384" y="77442"/>
                    <a:pt x="717409" y="44248"/>
                  </a:cubicBezTo>
                  <a:cubicBezTo>
                    <a:pt x="581337" y="49691"/>
                    <a:pt x="445028" y="50874"/>
                    <a:pt x="309194" y="60576"/>
                  </a:cubicBezTo>
                  <a:cubicBezTo>
                    <a:pt x="8294" y="82069"/>
                    <a:pt x="501716" y="76905"/>
                    <a:pt x="211223" y="76905"/>
                  </a:cubicBez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rot="11704386">
              <a:off x="1013770" y="4465407"/>
              <a:ext cx="382571" cy="228808"/>
            </a:xfrm>
            <a:custGeom>
              <a:avLst/>
              <a:gdLst>
                <a:gd name="connsiteX0" fmla="*/ 47937 w 1268422"/>
                <a:gd name="connsiteY0" fmla="*/ 223862 h 583091"/>
                <a:gd name="connsiteX1" fmla="*/ 652094 w 1268422"/>
                <a:gd name="connsiteY1" fmla="*/ 76905 h 583091"/>
                <a:gd name="connsiteX2" fmla="*/ 750066 w 1268422"/>
                <a:gd name="connsiteY2" fmla="*/ 93234 h 583091"/>
                <a:gd name="connsiteX3" fmla="*/ 880694 w 1268422"/>
                <a:gd name="connsiteY3" fmla="*/ 223862 h 583091"/>
                <a:gd name="connsiteX4" fmla="*/ 929680 w 1268422"/>
                <a:gd name="connsiteY4" fmla="*/ 321834 h 583091"/>
                <a:gd name="connsiteX5" fmla="*/ 946009 w 1268422"/>
                <a:gd name="connsiteY5" fmla="*/ 370819 h 583091"/>
                <a:gd name="connsiteX6" fmla="*/ 880694 w 1268422"/>
                <a:gd name="connsiteY6" fmla="*/ 321834 h 583091"/>
                <a:gd name="connsiteX7" fmla="*/ 864366 w 1268422"/>
                <a:gd name="connsiteY7" fmla="*/ 272848 h 583091"/>
                <a:gd name="connsiteX8" fmla="*/ 717409 w 1268422"/>
                <a:gd name="connsiteY8" fmla="*/ 158548 h 583091"/>
                <a:gd name="connsiteX9" fmla="*/ 668423 w 1268422"/>
                <a:gd name="connsiteY9" fmla="*/ 125891 h 583091"/>
                <a:gd name="connsiteX10" fmla="*/ 619437 w 1268422"/>
                <a:gd name="connsiteY10" fmla="*/ 76905 h 583091"/>
                <a:gd name="connsiteX11" fmla="*/ 570451 w 1268422"/>
                <a:gd name="connsiteY11" fmla="*/ 60576 h 583091"/>
                <a:gd name="connsiteX12" fmla="*/ 211223 w 1268422"/>
                <a:gd name="connsiteY12" fmla="*/ 76905 h 583091"/>
                <a:gd name="connsiteX13" fmla="*/ 145909 w 1268422"/>
                <a:gd name="connsiteY13" fmla="*/ 109562 h 583091"/>
                <a:gd name="connsiteX14" fmla="*/ 47937 w 1268422"/>
                <a:gd name="connsiteY14" fmla="*/ 142219 h 583091"/>
                <a:gd name="connsiteX15" fmla="*/ 96923 w 1268422"/>
                <a:gd name="connsiteY15" fmla="*/ 207534 h 583091"/>
                <a:gd name="connsiteX16" fmla="*/ 227551 w 1268422"/>
                <a:gd name="connsiteY16" fmla="*/ 142219 h 583091"/>
                <a:gd name="connsiteX17" fmla="*/ 292866 w 1268422"/>
                <a:gd name="connsiteY17" fmla="*/ 109562 h 583091"/>
                <a:gd name="connsiteX18" fmla="*/ 358180 w 1268422"/>
                <a:gd name="connsiteY18" fmla="*/ 76905 h 583091"/>
                <a:gd name="connsiteX19" fmla="*/ 488809 w 1268422"/>
                <a:gd name="connsiteY19" fmla="*/ 60576 h 583091"/>
                <a:gd name="connsiteX20" fmla="*/ 733737 w 1268422"/>
                <a:gd name="connsiteY20" fmla="*/ 27919 h 583091"/>
                <a:gd name="connsiteX21" fmla="*/ 799051 w 1268422"/>
                <a:gd name="connsiteY21" fmla="*/ 44248 h 583091"/>
                <a:gd name="connsiteX22" fmla="*/ 831709 w 1268422"/>
                <a:gd name="connsiteY22" fmla="*/ 93234 h 583091"/>
                <a:gd name="connsiteX23" fmla="*/ 962337 w 1268422"/>
                <a:gd name="connsiteY23" fmla="*/ 158548 h 583091"/>
                <a:gd name="connsiteX24" fmla="*/ 994994 w 1268422"/>
                <a:gd name="connsiteY24" fmla="*/ 207534 h 583091"/>
                <a:gd name="connsiteX25" fmla="*/ 1011323 w 1268422"/>
                <a:gd name="connsiteY25" fmla="*/ 256519 h 583091"/>
                <a:gd name="connsiteX26" fmla="*/ 1125623 w 1268422"/>
                <a:gd name="connsiteY26" fmla="*/ 338162 h 583091"/>
                <a:gd name="connsiteX27" fmla="*/ 1076637 w 1268422"/>
                <a:gd name="connsiteY27" fmla="*/ 370819 h 583091"/>
                <a:gd name="connsiteX28" fmla="*/ 1027651 w 1268422"/>
                <a:gd name="connsiteY28" fmla="*/ 387148 h 583091"/>
                <a:gd name="connsiteX29" fmla="*/ 929680 w 1268422"/>
                <a:gd name="connsiteY29" fmla="*/ 485119 h 583091"/>
                <a:gd name="connsiteX30" fmla="*/ 880694 w 1268422"/>
                <a:gd name="connsiteY30" fmla="*/ 534105 h 583091"/>
                <a:gd name="connsiteX31" fmla="*/ 439823 w 1268422"/>
                <a:gd name="connsiteY31" fmla="*/ 517776 h 583091"/>
                <a:gd name="connsiteX32" fmla="*/ 374509 w 1268422"/>
                <a:gd name="connsiteY32" fmla="*/ 501448 h 583091"/>
                <a:gd name="connsiteX33" fmla="*/ 276537 w 1268422"/>
                <a:gd name="connsiteY33" fmla="*/ 468791 h 583091"/>
                <a:gd name="connsiteX34" fmla="*/ 227551 w 1268422"/>
                <a:gd name="connsiteY34" fmla="*/ 419805 h 583091"/>
                <a:gd name="connsiteX35" fmla="*/ 129580 w 1268422"/>
                <a:gd name="connsiteY35" fmla="*/ 354491 h 583091"/>
                <a:gd name="connsiteX36" fmla="*/ 113251 w 1268422"/>
                <a:gd name="connsiteY36" fmla="*/ 305505 h 583091"/>
                <a:gd name="connsiteX37" fmla="*/ 145909 w 1268422"/>
                <a:gd name="connsiteY37" fmla="*/ 338162 h 583091"/>
                <a:gd name="connsiteX38" fmla="*/ 211223 w 1268422"/>
                <a:gd name="connsiteY38" fmla="*/ 370819 h 583091"/>
                <a:gd name="connsiteX39" fmla="*/ 260209 w 1268422"/>
                <a:gd name="connsiteY39" fmla="*/ 403476 h 583091"/>
                <a:gd name="connsiteX40" fmla="*/ 325523 w 1268422"/>
                <a:gd name="connsiteY40" fmla="*/ 419805 h 583091"/>
                <a:gd name="connsiteX41" fmla="*/ 374509 w 1268422"/>
                <a:gd name="connsiteY41" fmla="*/ 436134 h 583091"/>
                <a:gd name="connsiteX42" fmla="*/ 962337 w 1268422"/>
                <a:gd name="connsiteY42" fmla="*/ 419805 h 583091"/>
                <a:gd name="connsiteX43" fmla="*/ 1011323 w 1268422"/>
                <a:gd name="connsiteY43" fmla="*/ 321834 h 583091"/>
                <a:gd name="connsiteX44" fmla="*/ 1076637 w 1268422"/>
                <a:gd name="connsiteY44" fmla="*/ 305505 h 583091"/>
                <a:gd name="connsiteX45" fmla="*/ 1109294 w 1268422"/>
                <a:gd name="connsiteY45" fmla="*/ 354491 h 583091"/>
                <a:gd name="connsiteX46" fmla="*/ 1092966 w 1268422"/>
                <a:gd name="connsiteY46" fmla="*/ 403476 h 583091"/>
                <a:gd name="connsiteX47" fmla="*/ 1011323 w 1268422"/>
                <a:gd name="connsiteY47" fmla="*/ 452462 h 583091"/>
                <a:gd name="connsiteX48" fmla="*/ 897023 w 1268422"/>
                <a:gd name="connsiteY48" fmla="*/ 468791 h 583091"/>
                <a:gd name="connsiteX49" fmla="*/ 292866 w 1268422"/>
                <a:gd name="connsiteY49" fmla="*/ 452462 h 583091"/>
                <a:gd name="connsiteX50" fmla="*/ 31609 w 1268422"/>
                <a:gd name="connsiteY50" fmla="*/ 387148 h 583091"/>
                <a:gd name="connsiteX51" fmla="*/ 47937 w 1268422"/>
                <a:gd name="connsiteY51" fmla="*/ 321834 h 583091"/>
                <a:gd name="connsiteX52" fmla="*/ 113251 w 1268422"/>
                <a:gd name="connsiteY52" fmla="*/ 338162 h 583091"/>
                <a:gd name="connsiteX53" fmla="*/ 260209 w 1268422"/>
                <a:gd name="connsiteY53" fmla="*/ 370819 h 583091"/>
                <a:gd name="connsiteX54" fmla="*/ 456151 w 1268422"/>
                <a:gd name="connsiteY54" fmla="*/ 517776 h 583091"/>
                <a:gd name="connsiteX55" fmla="*/ 488809 w 1268422"/>
                <a:gd name="connsiteY55" fmla="*/ 550434 h 583091"/>
                <a:gd name="connsiteX56" fmla="*/ 554123 w 1268422"/>
                <a:gd name="connsiteY56" fmla="*/ 583091 h 583091"/>
                <a:gd name="connsiteX57" fmla="*/ 864366 w 1268422"/>
                <a:gd name="connsiteY57" fmla="*/ 566762 h 583091"/>
                <a:gd name="connsiteX58" fmla="*/ 913351 w 1268422"/>
                <a:gd name="connsiteY58" fmla="*/ 534105 h 583091"/>
                <a:gd name="connsiteX59" fmla="*/ 962337 w 1268422"/>
                <a:gd name="connsiteY59" fmla="*/ 517776 h 583091"/>
                <a:gd name="connsiteX60" fmla="*/ 1011323 w 1268422"/>
                <a:gd name="connsiteY60" fmla="*/ 468791 h 583091"/>
                <a:gd name="connsiteX61" fmla="*/ 1043980 w 1268422"/>
                <a:gd name="connsiteY61" fmla="*/ 419805 h 583091"/>
                <a:gd name="connsiteX62" fmla="*/ 1092966 w 1268422"/>
                <a:gd name="connsiteY62" fmla="*/ 403476 h 583091"/>
                <a:gd name="connsiteX63" fmla="*/ 1076637 w 1268422"/>
                <a:gd name="connsiteY63" fmla="*/ 240191 h 583091"/>
                <a:gd name="connsiteX64" fmla="*/ 946009 w 1268422"/>
                <a:gd name="connsiteY64" fmla="*/ 142219 h 583091"/>
                <a:gd name="connsiteX65" fmla="*/ 815380 w 1268422"/>
                <a:gd name="connsiteY65" fmla="*/ 44248 h 583091"/>
                <a:gd name="connsiteX66" fmla="*/ 652094 w 1268422"/>
                <a:gd name="connsiteY66" fmla="*/ 27919 h 583091"/>
                <a:gd name="connsiteX67" fmla="*/ 260209 w 1268422"/>
                <a:gd name="connsiteY67" fmla="*/ 44248 h 583091"/>
                <a:gd name="connsiteX68" fmla="*/ 211223 w 1268422"/>
                <a:gd name="connsiteY68" fmla="*/ 60576 h 583091"/>
                <a:gd name="connsiteX69" fmla="*/ 178566 w 1268422"/>
                <a:gd name="connsiteY69" fmla="*/ 93234 h 583091"/>
                <a:gd name="connsiteX70" fmla="*/ 162237 w 1268422"/>
                <a:gd name="connsiteY70" fmla="*/ 142219 h 583091"/>
                <a:gd name="connsiteX71" fmla="*/ 260209 w 1268422"/>
                <a:gd name="connsiteY71" fmla="*/ 125891 h 583091"/>
                <a:gd name="connsiteX72" fmla="*/ 341851 w 1268422"/>
                <a:gd name="connsiteY72" fmla="*/ 109562 h 583091"/>
                <a:gd name="connsiteX73" fmla="*/ 407166 w 1268422"/>
                <a:gd name="connsiteY73" fmla="*/ 93234 h 583091"/>
                <a:gd name="connsiteX74" fmla="*/ 521466 w 1268422"/>
                <a:gd name="connsiteY74" fmla="*/ 76905 h 583091"/>
                <a:gd name="connsiteX75" fmla="*/ 864366 w 1268422"/>
                <a:gd name="connsiteY75" fmla="*/ 93234 h 583091"/>
                <a:gd name="connsiteX76" fmla="*/ 962337 w 1268422"/>
                <a:gd name="connsiteY76" fmla="*/ 109562 h 583091"/>
                <a:gd name="connsiteX77" fmla="*/ 994994 w 1268422"/>
                <a:gd name="connsiteY77" fmla="*/ 158548 h 583091"/>
                <a:gd name="connsiteX78" fmla="*/ 1158280 w 1268422"/>
                <a:gd name="connsiteY78" fmla="*/ 240191 h 583091"/>
                <a:gd name="connsiteX79" fmla="*/ 1190937 w 1268422"/>
                <a:gd name="connsiteY79" fmla="*/ 289176 h 583091"/>
                <a:gd name="connsiteX80" fmla="*/ 1239923 w 1268422"/>
                <a:gd name="connsiteY80" fmla="*/ 305505 h 583091"/>
                <a:gd name="connsiteX81" fmla="*/ 1256251 w 1268422"/>
                <a:gd name="connsiteY81" fmla="*/ 354491 h 583091"/>
                <a:gd name="connsiteX82" fmla="*/ 1207266 w 1268422"/>
                <a:gd name="connsiteY82" fmla="*/ 338162 h 583091"/>
                <a:gd name="connsiteX83" fmla="*/ 1141951 w 1268422"/>
                <a:gd name="connsiteY83" fmla="*/ 256519 h 583091"/>
                <a:gd name="connsiteX84" fmla="*/ 1060309 w 1268422"/>
                <a:gd name="connsiteY84" fmla="*/ 174876 h 583091"/>
                <a:gd name="connsiteX85" fmla="*/ 994994 w 1268422"/>
                <a:gd name="connsiteY85" fmla="*/ 158548 h 583091"/>
                <a:gd name="connsiteX86" fmla="*/ 946009 w 1268422"/>
                <a:gd name="connsiteY86" fmla="*/ 125891 h 583091"/>
                <a:gd name="connsiteX87" fmla="*/ 913351 w 1268422"/>
                <a:gd name="connsiteY87" fmla="*/ 93234 h 583091"/>
                <a:gd name="connsiteX88" fmla="*/ 848037 w 1268422"/>
                <a:gd name="connsiteY88" fmla="*/ 76905 h 583091"/>
                <a:gd name="connsiteX89" fmla="*/ 717409 w 1268422"/>
                <a:gd name="connsiteY89" fmla="*/ 44248 h 583091"/>
                <a:gd name="connsiteX90" fmla="*/ 309194 w 1268422"/>
                <a:gd name="connsiteY90" fmla="*/ 60576 h 583091"/>
                <a:gd name="connsiteX91" fmla="*/ 211223 w 1268422"/>
                <a:gd name="connsiteY91" fmla="*/ 76905 h 58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68422" h="583091">
                  <a:moveTo>
                    <a:pt x="47937" y="223862"/>
                  </a:moveTo>
                  <a:cubicBezTo>
                    <a:pt x="484064" y="65271"/>
                    <a:pt x="280034" y="101710"/>
                    <a:pt x="652094" y="76905"/>
                  </a:cubicBezTo>
                  <a:cubicBezTo>
                    <a:pt x="684751" y="82348"/>
                    <a:pt x="719326" y="80938"/>
                    <a:pt x="750066" y="93234"/>
                  </a:cubicBezTo>
                  <a:cubicBezTo>
                    <a:pt x="804888" y="115163"/>
                    <a:pt x="847522" y="182397"/>
                    <a:pt x="880694" y="223862"/>
                  </a:cubicBezTo>
                  <a:cubicBezTo>
                    <a:pt x="921736" y="346986"/>
                    <a:pt x="866374" y="195223"/>
                    <a:pt x="929680" y="321834"/>
                  </a:cubicBezTo>
                  <a:cubicBezTo>
                    <a:pt x="937377" y="337229"/>
                    <a:pt x="963221" y="370819"/>
                    <a:pt x="946009" y="370819"/>
                  </a:cubicBezTo>
                  <a:cubicBezTo>
                    <a:pt x="918795" y="370819"/>
                    <a:pt x="902466" y="338162"/>
                    <a:pt x="880694" y="321834"/>
                  </a:cubicBezTo>
                  <a:cubicBezTo>
                    <a:pt x="875251" y="305505"/>
                    <a:pt x="874933" y="286434"/>
                    <a:pt x="864366" y="272848"/>
                  </a:cubicBezTo>
                  <a:cubicBezTo>
                    <a:pt x="787267" y="173720"/>
                    <a:pt x="797894" y="185376"/>
                    <a:pt x="717409" y="158548"/>
                  </a:cubicBezTo>
                  <a:cubicBezTo>
                    <a:pt x="701080" y="147662"/>
                    <a:pt x="683499" y="138454"/>
                    <a:pt x="668423" y="125891"/>
                  </a:cubicBezTo>
                  <a:cubicBezTo>
                    <a:pt x="650683" y="111108"/>
                    <a:pt x="638651" y="89714"/>
                    <a:pt x="619437" y="76905"/>
                  </a:cubicBezTo>
                  <a:cubicBezTo>
                    <a:pt x="605116" y="67357"/>
                    <a:pt x="586780" y="66019"/>
                    <a:pt x="570451" y="60576"/>
                  </a:cubicBezTo>
                  <a:cubicBezTo>
                    <a:pt x="450708" y="66019"/>
                    <a:pt x="330299" y="63165"/>
                    <a:pt x="211223" y="76905"/>
                  </a:cubicBezTo>
                  <a:cubicBezTo>
                    <a:pt x="187042" y="79695"/>
                    <a:pt x="168509" y="100522"/>
                    <a:pt x="145909" y="109562"/>
                  </a:cubicBezTo>
                  <a:cubicBezTo>
                    <a:pt x="113947" y="122347"/>
                    <a:pt x="47937" y="142219"/>
                    <a:pt x="47937" y="142219"/>
                  </a:cubicBezTo>
                  <a:cubicBezTo>
                    <a:pt x="35949" y="178185"/>
                    <a:pt x="0" y="231765"/>
                    <a:pt x="96923" y="207534"/>
                  </a:cubicBezTo>
                  <a:cubicBezTo>
                    <a:pt x="144152" y="195727"/>
                    <a:pt x="184008" y="163990"/>
                    <a:pt x="227551" y="142219"/>
                  </a:cubicBezTo>
                  <a:lnTo>
                    <a:pt x="292866" y="109562"/>
                  </a:lnTo>
                  <a:cubicBezTo>
                    <a:pt x="314637" y="98676"/>
                    <a:pt x="334027" y="79924"/>
                    <a:pt x="358180" y="76905"/>
                  </a:cubicBezTo>
                  <a:lnTo>
                    <a:pt x="488809" y="60576"/>
                  </a:lnTo>
                  <a:cubicBezTo>
                    <a:pt x="652657" y="5961"/>
                    <a:pt x="594141" y="0"/>
                    <a:pt x="733737" y="27919"/>
                  </a:cubicBezTo>
                  <a:cubicBezTo>
                    <a:pt x="755743" y="32320"/>
                    <a:pt x="777280" y="38805"/>
                    <a:pt x="799051" y="44248"/>
                  </a:cubicBezTo>
                  <a:cubicBezTo>
                    <a:pt x="809937" y="60577"/>
                    <a:pt x="815632" y="81980"/>
                    <a:pt x="831709" y="93234"/>
                  </a:cubicBezTo>
                  <a:cubicBezTo>
                    <a:pt x="871591" y="121151"/>
                    <a:pt x="962337" y="158548"/>
                    <a:pt x="962337" y="158548"/>
                  </a:cubicBezTo>
                  <a:cubicBezTo>
                    <a:pt x="973223" y="174877"/>
                    <a:pt x="986218" y="189981"/>
                    <a:pt x="994994" y="207534"/>
                  </a:cubicBezTo>
                  <a:cubicBezTo>
                    <a:pt x="1002691" y="222929"/>
                    <a:pt x="1001776" y="242198"/>
                    <a:pt x="1011323" y="256519"/>
                  </a:cubicBezTo>
                  <a:cubicBezTo>
                    <a:pt x="1044423" y="306168"/>
                    <a:pt x="1074543" y="312622"/>
                    <a:pt x="1125623" y="338162"/>
                  </a:cubicBezTo>
                  <a:cubicBezTo>
                    <a:pt x="1109294" y="349048"/>
                    <a:pt x="1094190" y="362043"/>
                    <a:pt x="1076637" y="370819"/>
                  </a:cubicBezTo>
                  <a:cubicBezTo>
                    <a:pt x="1061242" y="378516"/>
                    <a:pt x="1041237" y="376581"/>
                    <a:pt x="1027651" y="387148"/>
                  </a:cubicBezTo>
                  <a:cubicBezTo>
                    <a:pt x="991196" y="415502"/>
                    <a:pt x="962337" y="452462"/>
                    <a:pt x="929680" y="485119"/>
                  </a:cubicBezTo>
                  <a:lnTo>
                    <a:pt x="880694" y="534105"/>
                  </a:lnTo>
                  <a:cubicBezTo>
                    <a:pt x="733737" y="528662"/>
                    <a:pt x="586576" y="527244"/>
                    <a:pt x="439823" y="517776"/>
                  </a:cubicBezTo>
                  <a:cubicBezTo>
                    <a:pt x="417428" y="516331"/>
                    <a:pt x="396004" y="507896"/>
                    <a:pt x="374509" y="501448"/>
                  </a:cubicBezTo>
                  <a:cubicBezTo>
                    <a:pt x="341537" y="491557"/>
                    <a:pt x="276537" y="468791"/>
                    <a:pt x="276537" y="468791"/>
                  </a:cubicBezTo>
                  <a:cubicBezTo>
                    <a:pt x="260208" y="452462"/>
                    <a:pt x="245779" y="433982"/>
                    <a:pt x="227551" y="419805"/>
                  </a:cubicBezTo>
                  <a:cubicBezTo>
                    <a:pt x="196570" y="395709"/>
                    <a:pt x="129580" y="354491"/>
                    <a:pt x="129580" y="354491"/>
                  </a:cubicBezTo>
                  <a:cubicBezTo>
                    <a:pt x="124137" y="338162"/>
                    <a:pt x="101080" y="317676"/>
                    <a:pt x="113251" y="305505"/>
                  </a:cubicBezTo>
                  <a:cubicBezTo>
                    <a:pt x="124137" y="294619"/>
                    <a:pt x="133100" y="329623"/>
                    <a:pt x="145909" y="338162"/>
                  </a:cubicBezTo>
                  <a:cubicBezTo>
                    <a:pt x="166162" y="351664"/>
                    <a:pt x="190089" y="358742"/>
                    <a:pt x="211223" y="370819"/>
                  </a:cubicBezTo>
                  <a:cubicBezTo>
                    <a:pt x="228262" y="380555"/>
                    <a:pt x="242171" y="395745"/>
                    <a:pt x="260209" y="403476"/>
                  </a:cubicBezTo>
                  <a:cubicBezTo>
                    <a:pt x="280836" y="412316"/>
                    <a:pt x="303945" y="413640"/>
                    <a:pt x="325523" y="419805"/>
                  </a:cubicBezTo>
                  <a:cubicBezTo>
                    <a:pt x="342073" y="424534"/>
                    <a:pt x="358180" y="430691"/>
                    <a:pt x="374509" y="436134"/>
                  </a:cubicBezTo>
                  <a:cubicBezTo>
                    <a:pt x="570452" y="430691"/>
                    <a:pt x="767396" y="440325"/>
                    <a:pt x="962337" y="419805"/>
                  </a:cubicBezTo>
                  <a:cubicBezTo>
                    <a:pt x="1001173" y="415717"/>
                    <a:pt x="991742" y="337499"/>
                    <a:pt x="1011323" y="321834"/>
                  </a:cubicBezTo>
                  <a:cubicBezTo>
                    <a:pt x="1028847" y="307815"/>
                    <a:pt x="1054866" y="310948"/>
                    <a:pt x="1076637" y="305505"/>
                  </a:cubicBezTo>
                  <a:cubicBezTo>
                    <a:pt x="1087523" y="321834"/>
                    <a:pt x="1106068" y="335133"/>
                    <a:pt x="1109294" y="354491"/>
                  </a:cubicBezTo>
                  <a:cubicBezTo>
                    <a:pt x="1112124" y="371468"/>
                    <a:pt x="1101821" y="388717"/>
                    <a:pt x="1092966" y="403476"/>
                  </a:cubicBezTo>
                  <a:cubicBezTo>
                    <a:pt x="1073684" y="435613"/>
                    <a:pt x="1046353" y="445456"/>
                    <a:pt x="1011323" y="452462"/>
                  </a:cubicBezTo>
                  <a:cubicBezTo>
                    <a:pt x="973584" y="460010"/>
                    <a:pt x="935123" y="463348"/>
                    <a:pt x="897023" y="468791"/>
                  </a:cubicBezTo>
                  <a:lnTo>
                    <a:pt x="292866" y="452462"/>
                  </a:lnTo>
                  <a:cubicBezTo>
                    <a:pt x="33259" y="442477"/>
                    <a:pt x="73286" y="512184"/>
                    <a:pt x="31609" y="387148"/>
                  </a:cubicBezTo>
                  <a:cubicBezTo>
                    <a:pt x="37052" y="365377"/>
                    <a:pt x="28694" y="333380"/>
                    <a:pt x="47937" y="321834"/>
                  </a:cubicBezTo>
                  <a:cubicBezTo>
                    <a:pt x="67180" y="310288"/>
                    <a:pt x="91344" y="333294"/>
                    <a:pt x="113251" y="338162"/>
                  </a:cubicBezTo>
                  <a:cubicBezTo>
                    <a:pt x="299830" y="379624"/>
                    <a:pt x="100911" y="330996"/>
                    <a:pt x="260209" y="370819"/>
                  </a:cubicBezTo>
                  <a:cubicBezTo>
                    <a:pt x="442723" y="553335"/>
                    <a:pt x="270445" y="401710"/>
                    <a:pt x="456151" y="517776"/>
                  </a:cubicBezTo>
                  <a:cubicBezTo>
                    <a:pt x="469206" y="525935"/>
                    <a:pt x="475999" y="541894"/>
                    <a:pt x="488809" y="550434"/>
                  </a:cubicBezTo>
                  <a:cubicBezTo>
                    <a:pt x="509062" y="563936"/>
                    <a:pt x="532352" y="572205"/>
                    <a:pt x="554123" y="583091"/>
                  </a:cubicBezTo>
                  <a:cubicBezTo>
                    <a:pt x="657537" y="577648"/>
                    <a:pt x="761758" y="580754"/>
                    <a:pt x="864366" y="566762"/>
                  </a:cubicBezTo>
                  <a:cubicBezTo>
                    <a:pt x="883810" y="564110"/>
                    <a:pt x="895799" y="542881"/>
                    <a:pt x="913351" y="534105"/>
                  </a:cubicBezTo>
                  <a:cubicBezTo>
                    <a:pt x="928746" y="526408"/>
                    <a:pt x="946008" y="523219"/>
                    <a:pt x="962337" y="517776"/>
                  </a:cubicBezTo>
                  <a:cubicBezTo>
                    <a:pt x="978666" y="501448"/>
                    <a:pt x="996540" y="486531"/>
                    <a:pt x="1011323" y="468791"/>
                  </a:cubicBezTo>
                  <a:cubicBezTo>
                    <a:pt x="1023886" y="453715"/>
                    <a:pt x="1028656" y="432064"/>
                    <a:pt x="1043980" y="419805"/>
                  </a:cubicBezTo>
                  <a:cubicBezTo>
                    <a:pt x="1057420" y="409053"/>
                    <a:pt x="1076637" y="408919"/>
                    <a:pt x="1092966" y="403476"/>
                  </a:cubicBezTo>
                  <a:cubicBezTo>
                    <a:pt x="1087523" y="349048"/>
                    <a:pt x="1095035" y="291704"/>
                    <a:pt x="1076637" y="240191"/>
                  </a:cubicBezTo>
                  <a:cubicBezTo>
                    <a:pt x="1051434" y="169623"/>
                    <a:pt x="993545" y="179191"/>
                    <a:pt x="946009" y="142219"/>
                  </a:cubicBezTo>
                  <a:cubicBezTo>
                    <a:pt x="873775" y="86037"/>
                    <a:pt x="891227" y="55917"/>
                    <a:pt x="815380" y="44248"/>
                  </a:cubicBezTo>
                  <a:cubicBezTo>
                    <a:pt x="761316" y="35931"/>
                    <a:pt x="706523" y="33362"/>
                    <a:pt x="652094" y="27919"/>
                  </a:cubicBezTo>
                  <a:cubicBezTo>
                    <a:pt x="521466" y="33362"/>
                    <a:pt x="390593" y="34590"/>
                    <a:pt x="260209" y="44248"/>
                  </a:cubicBezTo>
                  <a:cubicBezTo>
                    <a:pt x="243044" y="45519"/>
                    <a:pt x="225982" y="51721"/>
                    <a:pt x="211223" y="60576"/>
                  </a:cubicBezTo>
                  <a:cubicBezTo>
                    <a:pt x="198022" y="68497"/>
                    <a:pt x="189452" y="82348"/>
                    <a:pt x="178566" y="93234"/>
                  </a:cubicBezTo>
                  <a:cubicBezTo>
                    <a:pt x="173123" y="109562"/>
                    <a:pt x="146256" y="135827"/>
                    <a:pt x="162237" y="142219"/>
                  </a:cubicBezTo>
                  <a:cubicBezTo>
                    <a:pt x="192977" y="154515"/>
                    <a:pt x="227635" y="131813"/>
                    <a:pt x="260209" y="125891"/>
                  </a:cubicBezTo>
                  <a:cubicBezTo>
                    <a:pt x="287514" y="120926"/>
                    <a:pt x="314759" y="115582"/>
                    <a:pt x="341851" y="109562"/>
                  </a:cubicBezTo>
                  <a:cubicBezTo>
                    <a:pt x="363758" y="104694"/>
                    <a:pt x="385086" y="97248"/>
                    <a:pt x="407166" y="93234"/>
                  </a:cubicBezTo>
                  <a:cubicBezTo>
                    <a:pt x="445032" y="86349"/>
                    <a:pt x="483366" y="82348"/>
                    <a:pt x="521466" y="76905"/>
                  </a:cubicBezTo>
                  <a:cubicBezTo>
                    <a:pt x="635766" y="82348"/>
                    <a:pt x="750249" y="84781"/>
                    <a:pt x="864366" y="93234"/>
                  </a:cubicBezTo>
                  <a:cubicBezTo>
                    <a:pt x="897383" y="95680"/>
                    <a:pt x="932725" y="94756"/>
                    <a:pt x="962337" y="109562"/>
                  </a:cubicBezTo>
                  <a:cubicBezTo>
                    <a:pt x="979890" y="118338"/>
                    <a:pt x="980225" y="145625"/>
                    <a:pt x="994994" y="158548"/>
                  </a:cubicBezTo>
                  <a:cubicBezTo>
                    <a:pt x="1072756" y="226589"/>
                    <a:pt x="1077121" y="219901"/>
                    <a:pt x="1158280" y="240191"/>
                  </a:cubicBezTo>
                  <a:cubicBezTo>
                    <a:pt x="1169166" y="256519"/>
                    <a:pt x="1175613" y="276917"/>
                    <a:pt x="1190937" y="289176"/>
                  </a:cubicBezTo>
                  <a:cubicBezTo>
                    <a:pt x="1204377" y="299928"/>
                    <a:pt x="1227752" y="293334"/>
                    <a:pt x="1239923" y="305505"/>
                  </a:cubicBezTo>
                  <a:cubicBezTo>
                    <a:pt x="1252094" y="317676"/>
                    <a:pt x="1268422" y="342320"/>
                    <a:pt x="1256251" y="354491"/>
                  </a:cubicBezTo>
                  <a:cubicBezTo>
                    <a:pt x="1244081" y="366661"/>
                    <a:pt x="1223594" y="343605"/>
                    <a:pt x="1207266" y="338162"/>
                  </a:cubicBezTo>
                  <a:cubicBezTo>
                    <a:pt x="1106759" y="187399"/>
                    <a:pt x="1235014" y="372845"/>
                    <a:pt x="1141951" y="256519"/>
                  </a:cubicBezTo>
                  <a:cubicBezTo>
                    <a:pt x="1104089" y="209192"/>
                    <a:pt x="1119942" y="200433"/>
                    <a:pt x="1060309" y="174876"/>
                  </a:cubicBezTo>
                  <a:cubicBezTo>
                    <a:pt x="1039682" y="166036"/>
                    <a:pt x="1016766" y="163991"/>
                    <a:pt x="994994" y="158548"/>
                  </a:cubicBezTo>
                  <a:cubicBezTo>
                    <a:pt x="978666" y="147662"/>
                    <a:pt x="961333" y="138150"/>
                    <a:pt x="946009" y="125891"/>
                  </a:cubicBezTo>
                  <a:cubicBezTo>
                    <a:pt x="933988" y="116274"/>
                    <a:pt x="927121" y="100119"/>
                    <a:pt x="913351" y="93234"/>
                  </a:cubicBezTo>
                  <a:cubicBezTo>
                    <a:pt x="893279" y="83198"/>
                    <a:pt x="869615" y="83070"/>
                    <a:pt x="848037" y="76905"/>
                  </a:cubicBezTo>
                  <a:cubicBezTo>
                    <a:pt x="730887" y="43433"/>
                    <a:pt x="883384" y="77442"/>
                    <a:pt x="717409" y="44248"/>
                  </a:cubicBezTo>
                  <a:cubicBezTo>
                    <a:pt x="581337" y="49691"/>
                    <a:pt x="445028" y="50874"/>
                    <a:pt x="309194" y="60576"/>
                  </a:cubicBezTo>
                  <a:cubicBezTo>
                    <a:pt x="8294" y="82069"/>
                    <a:pt x="501716" y="76905"/>
                    <a:pt x="211223" y="76905"/>
                  </a:cubicBez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 name="Freeform 51"/>
          <p:cNvSpPr/>
          <p:nvPr/>
        </p:nvSpPr>
        <p:spPr>
          <a:xfrm rot="3791371" flipH="1">
            <a:off x="3710288" y="1234348"/>
            <a:ext cx="446083" cy="392444"/>
          </a:xfrm>
          <a:custGeom>
            <a:avLst/>
            <a:gdLst>
              <a:gd name="connsiteX0" fmla="*/ 64394 w 360608"/>
              <a:gd name="connsiteY0" fmla="*/ 349535 h 392444"/>
              <a:gd name="connsiteX1" fmla="*/ 334850 w 360608"/>
              <a:gd name="connsiteY1" fmla="*/ 272262 h 392444"/>
              <a:gd name="connsiteX2" fmla="*/ 347729 w 360608"/>
              <a:gd name="connsiteY2" fmla="*/ 233625 h 392444"/>
              <a:gd name="connsiteX3" fmla="*/ 334850 w 360608"/>
              <a:gd name="connsiteY3" fmla="*/ 143473 h 392444"/>
              <a:gd name="connsiteX4" fmla="*/ 309093 w 360608"/>
              <a:gd name="connsiteY4" fmla="*/ 104837 h 392444"/>
              <a:gd name="connsiteX5" fmla="*/ 347729 w 360608"/>
              <a:gd name="connsiteY5" fmla="*/ 91958 h 392444"/>
              <a:gd name="connsiteX6" fmla="*/ 360608 w 360608"/>
              <a:gd name="connsiteY6" fmla="*/ 130594 h 392444"/>
              <a:gd name="connsiteX7" fmla="*/ 347729 w 360608"/>
              <a:gd name="connsiteY7" fmla="*/ 233625 h 392444"/>
              <a:gd name="connsiteX8" fmla="*/ 309093 w 360608"/>
              <a:gd name="connsiteY8" fmla="*/ 272262 h 392444"/>
              <a:gd name="connsiteX9" fmla="*/ 0 w 360608"/>
              <a:gd name="connsiteY9" fmla="*/ 310899 h 392444"/>
              <a:gd name="connsiteX10" fmla="*/ 231819 w 360608"/>
              <a:gd name="connsiteY10" fmla="*/ 259383 h 392444"/>
              <a:gd name="connsiteX11" fmla="*/ 270456 w 360608"/>
              <a:gd name="connsiteY11" fmla="*/ 220746 h 392444"/>
              <a:gd name="connsiteX12" fmla="*/ 257577 w 360608"/>
              <a:gd name="connsiteY12" fmla="*/ 117715 h 392444"/>
              <a:gd name="connsiteX13" fmla="*/ 244698 w 360608"/>
              <a:gd name="connsiteY13" fmla="*/ 79079 h 392444"/>
              <a:gd name="connsiteX14" fmla="*/ 283335 w 360608"/>
              <a:gd name="connsiteY14" fmla="*/ 194989 h 392444"/>
              <a:gd name="connsiteX15" fmla="*/ 270456 w 360608"/>
              <a:gd name="connsiteY15" fmla="*/ 233625 h 392444"/>
              <a:gd name="connsiteX16" fmla="*/ 193183 w 360608"/>
              <a:gd name="connsiteY16" fmla="*/ 246504 h 392444"/>
              <a:gd name="connsiteX17" fmla="*/ 103031 w 360608"/>
              <a:gd name="connsiteY17" fmla="*/ 285141 h 392444"/>
              <a:gd name="connsiteX18" fmla="*/ 12878 w 360608"/>
              <a:gd name="connsiteY18" fmla="*/ 310899 h 392444"/>
              <a:gd name="connsiteX19" fmla="*/ 90152 w 360608"/>
              <a:gd name="connsiteY19" fmla="*/ 182110 h 392444"/>
              <a:gd name="connsiteX20" fmla="*/ 128788 w 360608"/>
              <a:gd name="connsiteY20" fmla="*/ 104837 h 392444"/>
              <a:gd name="connsiteX21" fmla="*/ 115909 w 360608"/>
              <a:gd name="connsiteY21" fmla="*/ 53321 h 392444"/>
              <a:gd name="connsiteX22" fmla="*/ 90152 w 360608"/>
              <a:gd name="connsiteY22" fmla="*/ 14684 h 392444"/>
              <a:gd name="connsiteX23" fmla="*/ 154546 w 360608"/>
              <a:gd name="connsiteY23" fmla="*/ 117715 h 392444"/>
              <a:gd name="connsiteX24" fmla="*/ 154546 w 360608"/>
              <a:gd name="connsiteY24" fmla="*/ 362414 h 392444"/>
              <a:gd name="connsiteX25" fmla="*/ 64394 w 360608"/>
              <a:gd name="connsiteY25" fmla="*/ 349535 h 3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608" h="392444">
                <a:moveTo>
                  <a:pt x="64394" y="349535"/>
                </a:moveTo>
                <a:cubicBezTo>
                  <a:pt x="94445" y="334510"/>
                  <a:pt x="259736" y="392444"/>
                  <a:pt x="334850" y="272262"/>
                </a:cubicBezTo>
                <a:cubicBezTo>
                  <a:pt x="342045" y="260750"/>
                  <a:pt x="343436" y="246504"/>
                  <a:pt x="347729" y="233625"/>
                </a:cubicBezTo>
                <a:cubicBezTo>
                  <a:pt x="343436" y="203574"/>
                  <a:pt x="343573" y="172549"/>
                  <a:pt x="334850" y="143473"/>
                </a:cubicBezTo>
                <a:cubicBezTo>
                  <a:pt x="330402" y="128648"/>
                  <a:pt x="305339" y="119853"/>
                  <a:pt x="309093" y="104837"/>
                </a:cubicBezTo>
                <a:cubicBezTo>
                  <a:pt x="312386" y="91667"/>
                  <a:pt x="334850" y="96251"/>
                  <a:pt x="347729" y="91958"/>
                </a:cubicBezTo>
                <a:cubicBezTo>
                  <a:pt x="352022" y="104837"/>
                  <a:pt x="360608" y="117019"/>
                  <a:pt x="360608" y="130594"/>
                </a:cubicBezTo>
                <a:cubicBezTo>
                  <a:pt x="360608" y="165205"/>
                  <a:pt x="359557" y="201098"/>
                  <a:pt x="347729" y="233625"/>
                </a:cubicBezTo>
                <a:cubicBezTo>
                  <a:pt x="341505" y="250742"/>
                  <a:pt x="323914" y="261676"/>
                  <a:pt x="309093" y="272262"/>
                </a:cubicBezTo>
                <a:cubicBezTo>
                  <a:pt x="222109" y="334394"/>
                  <a:pt x="91275" y="306335"/>
                  <a:pt x="0" y="310899"/>
                </a:cubicBezTo>
                <a:cubicBezTo>
                  <a:pt x="73828" y="300352"/>
                  <a:pt x="165683" y="306624"/>
                  <a:pt x="231819" y="259383"/>
                </a:cubicBezTo>
                <a:cubicBezTo>
                  <a:pt x="246640" y="248796"/>
                  <a:pt x="257577" y="233625"/>
                  <a:pt x="270456" y="220746"/>
                </a:cubicBezTo>
                <a:cubicBezTo>
                  <a:pt x="266163" y="186402"/>
                  <a:pt x="263768" y="151768"/>
                  <a:pt x="257577" y="117715"/>
                </a:cubicBezTo>
                <a:cubicBezTo>
                  <a:pt x="255149" y="104359"/>
                  <a:pt x="244698" y="65504"/>
                  <a:pt x="244698" y="79079"/>
                </a:cubicBezTo>
                <a:cubicBezTo>
                  <a:pt x="244698" y="106807"/>
                  <a:pt x="275148" y="174523"/>
                  <a:pt x="283335" y="194989"/>
                </a:cubicBezTo>
                <a:cubicBezTo>
                  <a:pt x="279042" y="207868"/>
                  <a:pt x="282243" y="226890"/>
                  <a:pt x="270456" y="233625"/>
                </a:cubicBezTo>
                <a:cubicBezTo>
                  <a:pt x="247784" y="246581"/>
                  <a:pt x="218674" y="240839"/>
                  <a:pt x="193183" y="246504"/>
                </a:cubicBezTo>
                <a:cubicBezTo>
                  <a:pt x="151361" y="255798"/>
                  <a:pt x="145435" y="266968"/>
                  <a:pt x="103031" y="285141"/>
                </a:cubicBezTo>
                <a:cubicBezTo>
                  <a:pt x="77165" y="296227"/>
                  <a:pt x="39019" y="304364"/>
                  <a:pt x="12878" y="310899"/>
                </a:cubicBezTo>
                <a:cubicBezTo>
                  <a:pt x="38636" y="267969"/>
                  <a:pt x="63914" y="224748"/>
                  <a:pt x="90152" y="182110"/>
                </a:cubicBezTo>
                <a:cubicBezTo>
                  <a:pt x="126464" y="123103"/>
                  <a:pt x="108361" y="166116"/>
                  <a:pt x="128788" y="104837"/>
                </a:cubicBezTo>
                <a:cubicBezTo>
                  <a:pt x="124495" y="87665"/>
                  <a:pt x="122881" y="69590"/>
                  <a:pt x="115909" y="53321"/>
                </a:cubicBezTo>
                <a:cubicBezTo>
                  <a:pt x="109812" y="39094"/>
                  <a:pt x="95046" y="0"/>
                  <a:pt x="90152" y="14684"/>
                </a:cubicBezTo>
                <a:cubicBezTo>
                  <a:pt x="64955" y="90280"/>
                  <a:pt x="109988" y="95436"/>
                  <a:pt x="154546" y="117715"/>
                </a:cubicBezTo>
                <a:cubicBezTo>
                  <a:pt x="183322" y="204043"/>
                  <a:pt x="198011" y="232019"/>
                  <a:pt x="154546" y="362414"/>
                </a:cubicBezTo>
                <a:cubicBezTo>
                  <a:pt x="148949" y="379206"/>
                  <a:pt x="34343" y="364560"/>
                  <a:pt x="64394" y="349535"/>
                </a:cubicBezTo>
                <a:close/>
              </a:path>
            </a:pathLst>
          </a:cu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5133729" y="2935853"/>
            <a:ext cx="1011203" cy="779024"/>
          </a:xfrm>
          <a:custGeom>
            <a:avLst/>
            <a:gdLst>
              <a:gd name="connsiteX0" fmla="*/ 751916 w 1011203"/>
              <a:gd name="connsiteY0" fmla="*/ 129319 h 779024"/>
              <a:gd name="connsiteX1" fmla="*/ 378429 w 1011203"/>
              <a:gd name="connsiteY1" fmla="*/ 399775 h 779024"/>
              <a:gd name="connsiteX2" fmla="*/ 172367 w 1011203"/>
              <a:gd name="connsiteY2" fmla="*/ 515685 h 779024"/>
              <a:gd name="connsiteX3" fmla="*/ 82215 w 1011203"/>
              <a:gd name="connsiteY3" fmla="*/ 605837 h 779024"/>
              <a:gd name="connsiteX4" fmla="*/ 43578 w 1011203"/>
              <a:gd name="connsiteY4" fmla="*/ 631595 h 779024"/>
              <a:gd name="connsiteX5" fmla="*/ 4941 w 1011203"/>
              <a:gd name="connsiteY5" fmla="*/ 670232 h 779024"/>
              <a:gd name="connsiteX6" fmla="*/ 69336 w 1011203"/>
              <a:gd name="connsiteY6" fmla="*/ 695989 h 779024"/>
              <a:gd name="connsiteX7" fmla="*/ 468581 w 1011203"/>
              <a:gd name="connsiteY7" fmla="*/ 657353 h 779024"/>
              <a:gd name="connsiteX8" fmla="*/ 623127 w 1011203"/>
              <a:gd name="connsiteY8" fmla="*/ 528564 h 779024"/>
              <a:gd name="connsiteX9" fmla="*/ 713279 w 1011203"/>
              <a:gd name="connsiteY9" fmla="*/ 515685 h 779024"/>
              <a:gd name="connsiteX10" fmla="*/ 906463 w 1011203"/>
              <a:gd name="connsiteY10" fmla="*/ 464170 h 779024"/>
              <a:gd name="connsiteX11" fmla="*/ 983736 w 1011203"/>
              <a:gd name="connsiteY11" fmla="*/ 438412 h 779024"/>
              <a:gd name="connsiteX12" fmla="*/ 1009494 w 1011203"/>
              <a:gd name="connsiteY12" fmla="*/ 477048 h 779024"/>
              <a:gd name="connsiteX13" fmla="*/ 906463 w 1011203"/>
              <a:gd name="connsiteY13" fmla="*/ 592958 h 779024"/>
              <a:gd name="connsiteX14" fmla="*/ 700401 w 1011203"/>
              <a:gd name="connsiteY14" fmla="*/ 670232 h 779024"/>
              <a:gd name="connsiteX15" fmla="*/ 597370 w 1011203"/>
              <a:gd name="connsiteY15" fmla="*/ 695989 h 779024"/>
              <a:gd name="connsiteX16" fmla="*/ 442823 w 1011203"/>
              <a:gd name="connsiteY16" fmla="*/ 708868 h 779024"/>
              <a:gd name="connsiteX17" fmla="*/ 365550 w 1011203"/>
              <a:gd name="connsiteY17" fmla="*/ 734626 h 779024"/>
              <a:gd name="connsiteX18" fmla="*/ 236761 w 1011203"/>
              <a:gd name="connsiteY18" fmla="*/ 760384 h 779024"/>
              <a:gd name="connsiteX19" fmla="*/ 43578 w 1011203"/>
              <a:gd name="connsiteY19" fmla="*/ 747505 h 779024"/>
              <a:gd name="connsiteX20" fmla="*/ 82215 w 1011203"/>
              <a:gd name="connsiteY20" fmla="*/ 734626 h 779024"/>
              <a:gd name="connsiteX21" fmla="*/ 146609 w 1011203"/>
              <a:gd name="connsiteY21" fmla="*/ 708868 h 779024"/>
              <a:gd name="connsiteX22" fmla="*/ 211003 w 1011203"/>
              <a:gd name="connsiteY22" fmla="*/ 657353 h 779024"/>
              <a:gd name="connsiteX23" fmla="*/ 236761 w 1011203"/>
              <a:gd name="connsiteY23" fmla="*/ 567201 h 779024"/>
              <a:gd name="connsiteX24" fmla="*/ 275398 w 1011203"/>
              <a:gd name="connsiteY24" fmla="*/ 541443 h 779024"/>
              <a:gd name="connsiteX25" fmla="*/ 378429 w 1011203"/>
              <a:gd name="connsiteY25" fmla="*/ 489927 h 779024"/>
              <a:gd name="connsiteX26" fmla="*/ 481460 w 1011203"/>
              <a:gd name="connsiteY26" fmla="*/ 451291 h 779024"/>
              <a:gd name="connsiteX27" fmla="*/ 610248 w 1011203"/>
              <a:gd name="connsiteY27" fmla="*/ 412654 h 779024"/>
              <a:gd name="connsiteX28" fmla="*/ 661764 w 1011203"/>
              <a:gd name="connsiteY28" fmla="*/ 386896 h 779024"/>
              <a:gd name="connsiteX29" fmla="*/ 764795 w 1011203"/>
              <a:gd name="connsiteY29" fmla="*/ 309623 h 779024"/>
              <a:gd name="connsiteX30" fmla="*/ 777674 w 1011203"/>
              <a:gd name="connsiteY30" fmla="*/ 103561 h 779024"/>
              <a:gd name="connsiteX31" fmla="*/ 816310 w 1011203"/>
              <a:gd name="connsiteY31" fmla="*/ 64924 h 779024"/>
              <a:gd name="connsiteX32" fmla="*/ 854947 w 1011203"/>
              <a:gd name="connsiteY32" fmla="*/ 13409 h 779024"/>
              <a:gd name="connsiteX33" fmla="*/ 751916 w 1011203"/>
              <a:gd name="connsiteY33" fmla="*/ 116440 h 779024"/>
              <a:gd name="connsiteX34" fmla="*/ 687522 w 1011203"/>
              <a:gd name="connsiteY34" fmla="*/ 167955 h 779024"/>
              <a:gd name="connsiteX35" fmla="*/ 636006 w 1011203"/>
              <a:gd name="connsiteY35" fmla="*/ 232350 h 779024"/>
              <a:gd name="connsiteX36" fmla="*/ 597370 w 1011203"/>
              <a:gd name="connsiteY36" fmla="*/ 270986 h 779024"/>
              <a:gd name="connsiteX37" fmla="*/ 532975 w 1011203"/>
              <a:gd name="connsiteY37" fmla="*/ 425533 h 779024"/>
              <a:gd name="connsiteX38" fmla="*/ 391308 w 1011203"/>
              <a:gd name="connsiteY38" fmla="*/ 515685 h 779024"/>
              <a:gd name="connsiteX39" fmla="*/ 288277 w 1011203"/>
              <a:gd name="connsiteY39" fmla="*/ 567201 h 779024"/>
              <a:gd name="connsiteX40" fmla="*/ 249640 w 1011203"/>
              <a:gd name="connsiteY40" fmla="*/ 592958 h 779024"/>
              <a:gd name="connsiteX41" fmla="*/ 198125 w 1011203"/>
              <a:gd name="connsiteY41" fmla="*/ 605837 h 779024"/>
              <a:gd name="connsiteX42" fmla="*/ 82215 w 1011203"/>
              <a:gd name="connsiteY42" fmla="*/ 695989 h 779024"/>
              <a:gd name="connsiteX43" fmla="*/ 43578 w 1011203"/>
              <a:gd name="connsiteY43" fmla="*/ 721747 h 779024"/>
              <a:gd name="connsiteX44" fmla="*/ 82215 w 1011203"/>
              <a:gd name="connsiteY44" fmla="*/ 708868 h 779024"/>
              <a:gd name="connsiteX45" fmla="*/ 185246 w 1011203"/>
              <a:gd name="connsiteY45" fmla="*/ 695989 h 779024"/>
              <a:gd name="connsiteX46" fmla="*/ 404186 w 1011203"/>
              <a:gd name="connsiteY46" fmla="*/ 670232 h 779024"/>
              <a:gd name="connsiteX47" fmla="*/ 507217 w 1011203"/>
              <a:gd name="connsiteY47" fmla="*/ 631595 h 779024"/>
              <a:gd name="connsiteX48" fmla="*/ 545854 w 1011203"/>
              <a:gd name="connsiteY48" fmla="*/ 605837 h 779024"/>
              <a:gd name="connsiteX49" fmla="*/ 648885 w 1011203"/>
              <a:gd name="connsiteY49" fmla="*/ 580079 h 779024"/>
              <a:gd name="connsiteX50" fmla="*/ 687522 w 1011203"/>
              <a:gd name="connsiteY50" fmla="*/ 554322 h 779024"/>
              <a:gd name="connsiteX51" fmla="*/ 842068 w 1011203"/>
              <a:gd name="connsiteY51" fmla="*/ 541443 h 77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11203" h="779024">
                <a:moveTo>
                  <a:pt x="751916" y="129319"/>
                </a:moveTo>
                <a:lnTo>
                  <a:pt x="378429" y="399775"/>
                </a:lnTo>
                <a:cubicBezTo>
                  <a:pt x="313570" y="445558"/>
                  <a:pt x="237405" y="470158"/>
                  <a:pt x="172367" y="515685"/>
                </a:cubicBezTo>
                <a:cubicBezTo>
                  <a:pt x="0" y="636343"/>
                  <a:pt x="177211" y="510841"/>
                  <a:pt x="82215" y="605837"/>
                </a:cubicBezTo>
                <a:cubicBezTo>
                  <a:pt x="71270" y="616782"/>
                  <a:pt x="55469" y="621686"/>
                  <a:pt x="43578" y="631595"/>
                </a:cubicBezTo>
                <a:cubicBezTo>
                  <a:pt x="29586" y="643255"/>
                  <a:pt x="17820" y="657353"/>
                  <a:pt x="4941" y="670232"/>
                </a:cubicBezTo>
                <a:cubicBezTo>
                  <a:pt x="26406" y="678818"/>
                  <a:pt x="46229" y="695267"/>
                  <a:pt x="69336" y="695989"/>
                </a:cubicBezTo>
                <a:cubicBezTo>
                  <a:pt x="389087" y="705981"/>
                  <a:pt x="321127" y="731077"/>
                  <a:pt x="468581" y="657353"/>
                </a:cubicBezTo>
                <a:cubicBezTo>
                  <a:pt x="507954" y="617980"/>
                  <a:pt x="562627" y="548731"/>
                  <a:pt x="623127" y="528564"/>
                </a:cubicBezTo>
                <a:cubicBezTo>
                  <a:pt x="651925" y="518965"/>
                  <a:pt x="683678" y="522412"/>
                  <a:pt x="713279" y="515685"/>
                </a:cubicBezTo>
                <a:cubicBezTo>
                  <a:pt x="778267" y="500915"/>
                  <a:pt x="843238" y="485245"/>
                  <a:pt x="906463" y="464170"/>
                </a:cubicBezTo>
                <a:lnTo>
                  <a:pt x="983736" y="438412"/>
                </a:lnTo>
                <a:cubicBezTo>
                  <a:pt x="992322" y="451291"/>
                  <a:pt x="1011203" y="461664"/>
                  <a:pt x="1009494" y="477048"/>
                </a:cubicBezTo>
                <a:cubicBezTo>
                  <a:pt x="1001906" y="545341"/>
                  <a:pt x="958833" y="566773"/>
                  <a:pt x="906463" y="592958"/>
                </a:cubicBezTo>
                <a:cubicBezTo>
                  <a:pt x="845610" y="623384"/>
                  <a:pt x="764199" y="651468"/>
                  <a:pt x="700401" y="670232"/>
                </a:cubicBezTo>
                <a:cubicBezTo>
                  <a:pt x="666439" y="680221"/>
                  <a:pt x="632379" y="690738"/>
                  <a:pt x="597370" y="695989"/>
                </a:cubicBezTo>
                <a:cubicBezTo>
                  <a:pt x="546248" y="703657"/>
                  <a:pt x="494339" y="704575"/>
                  <a:pt x="442823" y="708868"/>
                </a:cubicBezTo>
                <a:cubicBezTo>
                  <a:pt x="417065" y="717454"/>
                  <a:pt x="392006" y="728521"/>
                  <a:pt x="365550" y="734626"/>
                </a:cubicBezTo>
                <a:cubicBezTo>
                  <a:pt x="173163" y="779024"/>
                  <a:pt x="343907" y="724669"/>
                  <a:pt x="236761" y="760384"/>
                </a:cubicBezTo>
                <a:cubicBezTo>
                  <a:pt x="172367" y="756091"/>
                  <a:pt x="107237" y="758115"/>
                  <a:pt x="43578" y="747505"/>
                </a:cubicBezTo>
                <a:cubicBezTo>
                  <a:pt x="30187" y="745273"/>
                  <a:pt x="69504" y="739393"/>
                  <a:pt x="82215" y="734626"/>
                </a:cubicBezTo>
                <a:cubicBezTo>
                  <a:pt x="103861" y="726509"/>
                  <a:pt x="126785" y="720762"/>
                  <a:pt x="146609" y="708868"/>
                </a:cubicBezTo>
                <a:cubicBezTo>
                  <a:pt x="170180" y="694725"/>
                  <a:pt x="189538" y="674525"/>
                  <a:pt x="211003" y="657353"/>
                </a:cubicBezTo>
                <a:cubicBezTo>
                  <a:pt x="211844" y="653987"/>
                  <a:pt x="230042" y="575600"/>
                  <a:pt x="236761" y="567201"/>
                </a:cubicBezTo>
                <a:cubicBezTo>
                  <a:pt x="246431" y="555114"/>
                  <a:pt x="261809" y="548855"/>
                  <a:pt x="275398" y="541443"/>
                </a:cubicBezTo>
                <a:cubicBezTo>
                  <a:pt x="309107" y="523056"/>
                  <a:pt x="343251" y="505317"/>
                  <a:pt x="378429" y="489927"/>
                </a:cubicBezTo>
                <a:cubicBezTo>
                  <a:pt x="412033" y="475225"/>
                  <a:pt x="446663" y="462890"/>
                  <a:pt x="481460" y="451291"/>
                </a:cubicBezTo>
                <a:cubicBezTo>
                  <a:pt x="536919" y="432805"/>
                  <a:pt x="550537" y="442509"/>
                  <a:pt x="610248" y="412654"/>
                </a:cubicBezTo>
                <a:cubicBezTo>
                  <a:pt x="627420" y="404068"/>
                  <a:pt x="645790" y="397546"/>
                  <a:pt x="661764" y="386896"/>
                </a:cubicBezTo>
                <a:cubicBezTo>
                  <a:pt x="697484" y="363083"/>
                  <a:pt x="764795" y="309623"/>
                  <a:pt x="764795" y="309623"/>
                </a:cubicBezTo>
                <a:cubicBezTo>
                  <a:pt x="769088" y="240936"/>
                  <a:pt x="763496" y="170906"/>
                  <a:pt x="777674" y="103561"/>
                </a:cubicBezTo>
                <a:cubicBezTo>
                  <a:pt x="781426" y="85738"/>
                  <a:pt x="804457" y="78753"/>
                  <a:pt x="816310" y="64924"/>
                </a:cubicBezTo>
                <a:cubicBezTo>
                  <a:pt x="830279" y="48627"/>
                  <a:pt x="871708" y="0"/>
                  <a:pt x="854947" y="13409"/>
                </a:cubicBezTo>
                <a:cubicBezTo>
                  <a:pt x="817021" y="43750"/>
                  <a:pt x="789842" y="86099"/>
                  <a:pt x="751916" y="116440"/>
                </a:cubicBezTo>
                <a:cubicBezTo>
                  <a:pt x="730451" y="133612"/>
                  <a:pt x="706959" y="148518"/>
                  <a:pt x="687522" y="167955"/>
                </a:cubicBezTo>
                <a:cubicBezTo>
                  <a:pt x="668085" y="187392"/>
                  <a:pt x="654107" y="211663"/>
                  <a:pt x="636006" y="232350"/>
                </a:cubicBezTo>
                <a:cubicBezTo>
                  <a:pt x="624013" y="246057"/>
                  <a:pt x="610249" y="258107"/>
                  <a:pt x="597370" y="270986"/>
                </a:cubicBezTo>
                <a:cubicBezTo>
                  <a:pt x="587268" y="301292"/>
                  <a:pt x="557490" y="402769"/>
                  <a:pt x="532975" y="425533"/>
                </a:cubicBezTo>
                <a:cubicBezTo>
                  <a:pt x="491958" y="463620"/>
                  <a:pt x="441372" y="490653"/>
                  <a:pt x="391308" y="515685"/>
                </a:cubicBezTo>
                <a:cubicBezTo>
                  <a:pt x="356964" y="532857"/>
                  <a:pt x="320226" y="545902"/>
                  <a:pt x="288277" y="567201"/>
                </a:cubicBezTo>
                <a:cubicBezTo>
                  <a:pt x="275398" y="575787"/>
                  <a:pt x="263867" y="586861"/>
                  <a:pt x="249640" y="592958"/>
                </a:cubicBezTo>
                <a:cubicBezTo>
                  <a:pt x="233371" y="599930"/>
                  <a:pt x="215297" y="601544"/>
                  <a:pt x="198125" y="605837"/>
                </a:cubicBezTo>
                <a:cubicBezTo>
                  <a:pt x="2817" y="736042"/>
                  <a:pt x="203269" y="595111"/>
                  <a:pt x="82215" y="695989"/>
                </a:cubicBezTo>
                <a:cubicBezTo>
                  <a:pt x="70324" y="705898"/>
                  <a:pt x="43578" y="706268"/>
                  <a:pt x="43578" y="721747"/>
                </a:cubicBezTo>
                <a:cubicBezTo>
                  <a:pt x="43578" y="735323"/>
                  <a:pt x="68858" y="711297"/>
                  <a:pt x="82215" y="708868"/>
                </a:cubicBezTo>
                <a:cubicBezTo>
                  <a:pt x="116268" y="702677"/>
                  <a:pt x="150983" y="700884"/>
                  <a:pt x="185246" y="695989"/>
                </a:cubicBezTo>
                <a:cubicBezTo>
                  <a:pt x="366138" y="670147"/>
                  <a:pt x="133288" y="694858"/>
                  <a:pt x="404186" y="670232"/>
                </a:cubicBezTo>
                <a:cubicBezTo>
                  <a:pt x="437627" y="659085"/>
                  <a:pt x="476416" y="646996"/>
                  <a:pt x="507217" y="631595"/>
                </a:cubicBezTo>
                <a:cubicBezTo>
                  <a:pt x="521061" y="624673"/>
                  <a:pt x="531307" y="611127"/>
                  <a:pt x="545854" y="605837"/>
                </a:cubicBezTo>
                <a:cubicBezTo>
                  <a:pt x="579123" y="593739"/>
                  <a:pt x="614541" y="588665"/>
                  <a:pt x="648885" y="580079"/>
                </a:cubicBezTo>
                <a:cubicBezTo>
                  <a:pt x="661764" y="571493"/>
                  <a:pt x="672696" y="558770"/>
                  <a:pt x="687522" y="554322"/>
                </a:cubicBezTo>
                <a:cubicBezTo>
                  <a:pt x="740572" y="538407"/>
                  <a:pt x="788579" y="541443"/>
                  <a:pt x="842068" y="541443"/>
                </a:cubicBezTo>
              </a:path>
            </a:pathLst>
          </a:cu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638800" y="2743200"/>
            <a:ext cx="2017630" cy="2034862"/>
          </a:xfrm>
          <a:custGeom>
            <a:avLst/>
            <a:gdLst>
              <a:gd name="connsiteX0" fmla="*/ 317619 w 2017630"/>
              <a:gd name="connsiteY0" fmla="*/ 592428 h 2034862"/>
              <a:gd name="connsiteX1" fmla="*/ 317619 w 2017630"/>
              <a:gd name="connsiteY1" fmla="*/ 901521 h 2034862"/>
              <a:gd name="connsiteX2" fmla="*/ 356256 w 2017630"/>
              <a:gd name="connsiteY2" fmla="*/ 875764 h 2034862"/>
              <a:gd name="connsiteX3" fmla="*/ 278982 w 2017630"/>
              <a:gd name="connsiteY3" fmla="*/ 708338 h 2034862"/>
              <a:gd name="connsiteX4" fmla="*/ 72920 w 2017630"/>
              <a:gd name="connsiteY4" fmla="*/ 450761 h 2034862"/>
              <a:gd name="connsiteX5" fmla="*/ 21405 w 2017630"/>
              <a:gd name="connsiteY5" fmla="*/ 360609 h 2034862"/>
              <a:gd name="connsiteX6" fmla="*/ 8526 w 2017630"/>
              <a:gd name="connsiteY6" fmla="*/ 309093 h 2034862"/>
              <a:gd name="connsiteX7" fmla="*/ 21405 w 2017630"/>
              <a:gd name="connsiteY7" fmla="*/ 180304 h 2034862"/>
              <a:gd name="connsiteX8" fmla="*/ 60042 w 2017630"/>
              <a:gd name="connsiteY8" fmla="*/ 218941 h 2034862"/>
              <a:gd name="connsiteX9" fmla="*/ 201709 w 2017630"/>
              <a:gd name="connsiteY9" fmla="*/ 360609 h 2034862"/>
              <a:gd name="connsiteX10" fmla="*/ 227467 w 2017630"/>
              <a:gd name="connsiteY10" fmla="*/ 425003 h 2034862"/>
              <a:gd name="connsiteX11" fmla="*/ 382013 w 2017630"/>
              <a:gd name="connsiteY11" fmla="*/ 708338 h 2034862"/>
              <a:gd name="connsiteX12" fmla="*/ 459287 w 2017630"/>
              <a:gd name="connsiteY12" fmla="*/ 785611 h 2034862"/>
              <a:gd name="connsiteX13" fmla="*/ 433529 w 2017630"/>
              <a:gd name="connsiteY13" fmla="*/ 772733 h 2034862"/>
              <a:gd name="connsiteX14" fmla="*/ 382013 w 2017630"/>
              <a:gd name="connsiteY14" fmla="*/ 721217 h 2034862"/>
              <a:gd name="connsiteX15" fmla="*/ 317619 w 2017630"/>
              <a:gd name="connsiteY15" fmla="*/ 618186 h 2034862"/>
              <a:gd name="connsiteX16" fmla="*/ 253225 w 2017630"/>
              <a:gd name="connsiteY16" fmla="*/ 502276 h 2034862"/>
              <a:gd name="connsiteX17" fmla="*/ 253225 w 2017630"/>
              <a:gd name="connsiteY17" fmla="*/ 231820 h 2034862"/>
              <a:gd name="connsiteX18" fmla="*/ 291861 w 2017630"/>
              <a:gd name="connsiteY18" fmla="*/ 218941 h 2034862"/>
              <a:gd name="connsiteX19" fmla="*/ 472165 w 2017630"/>
              <a:gd name="connsiteY19" fmla="*/ 154547 h 2034862"/>
              <a:gd name="connsiteX20" fmla="*/ 510802 w 2017630"/>
              <a:gd name="connsiteY20" fmla="*/ 128789 h 2034862"/>
              <a:gd name="connsiteX21" fmla="*/ 626712 w 2017630"/>
              <a:gd name="connsiteY21" fmla="*/ 90152 h 2034862"/>
              <a:gd name="connsiteX22" fmla="*/ 1489596 w 2017630"/>
              <a:gd name="connsiteY22" fmla="*/ 103031 h 2034862"/>
              <a:gd name="connsiteX23" fmla="*/ 1631264 w 2017630"/>
              <a:gd name="connsiteY23" fmla="*/ 115910 h 2034862"/>
              <a:gd name="connsiteX24" fmla="*/ 1644143 w 2017630"/>
              <a:gd name="connsiteY24" fmla="*/ 283335 h 2034862"/>
              <a:gd name="connsiteX25" fmla="*/ 1811568 w 2017630"/>
              <a:gd name="connsiteY25" fmla="*/ 437882 h 2034862"/>
              <a:gd name="connsiteX26" fmla="*/ 1850205 w 2017630"/>
              <a:gd name="connsiteY26" fmla="*/ 463640 h 2034862"/>
              <a:gd name="connsiteX27" fmla="*/ 1953236 w 2017630"/>
              <a:gd name="connsiteY27" fmla="*/ 579549 h 2034862"/>
              <a:gd name="connsiteX28" fmla="*/ 1966115 w 2017630"/>
              <a:gd name="connsiteY28" fmla="*/ 631065 h 2034862"/>
              <a:gd name="connsiteX29" fmla="*/ 1888842 w 2017630"/>
              <a:gd name="connsiteY29" fmla="*/ 746975 h 2034862"/>
              <a:gd name="connsiteX30" fmla="*/ 1850205 w 2017630"/>
              <a:gd name="connsiteY30" fmla="*/ 785611 h 2034862"/>
              <a:gd name="connsiteX31" fmla="*/ 1760053 w 2017630"/>
              <a:gd name="connsiteY31" fmla="*/ 837127 h 2034862"/>
              <a:gd name="connsiteX32" fmla="*/ 1721416 w 2017630"/>
              <a:gd name="connsiteY32" fmla="*/ 862885 h 2034862"/>
              <a:gd name="connsiteX33" fmla="*/ 1760053 w 2017630"/>
              <a:gd name="connsiteY33" fmla="*/ 785611 h 2034862"/>
              <a:gd name="connsiteX34" fmla="*/ 1914599 w 2017630"/>
              <a:gd name="connsiteY34" fmla="*/ 656823 h 2034862"/>
              <a:gd name="connsiteX35" fmla="*/ 1953236 w 2017630"/>
              <a:gd name="connsiteY35" fmla="*/ 618186 h 2034862"/>
              <a:gd name="connsiteX36" fmla="*/ 1978994 w 2017630"/>
              <a:gd name="connsiteY36" fmla="*/ 553792 h 2034862"/>
              <a:gd name="connsiteX37" fmla="*/ 1940357 w 2017630"/>
              <a:gd name="connsiteY37" fmla="*/ 592428 h 2034862"/>
              <a:gd name="connsiteX38" fmla="*/ 1927478 w 2017630"/>
              <a:gd name="connsiteY38" fmla="*/ 631065 h 2034862"/>
              <a:gd name="connsiteX39" fmla="*/ 1850205 w 2017630"/>
              <a:gd name="connsiteY39" fmla="*/ 746975 h 2034862"/>
              <a:gd name="connsiteX40" fmla="*/ 1785811 w 2017630"/>
              <a:gd name="connsiteY40" fmla="*/ 772733 h 2034862"/>
              <a:gd name="connsiteX41" fmla="*/ 1747174 w 2017630"/>
              <a:gd name="connsiteY41" fmla="*/ 734096 h 2034862"/>
              <a:gd name="connsiteX42" fmla="*/ 1721416 w 2017630"/>
              <a:gd name="connsiteY42" fmla="*/ 656823 h 2034862"/>
              <a:gd name="connsiteX43" fmla="*/ 1682780 w 2017630"/>
              <a:gd name="connsiteY43" fmla="*/ 643944 h 2034862"/>
              <a:gd name="connsiteX44" fmla="*/ 1631264 w 2017630"/>
              <a:gd name="connsiteY44" fmla="*/ 631065 h 2034862"/>
              <a:gd name="connsiteX45" fmla="*/ 1592627 w 2017630"/>
              <a:gd name="connsiteY45" fmla="*/ 656823 h 2034862"/>
              <a:gd name="connsiteX46" fmla="*/ 1605506 w 2017630"/>
              <a:gd name="connsiteY46" fmla="*/ 1442434 h 2034862"/>
              <a:gd name="connsiteX47" fmla="*/ 1669901 w 2017630"/>
              <a:gd name="connsiteY47" fmla="*/ 1493949 h 2034862"/>
              <a:gd name="connsiteX48" fmla="*/ 1785811 w 2017630"/>
              <a:gd name="connsiteY48" fmla="*/ 1635617 h 2034862"/>
              <a:gd name="connsiteX49" fmla="*/ 1824447 w 2017630"/>
              <a:gd name="connsiteY49" fmla="*/ 1648496 h 2034862"/>
              <a:gd name="connsiteX50" fmla="*/ 1888842 w 2017630"/>
              <a:gd name="connsiteY50" fmla="*/ 1661375 h 2034862"/>
              <a:gd name="connsiteX51" fmla="*/ 1966115 w 2017630"/>
              <a:gd name="connsiteY51" fmla="*/ 1687133 h 2034862"/>
              <a:gd name="connsiteX52" fmla="*/ 1785811 w 2017630"/>
              <a:gd name="connsiteY52" fmla="*/ 1700011 h 2034862"/>
              <a:gd name="connsiteX53" fmla="*/ 1682780 w 2017630"/>
              <a:gd name="connsiteY53" fmla="*/ 1712890 h 2034862"/>
              <a:gd name="connsiteX54" fmla="*/ 562318 w 2017630"/>
              <a:gd name="connsiteY54" fmla="*/ 1725769 h 2034862"/>
              <a:gd name="connsiteX55" fmla="*/ 420650 w 2017630"/>
              <a:gd name="connsiteY55" fmla="*/ 1828800 h 2034862"/>
              <a:gd name="connsiteX56" fmla="*/ 240346 w 2017630"/>
              <a:gd name="connsiteY56" fmla="*/ 1906073 h 2034862"/>
              <a:gd name="connsiteX57" fmla="*/ 227467 w 2017630"/>
              <a:gd name="connsiteY57" fmla="*/ 1983347 h 2034862"/>
              <a:gd name="connsiteX58" fmla="*/ 278982 w 2017630"/>
              <a:gd name="connsiteY58" fmla="*/ 1931831 h 2034862"/>
              <a:gd name="connsiteX59" fmla="*/ 317619 w 2017630"/>
              <a:gd name="connsiteY59" fmla="*/ 1906073 h 2034862"/>
              <a:gd name="connsiteX60" fmla="*/ 394892 w 2017630"/>
              <a:gd name="connsiteY60" fmla="*/ 1777285 h 2034862"/>
              <a:gd name="connsiteX61" fmla="*/ 446408 w 2017630"/>
              <a:gd name="connsiteY61" fmla="*/ 1751527 h 2034862"/>
              <a:gd name="connsiteX62" fmla="*/ 510802 w 2017630"/>
              <a:gd name="connsiteY62" fmla="*/ 1712890 h 2034862"/>
              <a:gd name="connsiteX63" fmla="*/ 600954 w 2017630"/>
              <a:gd name="connsiteY63" fmla="*/ 1609859 h 2034862"/>
              <a:gd name="connsiteX64" fmla="*/ 626712 w 2017630"/>
              <a:gd name="connsiteY64" fmla="*/ 1532586 h 2034862"/>
              <a:gd name="connsiteX65" fmla="*/ 665349 w 2017630"/>
              <a:gd name="connsiteY65" fmla="*/ 1481071 h 2034862"/>
              <a:gd name="connsiteX66" fmla="*/ 703985 w 2017630"/>
              <a:gd name="connsiteY66" fmla="*/ 1171978 h 2034862"/>
              <a:gd name="connsiteX67" fmla="*/ 742622 w 2017630"/>
              <a:gd name="connsiteY67" fmla="*/ 927279 h 2034862"/>
              <a:gd name="connsiteX68" fmla="*/ 768380 w 2017630"/>
              <a:gd name="connsiteY68" fmla="*/ 643944 h 2034862"/>
              <a:gd name="connsiteX69" fmla="*/ 794137 w 2017630"/>
              <a:gd name="connsiteY69" fmla="*/ 566671 h 2034862"/>
              <a:gd name="connsiteX70" fmla="*/ 807016 w 2017630"/>
              <a:gd name="connsiteY70" fmla="*/ 515155 h 2034862"/>
              <a:gd name="connsiteX71" fmla="*/ 768380 w 2017630"/>
              <a:gd name="connsiteY71" fmla="*/ 553792 h 2034862"/>
              <a:gd name="connsiteX72" fmla="*/ 716864 w 2017630"/>
              <a:gd name="connsiteY72" fmla="*/ 643944 h 2034862"/>
              <a:gd name="connsiteX73" fmla="*/ 665349 w 2017630"/>
              <a:gd name="connsiteY73" fmla="*/ 708338 h 2034862"/>
              <a:gd name="connsiteX74" fmla="*/ 407771 w 2017630"/>
              <a:gd name="connsiteY74" fmla="*/ 824248 h 2034862"/>
              <a:gd name="connsiteX75" fmla="*/ 330498 w 2017630"/>
              <a:gd name="connsiteY75" fmla="*/ 837127 h 2034862"/>
              <a:gd name="connsiteX76" fmla="*/ 201709 w 2017630"/>
              <a:gd name="connsiteY76" fmla="*/ 927279 h 2034862"/>
              <a:gd name="connsiteX77" fmla="*/ 163073 w 2017630"/>
              <a:gd name="connsiteY77" fmla="*/ 940158 h 2034862"/>
              <a:gd name="connsiteX78" fmla="*/ 175951 w 2017630"/>
              <a:gd name="connsiteY78" fmla="*/ 901521 h 2034862"/>
              <a:gd name="connsiteX79" fmla="*/ 266104 w 2017630"/>
              <a:gd name="connsiteY79" fmla="*/ 875764 h 2034862"/>
              <a:gd name="connsiteX80" fmla="*/ 446408 w 2017630"/>
              <a:gd name="connsiteY80" fmla="*/ 837127 h 2034862"/>
              <a:gd name="connsiteX81" fmla="*/ 665349 w 2017630"/>
              <a:gd name="connsiteY81" fmla="*/ 682580 h 2034862"/>
              <a:gd name="connsiteX82" fmla="*/ 703985 w 2017630"/>
              <a:gd name="connsiteY82" fmla="*/ 643944 h 2034862"/>
              <a:gd name="connsiteX83" fmla="*/ 716864 w 2017630"/>
              <a:gd name="connsiteY83" fmla="*/ 605307 h 2034862"/>
              <a:gd name="connsiteX84" fmla="*/ 703985 w 2017630"/>
              <a:gd name="connsiteY84" fmla="*/ 824248 h 2034862"/>
              <a:gd name="connsiteX85" fmla="*/ 665349 w 2017630"/>
              <a:gd name="connsiteY85" fmla="*/ 1017431 h 2034862"/>
              <a:gd name="connsiteX86" fmla="*/ 652470 w 2017630"/>
              <a:gd name="connsiteY86" fmla="*/ 1094704 h 2034862"/>
              <a:gd name="connsiteX87" fmla="*/ 639591 w 2017630"/>
              <a:gd name="connsiteY87" fmla="*/ 1378040 h 2034862"/>
              <a:gd name="connsiteX88" fmla="*/ 588075 w 2017630"/>
              <a:gd name="connsiteY88" fmla="*/ 1519707 h 2034862"/>
              <a:gd name="connsiteX89" fmla="*/ 536560 w 2017630"/>
              <a:gd name="connsiteY89" fmla="*/ 1571223 h 2034862"/>
              <a:gd name="connsiteX90" fmla="*/ 485044 w 2017630"/>
              <a:gd name="connsiteY90" fmla="*/ 1635617 h 2034862"/>
              <a:gd name="connsiteX91" fmla="*/ 343377 w 2017630"/>
              <a:gd name="connsiteY91" fmla="*/ 1803042 h 2034862"/>
              <a:gd name="connsiteX92" fmla="*/ 330498 w 2017630"/>
              <a:gd name="connsiteY92" fmla="*/ 1867437 h 2034862"/>
              <a:gd name="connsiteX93" fmla="*/ 317619 w 2017630"/>
              <a:gd name="connsiteY93" fmla="*/ 1918952 h 2034862"/>
              <a:gd name="connsiteX94" fmla="*/ 330498 w 2017630"/>
              <a:gd name="connsiteY94" fmla="*/ 2034862 h 2034862"/>
              <a:gd name="connsiteX95" fmla="*/ 459287 w 2017630"/>
              <a:gd name="connsiteY95" fmla="*/ 1880316 h 2034862"/>
              <a:gd name="connsiteX96" fmla="*/ 523681 w 2017630"/>
              <a:gd name="connsiteY96" fmla="*/ 1841679 h 2034862"/>
              <a:gd name="connsiteX97" fmla="*/ 588075 w 2017630"/>
              <a:gd name="connsiteY97" fmla="*/ 1828800 h 2034862"/>
              <a:gd name="connsiteX98" fmla="*/ 639591 w 2017630"/>
              <a:gd name="connsiteY98" fmla="*/ 1815921 h 2034862"/>
              <a:gd name="connsiteX99" fmla="*/ 755501 w 2017630"/>
              <a:gd name="connsiteY99" fmla="*/ 1777285 h 2034862"/>
              <a:gd name="connsiteX100" fmla="*/ 1025957 w 2017630"/>
              <a:gd name="connsiteY100" fmla="*/ 1751527 h 2034862"/>
              <a:gd name="connsiteX101" fmla="*/ 1940357 w 2017630"/>
              <a:gd name="connsiteY101" fmla="*/ 1738648 h 2034862"/>
              <a:gd name="connsiteX102" fmla="*/ 1863084 w 2017630"/>
              <a:gd name="connsiteY102" fmla="*/ 1700011 h 2034862"/>
              <a:gd name="connsiteX103" fmla="*/ 1798689 w 2017630"/>
              <a:gd name="connsiteY103" fmla="*/ 1674254 h 2034862"/>
              <a:gd name="connsiteX104" fmla="*/ 1772932 w 2017630"/>
              <a:gd name="connsiteY104" fmla="*/ 1596980 h 2034862"/>
              <a:gd name="connsiteX105" fmla="*/ 1734295 w 2017630"/>
              <a:gd name="connsiteY105" fmla="*/ 1545465 h 2034862"/>
              <a:gd name="connsiteX106" fmla="*/ 1657022 w 2017630"/>
              <a:gd name="connsiteY106" fmla="*/ 1455313 h 2034862"/>
              <a:gd name="connsiteX107" fmla="*/ 1618385 w 2017630"/>
              <a:gd name="connsiteY107" fmla="*/ 1352282 h 2034862"/>
              <a:gd name="connsiteX108" fmla="*/ 1631264 w 2017630"/>
              <a:gd name="connsiteY108" fmla="*/ 1081825 h 2034862"/>
              <a:gd name="connsiteX109" fmla="*/ 1644143 w 2017630"/>
              <a:gd name="connsiteY109" fmla="*/ 734096 h 2034862"/>
              <a:gd name="connsiteX110" fmla="*/ 1657022 w 2017630"/>
              <a:gd name="connsiteY110" fmla="*/ 695459 h 2034862"/>
              <a:gd name="connsiteX111" fmla="*/ 1695658 w 2017630"/>
              <a:gd name="connsiteY111" fmla="*/ 669702 h 2034862"/>
              <a:gd name="connsiteX112" fmla="*/ 1850205 w 2017630"/>
              <a:gd name="connsiteY112" fmla="*/ 785611 h 2034862"/>
              <a:gd name="connsiteX113" fmla="*/ 1863084 w 2017630"/>
              <a:gd name="connsiteY113" fmla="*/ 682580 h 2034862"/>
              <a:gd name="connsiteX114" fmla="*/ 1978994 w 2017630"/>
              <a:gd name="connsiteY114" fmla="*/ 592428 h 2034862"/>
              <a:gd name="connsiteX115" fmla="*/ 2004751 w 2017630"/>
              <a:gd name="connsiteY115" fmla="*/ 515155 h 2034862"/>
              <a:gd name="connsiteX116" fmla="*/ 2017630 w 2017630"/>
              <a:gd name="connsiteY116" fmla="*/ 476518 h 2034862"/>
              <a:gd name="connsiteX117" fmla="*/ 1966115 w 2017630"/>
              <a:gd name="connsiteY117" fmla="*/ 450761 h 2034862"/>
              <a:gd name="connsiteX118" fmla="*/ 1888842 w 2017630"/>
              <a:gd name="connsiteY118" fmla="*/ 373487 h 2034862"/>
              <a:gd name="connsiteX119" fmla="*/ 1811568 w 2017630"/>
              <a:gd name="connsiteY119" fmla="*/ 296214 h 2034862"/>
              <a:gd name="connsiteX120" fmla="*/ 1734295 w 2017630"/>
              <a:gd name="connsiteY120" fmla="*/ 218941 h 2034862"/>
              <a:gd name="connsiteX121" fmla="*/ 1669901 w 2017630"/>
              <a:gd name="connsiteY121" fmla="*/ 167425 h 2034862"/>
              <a:gd name="connsiteX122" fmla="*/ 1541112 w 2017630"/>
              <a:gd name="connsiteY122" fmla="*/ 115910 h 2034862"/>
              <a:gd name="connsiteX123" fmla="*/ 1450960 w 2017630"/>
              <a:gd name="connsiteY123" fmla="*/ 51516 h 2034862"/>
              <a:gd name="connsiteX124" fmla="*/ 1347929 w 2017630"/>
              <a:gd name="connsiteY124" fmla="*/ 25758 h 2034862"/>
              <a:gd name="connsiteX125" fmla="*/ 1283535 w 2017630"/>
              <a:gd name="connsiteY125" fmla="*/ 0 h 2034862"/>
              <a:gd name="connsiteX126" fmla="*/ 1013078 w 2017630"/>
              <a:gd name="connsiteY126" fmla="*/ 25758 h 2034862"/>
              <a:gd name="connsiteX127" fmla="*/ 884289 w 2017630"/>
              <a:gd name="connsiteY127" fmla="*/ 77273 h 2034862"/>
              <a:gd name="connsiteX128" fmla="*/ 665349 w 2017630"/>
              <a:gd name="connsiteY128" fmla="*/ 90152 h 2034862"/>
              <a:gd name="connsiteX129" fmla="*/ 562318 w 2017630"/>
              <a:gd name="connsiteY129" fmla="*/ 115910 h 2034862"/>
              <a:gd name="connsiteX130" fmla="*/ 523681 w 2017630"/>
              <a:gd name="connsiteY130" fmla="*/ 141668 h 2034862"/>
              <a:gd name="connsiteX131" fmla="*/ 459287 w 2017630"/>
              <a:gd name="connsiteY131" fmla="*/ 180304 h 2034862"/>
              <a:gd name="connsiteX132" fmla="*/ 407771 w 2017630"/>
              <a:gd name="connsiteY132" fmla="*/ 218941 h 2034862"/>
              <a:gd name="connsiteX133" fmla="*/ 330498 w 2017630"/>
              <a:gd name="connsiteY133" fmla="*/ 244699 h 2034862"/>
              <a:gd name="connsiteX134" fmla="*/ 291861 w 2017630"/>
              <a:gd name="connsiteY134" fmla="*/ 257578 h 2034862"/>
              <a:gd name="connsiteX135" fmla="*/ 227467 w 2017630"/>
              <a:gd name="connsiteY135" fmla="*/ 296214 h 2034862"/>
              <a:gd name="connsiteX136" fmla="*/ 201709 w 2017630"/>
              <a:gd name="connsiteY136" fmla="*/ 347730 h 2034862"/>
              <a:gd name="connsiteX137" fmla="*/ 150194 w 2017630"/>
              <a:gd name="connsiteY137" fmla="*/ 399245 h 2034862"/>
              <a:gd name="connsiteX138" fmla="*/ 124436 w 2017630"/>
              <a:gd name="connsiteY138" fmla="*/ 437882 h 2034862"/>
              <a:gd name="connsiteX139" fmla="*/ 150194 w 2017630"/>
              <a:gd name="connsiteY139" fmla="*/ 489397 h 2034862"/>
              <a:gd name="connsiteX140" fmla="*/ 343377 w 2017630"/>
              <a:gd name="connsiteY140" fmla="*/ 605307 h 2034862"/>
              <a:gd name="connsiteX141" fmla="*/ 382013 w 2017630"/>
              <a:gd name="connsiteY141" fmla="*/ 631065 h 2034862"/>
              <a:gd name="connsiteX142" fmla="*/ 394892 w 2017630"/>
              <a:gd name="connsiteY142" fmla="*/ 695459 h 2034862"/>
              <a:gd name="connsiteX143" fmla="*/ 407771 w 2017630"/>
              <a:gd name="connsiteY143" fmla="*/ 785611 h 2034862"/>
              <a:gd name="connsiteX144" fmla="*/ 446408 w 2017630"/>
              <a:gd name="connsiteY144" fmla="*/ 798490 h 2034862"/>
              <a:gd name="connsiteX145" fmla="*/ 523681 w 2017630"/>
              <a:gd name="connsiteY145" fmla="*/ 772733 h 2034862"/>
              <a:gd name="connsiteX146" fmla="*/ 549439 w 2017630"/>
              <a:gd name="connsiteY146" fmla="*/ 734096 h 2034862"/>
              <a:gd name="connsiteX147" fmla="*/ 600954 w 2017630"/>
              <a:gd name="connsiteY147" fmla="*/ 708338 h 2034862"/>
              <a:gd name="connsiteX148" fmla="*/ 613833 w 2017630"/>
              <a:gd name="connsiteY148" fmla="*/ 669702 h 2034862"/>
              <a:gd name="connsiteX149" fmla="*/ 652470 w 2017630"/>
              <a:gd name="connsiteY149" fmla="*/ 656823 h 2034862"/>
              <a:gd name="connsiteX150" fmla="*/ 678227 w 2017630"/>
              <a:gd name="connsiteY150" fmla="*/ 643944 h 203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2017630" h="2034862">
                <a:moveTo>
                  <a:pt x="317619" y="592428"/>
                </a:moveTo>
                <a:cubicBezTo>
                  <a:pt x="289058" y="706674"/>
                  <a:pt x="278759" y="726653"/>
                  <a:pt x="317619" y="901521"/>
                </a:cubicBezTo>
                <a:cubicBezTo>
                  <a:pt x="320977" y="916631"/>
                  <a:pt x="343377" y="884350"/>
                  <a:pt x="356256" y="875764"/>
                </a:cubicBezTo>
                <a:cubicBezTo>
                  <a:pt x="330498" y="819955"/>
                  <a:pt x="310318" y="761217"/>
                  <a:pt x="278982" y="708338"/>
                </a:cubicBezTo>
                <a:cubicBezTo>
                  <a:pt x="36996" y="299987"/>
                  <a:pt x="247807" y="678113"/>
                  <a:pt x="72920" y="450761"/>
                </a:cubicBezTo>
                <a:cubicBezTo>
                  <a:pt x="51817" y="423328"/>
                  <a:pt x="38577" y="390660"/>
                  <a:pt x="21405" y="360609"/>
                </a:cubicBezTo>
                <a:cubicBezTo>
                  <a:pt x="17112" y="343437"/>
                  <a:pt x="8526" y="326793"/>
                  <a:pt x="8526" y="309093"/>
                </a:cubicBezTo>
                <a:cubicBezTo>
                  <a:pt x="8526" y="265949"/>
                  <a:pt x="0" y="217763"/>
                  <a:pt x="21405" y="180304"/>
                </a:cubicBezTo>
                <a:cubicBezTo>
                  <a:pt x="30442" y="164490"/>
                  <a:pt x="46335" y="206947"/>
                  <a:pt x="60042" y="218941"/>
                </a:cubicBezTo>
                <a:cubicBezTo>
                  <a:pt x="179847" y="323771"/>
                  <a:pt x="71263" y="208420"/>
                  <a:pt x="201709" y="360609"/>
                </a:cubicBezTo>
                <a:cubicBezTo>
                  <a:pt x="210295" y="382074"/>
                  <a:pt x="217779" y="404013"/>
                  <a:pt x="227467" y="425003"/>
                </a:cubicBezTo>
                <a:cubicBezTo>
                  <a:pt x="254625" y="483845"/>
                  <a:pt x="359650" y="685975"/>
                  <a:pt x="382013" y="708338"/>
                </a:cubicBezTo>
                <a:lnTo>
                  <a:pt x="459287" y="785611"/>
                </a:lnTo>
                <a:cubicBezTo>
                  <a:pt x="481987" y="853715"/>
                  <a:pt x="475513" y="820714"/>
                  <a:pt x="433529" y="772733"/>
                </a:cubicBezTo>
                <a:cubicBezTo>
                  <a:pt x="417537" y="754457"/>
                  <a:pt x="399185" y="738389"/>
                  <a:pt x="382013" y="721217"/>
                </a:cubicBezTo>
                <a:cubicBezTo>
                  <a:pt x="311768" y="580724"/>
                  <a:pt x="406783" y="763078"/>
                  <a:pt x="317619" y="618186"/>
                </a:cubicBezTo>
                <a:cubicBezTo>
                  <a:pt x="294455" y="580544"/>
                  <a:pt x="274690" y="540913"/>
                  <a:pt x="253225" y="502276"/>
                </a:cubicBezTo>
                <a:cubicBezTo>
                  <a:pt x="224395" y="386958"/>
                  <a:pt x="205140" y="366459"/>
                  <a:pt x="253225" y="231820"/>
                </a:cubicBezTo>
                <a:cubicBezTo>
                  <a:pt x="257791" y="219036"/>
                  <a:pt x="279191" y="223814"/>
                  <a:pt x="291861" y="218941"/>
                </a:cubicBezTo>
                <a:cubicBezTo>
                  <a:pt x="453677" y="156703"/>
                  <a:pt x="369442" y="180226"/>
                  <a:pt x="472165" y="154547"/>
                </a:cubicBezTo>
                <a:cubicBezTo>
                  <a:pt x="485044" y="145961"/>
                  <a:pt x="496958" y="135711"/>
                  <a:pt x="510802" y="128789"/>
                </a:cubicBezTo>
                <a:cubicBezTo>
                  <a:pt x="559300" y="104540"/>
                  <a:pt x="577522" y="102450"/>
                  <a:pt x="626712" y="90152"/>
                </a:cubicBezTo>
                <a:lnTo>
                  <a:pt x="1489596" y="103031"/>
                </a:lnTo>
                <a:cubicBezTo>
                  <a:pt x="1536998" y="104246"/>
                  <a:pt x="1600405" y="79908"/>
                  <a:pt x="1631264" y="115910"/>
                </a:cubicBezTo>
                <a:cubicBezTo>
                  <a:pt x="1667691" y="158408"/>
                  <a:pt x="1629898" y="229205"/>
                  <a:pt x="1644143" y="283335"/>
                </a:cubicBezTo>
                <a:cubicBezTo>
                  <a:pt x="1664695" y="361432"/>
                  <a:pt x="1754981" y="400157"/>
                  <a:pt x="1811568" y="437882"/>
                </a:cubicBezTo>
                <a:cubicBezTo>
                  <a:pt x="1824447" y="446468"/>
                  <a:pt x="1839260" y="452695"/>
                  <a:pt x="1850205" y="463640"/>
                </a:cubicBezTo>
                <a:cubicBezTo>
                  <a:pt x="1912551" y="525984"/>
                  <a:pt x="1877182" y="488284"/>
                  <a:pt x="1953236" y="579549"/>
                </a:cubicBezTo>
                <a:cubicBezTo>
                  <a:pt x="1957529" y="596721"/>
                  <a:pt x="1966115" y="613365"/>
                  <a:pt x="1966115" y="631065"/>
                </a:cubicBezTo>
                <a:cubicBezTo>
                  <a:pt x="1966115" y="672874"/>
                  <a:pt x="1903932" y="729999"/>
                  <a:pt x="1888842" y="746975"/>
                </a:cubicBezTo>
                <a:cubicBezTo>
                  <a:pt x="1876742" y="760588"/>
                  <a:pt x="1865126" y="775166"/>
                  <a:pt x="1850205" y="785611"/>
                </a:cubicBezTo>
                <a:cubicBezTo>
                  <a:pt x="1821851" y="805459"/>
                  <a:pt x="1789732" y="819320"/>
                  <a:pt x="1760053" y="837127"/>
                </a:cubicBezTo>
                <a:cubicBezTo>
                  <a:pt x="1746780" y="845091"/>
                  <a:pt x="1734295" y="854299"/>
                  <a:pt x="1721416" y="862885"/>
                </a:cubicBezTo>
                <a:cubicBezTo>
                  <a:pt x="1734295" y="837127"/>
                  <a:pt x="1740357" y="806620"/>
                  <a:pt x="1760053" y="785611"/>
                </a:cubicBezTo>
                <a:cubicBezTo>
                  <a:pt x="1805917" y="736690"/>
                  <a:pt x="1867182" y="704240"/>
                  <a:pt x="1914599" y="656823"/>
                </a:cubicBezTo>
                <a:lnTo>
                  <a:pt x="1953236" y="618186"/>
                </a:lnTo>
                <a:cubicBezTo>
                  <a:pt x="1961822" y="596721"/>
                  <a:pt x="1989333" y="574470"/>
                  <a:pt x="1978994" y="553792"/>
                </a:cubicBezTo>
                <a:cubicBezTo>
                  <a:pt x="1970849" y="537501"/>
                  <a:pt x="1950460" y="577274"/>
                  <a:pt x="1940357" y="592428"/>
                </a:cubicBezTo>
                <a:cubicBezTo>
                  <a:pt x="1932827" y="603724"/>
                  <a:pt x="1932245" y="618354"/>
                  <a:pt x="1927478" y="631065"/>
                </a:cubicBezTo>
                <a:cubicBezTo>
                  <a:pt x="1906367" y="687361"/>
                  <a:pt x="1903711" y="711303"/>
                  <a:pt x="1850205" y="746975"/>
                </a:cubicBezTo>
                <a:cubicBezTo>
                  <a:pt x="1830970" y="759799"/>
                  <a:pt x="1807276" y="764147"/>
                  <a:pt x="1785811" y="772733"/>
                </a:cubicBezTo>
                <a:cubicBezTo>
                  <a:pt x="1772932" y="759854"/>
                  <a:pt x="1756019" y="750018"/>
                  <a:pt x="1747174" y="734096"/>
                </a:cubicBezTo>
                <a:cubicBezTo>
                  <a:pt x="1733988" y="710362"/>
                  <a:pt x="1737197" y="678917"/>
                  <a:pt x="1721416" y="656823"/>
                </a:cubicBezTo>
                <a:cubicBezTo>
                  <a:pt x="1713526" y="645776"/>
                  <a:pt x="1695833" y="647673"/>
                  <a:pt x="1682780" y="643944"/>
                </a:cubicBezTo>
                <a:cubicBezTo>
                  <a:pt x="1665761" y="639081"/>
                  <a:pt x="1648436" y="635358"/>
                  <a:pt x="1631264" y="631065"/>
                </a:cubicBezTo>
                <a:cubicBezTo>
                  <a:pt x="1605617" y="579771"/>
                  <a:pt x="1592627" y="528541"/>
                  <a:pt x="1592627" y="656823"/>
                </a:cubicBezTo>
                <a:cubicBezTo>
                  <a:pt x="1592627" y="918729"/>
                  <a:pt x="1581432" y="1181637"/>
                  <a:pt x="1605506" y="1442434"/>
                </a:cubicBezTo>
                <a:cubicBezTo>
                  <a:pt x="1608033" y="1469806"/>
                  <a:pt x="1651512" y="1473517"/>
                  <a:pt x="1669901" y="1493949"/>
                </a:cubicBezTo>
                <a:cubicBezTo>
                  <a:pt x="1750955" y="1584009"/>
                  <a:pt x="1687072" y="1561563"/>
                  <a:pt x="1785811" y="1635617"/>
                </a:cubicBezTo>
                <a:cubicBezTo>
                  <a:pt x="1796671" y="1643762"/>
                  <a:pt x="1811277" y="1645203"/>
                  <a:pt x="1824447" y="1648496"/>
                </a:cubicBezTo>
                <a:cubicBezTo>
                  <a:pt x="1845683" y="1653805"/>
                  <a:pt x="1867723" y="1655615"/>
                  <a:pt x="1888842" y="1661375"/>
                </a:cubicBezTo>
                <a:cubicBezTo>
                  <a:pt x="1915036" y="1668519"/>
                  <a:pt x="1966115" y="1687133"/>
                  <a:pt x="1966115" y="1687133"/>
                </a:cubicBezTo>
                <a:lnTo>
                  <a:pt x="1785811" y="1700011"/>
                </a:lnTo>
                <a:cubicBezTo>
                  <a:pt x="1751342" y="1703144"/>
                  <a:pt x="1717383" y="1712162"/>
                  <a:pt x="1682780" y="1712890"/>
                </a:cubicBezTo>
                <a:lnTo>
                  <a:pt x="562318" y="1725769"/>
                </a:lnTo>
                <a:cubicBezTo>
                  <a:pt x="503368" y="1784719"/>
                  <a:pt x="520615" y="1773264"/>
                  <a:pt x="420650" y="1828800"/>
                </a:cubicBezTo>
                <a:cubicBezTo>
                  <a:pt x="302321" y="1894538"/>
                  <a:pt x="328729" y="1883978"/>
                  <a:pt x="240346" y="1906073"/>
                </a:cubicBezTo>
                <a:cubicBezTo>
                  <a:pt x="236053" y="1931831"/>
                  <a:pt x="205740" y="1968862"/>
                  <a:pt x="227467" y="1983347"/>
                </a:cubicBezTo>
                <a:cubicBezTo>
                  <a:pt x="247673" y="1996818"/>
                  <a:pt x="260544" y="1947635"/>
                  <a:pt x="278982" y="1931831"/>
                </a:cubicBezTo>
                <a:cubicBezTo>
                  <a:pt x="290734" y="1921758"/>
                  <a:pt x="304740" y="1914659"/>
                  <a:pt x="317619" y="1906073"/>
                </a:cubicBezTo>
                <a:cubicBezTo>
                  <a:pt x="334596" y="1872119"/>
                  <a:pt x="362276" y="1805241"/>
                  <a:pt x="394892" y="1777285"/>
                </a:cubicBezTo>
                <a:cubicBezTo>
                  <a:pt x="409469" y="1764791"/>
                  <a:pt x="429625" y="1760851"/>
                  <a:pt x="446408" y="1751527"/>
                </a:cubicBezTo>
                <a:cubicBezTo>
                  <a:pt x="468290" y="1739370"/>
                  <a:pt x="490776" y="1727909"/>
                  <a:pt x="510802" y="1712890"/>
                </a:cubicBezTo>
                <a:cubicBezTo>
                  <a:pt x="539844" y="1691109"/>
                  <a:pt x="581879" y="1633703"/>
                  <a:pt x="600954" y="1609859"/>
                </a:cubicBezTo>
                <a:cubicBezTo>
                  <a:pt x="609540" y="1584101"/>
                  <a:pt x="614570" y="1556871"/>
                  <a:pt x="626712" y="1532586"/>
                </a:cubicBezTo>
                <a:cubicBezTo>
                  <a:pt x="636311" y="1513387"/>
                  <a:pt x="661820" y="1502244"/>
                  <a:pt x="665349" y="1481071"/>
                </a:cubicBezTo>
                <a:cubicBezTo>
                  <a:pt x="727617" y="1107457"/>
                  <a:pt x="628965" y="1322015"/>
                  <a:pt x="703985" y="1171978"/>
                </a:cubicBezTo>
                <a:cubicBezTo>
                  <a:pt x="723569" y="1074060"/>
                  <a:pt x="728195" y="1057118"/>
                  <a:pt x="742622" y="927279"/>
                </a:cubicBezTo>
                <a:cubicBezTo>
                  <a:pt x="753095" y="833025"/>
                  <a:pt x="754968" y="737825"/>
                  <a:pt x="768380" y="643944"/>
                </a:cubicBezTo>
                <a:cubicBezTo>
                  <a:pt x="772220" y="617066"/>
                  <a:pt x="786335" y="592677"/>
                  <a:pt x="794137" y="566671"/>
                </a:cubicBezTo>
                <a:cubicBezTo>
                  <a:pt x="799223" y="549717"/>
                  <a:pt x="822848" y="523071"/>
                  <a:pt x="807016" y="515155"/>
                </a:cubicBezTo>
                <a:cubicBezTo>
                  <a:pt x="790726" y="507009"/>
                  <a:pt x="780040" y="539800"/>
                  <a:pt x="768380" y="553792"/>
                </a:cubicBezTo>
                <a:cubicBezTo>
                  <a:pt x="724464" y="606492"/>
                  <a:pt x="758857" y="580954"/>
                  <a:pt x="716864" y="643944"/>
                </a:cubicBezTo>
                <a:cubicBezTo>
                  <a:pt x="701616" y="666816"/>
                  <a:pt x="688000" y="692765"/>
                  <a:pt x="665349" y="708338"/>
                </a:cubicBezTo>
                <a:cubicBezTo>
                  <a:pt x="620201" y="739377"/>
                  <a:pt x="474170" y="805277"/>
                  <a:pt x="407771" y="824248"/>
                </a:cubicBezTo>
                <a:cubicBezTo>
                  <a:pt x="382663" y="831422"/>
                  <a:pt x="356256" y="832834"/>
                  <a:pt x="330498" y="837127"/>
                </a:cubicBezTo>
                <a:cubicBezTo>
                  <a:pt x="306987" y="854760"/>
                  <a:pt x="220737" y="920936"/>
                  <a:pt x="201709" y="927279"/>
                </a:cubicBezTo>
                <a:lnTo>
                  <a:pt x="163073" y="940158"/>
                </a:lnTo>
                <a:cubicBezTo>
                  <a:pt x="167366" y="927279"/>
                  <a:pt x="166352" y="911120"/>
                  <a:pt x="175951" y="901521"/>
                </a:cubicBezTo>
                <a:cubicBezTo>
                  <a:pt x="182135" y="895336"/>
                  <a:pt x="265625" y="875908"/>
                  <a:pt x="266104" y="875764"/>
                </a:cubicBezTo>
                <a:cubicBezTo>
                  <a:pt x="397192" y="836438"/>
                  <a:pt x="289691" y="856717"/>
                  <a:pt x="446408" y="837127"/>
                </a:cubicBezTo>
                <a:cubicBezTo>
                  <a:pt x="484322" y="811851"/>
                  <a:pt x="630300" y="717629"/>
                  <a:pt x="665349" y="682580"/>
                </a:cubicBezTo>
                <a:lnTo>
                  <a:pt x="703985" y="643944"/>
                </a:lnTo>
                <a:cubicBezTo>
                  <a:pt x="708278" y="631065"/>
                  <a:pt x="716864" y="591731"/>
                  <a:pt x="716864" y="605307"/>
                </a:cubicBezTo>
                <a:cubicBezTo>
                  <a:pt x="716864" y="678413"/>
                  <a:pt x="713053" y="751706"/>
                  <a:pt x="703985" y="824248"/>
                </a:cubicBezTo>
                <a:cubicBezTo>
                  <a:pt x="695840" y="889410"/>
                  <a:pt x="676145" y="952655"/>
                  <a:pt x="665349" y="1017431"/>
                </a:cubicBezTo>
                <a:lnTo>
                  <a:pt x="652470" y="1094704"/>
                </a:lnTo>
                <a:cubicBezTo>
                  <a:pt x="648177" y="1189149"/>
                  <a:pt x="648998" y="1283966"/>
                  <a:pt x="639591" y="1378040"/>
                </a:cubicBezTo>
                <a:cubicBezTo>
                  <a:pt x="634042" y="1433526"/>
                  <a:pt x="622992" y="1478970"/>
                  <a:pt x="588075" y="1519707"/>
                </a:cubicBezTo>
                <a:cubicBezTo>
                  <a:pt x="572271" y="1538145"/>
                  <a:pt x="552694" y="1553072"/>
                  <a:pt x="536560" y="1571223"/>
                </a:cubicBezTo>
                <a:cubicBezTo>
                  <a:pt x="518298" y="1591768"/>
                  <a:pt x="503748" y="1615474"/>
                  <a:pt x="485044" y="1635617"/>
                </a:cubicBezTo>
                <a:cubicBezTo>
                  <a:pt x="344770" y="1786682"/>
                  <a:pt x="397362" y="1695073"/>
                  <a:pt x="343377" y="1803042"/>
                </a:cubicBezTo>
                <a:cubicBezTo>
                  <a:pt x="339084" y="1824507"/>
                  <a:pt x="335247" y="1846068"/>
                  <a:pt x="330498" y="1867437"/>
                </a:cubicBezTo>
                <a:cubicBezTo>
                  <a:pt x="326658" y="1884716"/>
                  <a:pt x="317619" y="1901252"/>
                  <a:pt x="317619" y="1918952"/>
                </a:cubicBezTo>
                <a:cubicBezTo>
                  <a:pt x="317619" y="1957826"/>
                  <a:pt x="326205" y="1996225"/>
                  <a:pt x="330498" y="2034862"/>
                </a:cubicBezTo>
                <a:cubicBezTo>
                  <a:pt x="364767" y="1983459"/>
                  <a:pt x="404193" y="1913373"/>
                  <a:pt x="459287" y="1880316"/>
                </a:cubicBezTo>
                <a:cubicBezTo>
                  <a:pt x="480752" y="1867437"/>
                  <a:pt x="500439" y="1850976"/>
                  <a:pt x="523681" y="1841679"/>
                </a:cubicBezTo>
                <a:cubicBezTo>
                  <a:pt x="544005" y="1833549"/>
                  <a:pt x="566707" y="1833549"/>
                  <a:pt x="588075" y="1828800"/>
                </a:cubicBezTo>
                <a:cubicBezTo>
                  <a:pt x="605354" y="1824960"/>
                  <a:pt x="622673" y="1821126"/>
                  <a:pt x="639591" y="1815921"/>
                </a:cubicBezTo>
                <a:cubicBezTo>
                  <a:pt x="678517" y="1803944"/>
                  <a:pt x="716341" y="1788473"/>
                  <a:pt x="755501" y="1777285"/>
                </a:cubicBezTo>
                <a:cubicBezTo>
                  <a:pt x="833455" y="1755013"/>
                  <a:pt x="967589" y="1752869"/>
                  <a:pt x="1025957" y="1751527"/>
                </a:cubicBezTo>
                <a:lnTo>
                  <a:pt x="1940357" y="1738648"/>
                </a:lnTo>
                <a:cubicBezTo>
                  <a:pt x="1914599" y="1725769"/>
                  <a:pt x="1889301" y="1711928"/>
                  <a:pt x="1863084" y="1700011"/>
                </a:cubicBezTo>
                <a:cubicBezTo>
                  <a:pt x="1842038" y="1690445"/>
                  <a:pt x="1813913" y="1691652"/>
                  <a:pt x="1798689" y="1674254"/>
                </a:cubicBezTo>
                <a:cubicBezTo>
                  <a:pt x="1780810" y="1653821"/>
                  <a:pt x="1789223" y="1618701"/>
                  <a:pt x="1772932" y="1596980"/>
                </a:cubicBezTo>
                <a:cubicBezTo>
                  <a:pt x="1760053" y="1579808"/>
                  <a:pt x="1748264" y="1561762"/>
                  <a:pt x="1734295" y="1545465"/>
                </a:cubicBezTo>
                <a:cubicBezTo>
                  <a:pt x="1697309" y="1502315"/>
                  <a:pt x="1686754" y="1508831"/>
                  <a:pt x="1657022" y="1455313"/>
                </a:cubicBezTo>
                <a:cubicBezTo>
                  <a:pt x="1644190" y="1432215"/>
                  <a:pt x="1628024" y="1381199"/>
                  <a:pt x="1618385" y="1352282"/>
                </a:cubicBezTo>
                <a:cubicBezTo>
                  <a:pt x="1622678" y="1262130"/>
                  <a:pt x="1627507" y="1172001"/>
                  <a:pt x="1631264" y="1081825"/>
                </a:cubicBezTo>
                <a:cubicBezTo>
                  <a:pt x="1636093" y="965936"/>
                  <a:pt x="1636427" y="849828"/>
                  <a:pt x="1644143" y="734096"/>
                </a:cubicBezTo>
                <a:cubicBezTo>
                  <a:pt x="1645046" y="720550"/>
                  <a:pt x="1648541" y="706060"/>
                  <a:pt x="1657022" y="695459"/>
                </a:cubicBezTo>
                <a:cubicBezTo>
                  <a:pt x="1666691" y="683373"/>
                  <a:pt x="1682779" y="678288"/>
                  <a:pt x="1695658" y="669702"/>
                </a:cubicBezTo>
                <a:cubicBezTo>
                  <a:pt x="1708289" y="732856"/>
                  <a:pt x="1699129" y="909219"/>
                  <a:pt x="1850205" y="785611"/>
                </a:cubicBezTo>
                <a:cubicBezTo>
                  <a:pt x="1876992" y="763694"/>
                  <a:pt x="1843885" y="711378"/>
                  <a:pt x="1863084" y="682580"/>
                </a:cubicBezTo>
                <a:cubicBezTo>
                  <a:pt x="1890235" y="641853"/>
                  <a:pt x="1978994" y="592428"/>
                  <a:pt x="1978994" y="592428"/>
                </a:cubicBezTo>
                <a:lnTo>
                  <a:pt x="2004751" y="515155"/>
                </a:lnTo>
                <a:lnTo>
                  <a:pt x="2017630" y="476518"/>
                </a:lnTo>
                <a:cubicBezTo>
                  <a:pt x="2000458" y="467932"/>
                  <a:pt x="1981106" y="462754"/>
                  <a:pt x="1966115" y="450761"/>
                </a:cubicBezTo>
                <a:cubicBezTo>
                  <a:pt x="1937670" y="428005"/>
                  <a:pt x="1914600" y="399245"/>
                  <a:pt x="1888842" y="373487"/>
                </a:cubicBezTo>
                <a:lnTo>
                  <a:pt x="1811568" y="296214"/>
                </a:lnTo>
                <a:cubicBezTo>
                  <a:pt x="1785810" y="270456"/>
                  <a:pt x="1762739" y="241697"/>
                  <a:pt x="1734295" y="218941"/>
                </a:cubicBezTo>
                <a:cubicBezTo>
                  <a:pt x="1712830" y="201769"/>
                  <a:pt x="1694155" y="180361"/>
                  <a:pt x="1669901" y="167425"/>
                </a:cubicBezTo>
                <a:cubicBezTo>
                  <a:pt x="1629104" y="145667"/>
                  <a:pt x="1578101" y="143652"/>
                  <a:pt x="1541112" y="115910"/>
                </a:cubicBezTo>
                <a:cubicBezTo>
                  <a:pt x="1529444" y="107159"/>
                  <a:pt x="1469793" y="60933"/>
                  <a:pt x="1450960" y="51516"/>
                </a:cubicBezTo>
                <a:cubicBezTo>
                  <a:pt x="1416963" y="34518"/>
                  <a:pt x="1384670" y="36780"/>
                  <a:pt x="1347929" y="25758"/>
                </a:cubicBezTo>
                <a:cubicBezTo>
                  <a:pt x="1325786" y="19115"/>
                  <a:pt x="1305000" y="8586"/>
                  <a:pt x="1283535" y="0"/>
                </a:cubicBezTo>
                <a:cubicBezTo>
                  <a:pt x="1193383" y="8586"/>
                  <a:pt x="1102993" y="14968"/>
                  <a:pt x="1013078" y="25758"/>
                </a:cubicBezTo>
                <a:cubicBezTo>
                  <a:pt x="779098" y="53836"/>
                  <a:pt x="1228809" y="17357"/>
                  <a:pt x="884289" y="77273"/>
                </a:cubicBezTo>
                <a:cubicBezTo>
                  <a:pt x="812264" y="89799"/>
                  <a:pt x="738329" y="85859"/>
                  <a:pt x="665349" y="90152"/>
                </a:cubicBezTo>
                <a:cubicBezTo>
                  <a:pt x="631005" y="98738"/>
                  <a:pt x="591773" y="96273"/>
                  <a:pt x="562318" y="115910"/>
                </a:cubicBezTo>
                <a:cubicBezTo>
                  <a:pt x="549439" y="124496"/>
                  <a:pt x="536807" y="133464"/>
                  <a:pt x="523681" y="141668"/>
                </a:cubicBezTo>
                <a:cubicBezTo>
                  <a:pt x="502454" y="154935"/>
                  <a:pt x="480115" y="166419"/>
                  <a:pt x="459287" y="180304"/>
                </a:cubicBezTo>
                <a:cubicBezTo>
                  <a:pt x="441427" y="192211"/>
                  <a:pt x="426970" y="209342"/>
                  <a:pt x="407771" y="218941"/>
                </a:cubicBezTo>
                <a:cubicBezTo>
                  <a:pt x="383486" y="231083"/>
                  <a:pt x="356256" y="236113"/>
                  <a:pt x="330498" y="244699"/>
                </a:cubicBezTo>
                <a:cubicBezTo>
                  <a:pt x="317619" y="248992"/>
                  <a:pt x="303502" y="250593"/>
                  <a:pt x="291861" y="257578"/>
                </a:cubicBezTo>
                <a:lnTo>
                  <a:pt x="227467" y="296214"/>
                </a:lnTo>
                <a:cubicBezTo>
                  <a:pt x="218881" y="313386"/>
                  <a:pt x="213228" y="332371"/>
                  <a:pt x="201709" y="347730"/>
                </a:cubicBezTo>
                <a:cubicBezTo>
                  <a:pt x="187138" y="367158"/>
                  <a:pt x="165998" y="380807"/>
                  <a:pt x="150194" y="399245"/>
                </a:cubicBezTo>
                <a:cubicBezTo>
                  <a:pt x="140121" y="410997"/>
                  <a:pt x="133022" y="425003"/>
                  <a:pt x="124436" y="437882"/>
                </a:cubicBezTo>
                <a:cubicBezTo>
                  <a:pt x="133022" y="455054"/>
                  <a:pt x="137552" y="474949"/>
                  <a:pt x="150194" y="489397"/>
                </a:cubicBezTo>
                <a:cubicBezTo>
                  <a:pt x="209467" y="557138"/>
                  <a:pt x="264384" y="552644"/>
                  <a:pt x="343377" y="605307"/>
                </a:cubicBezTo>
                <a:lnTo>
                  <a:pt x="382013" y="631065"/>
                </a:lnTo>
                <a:cubicBezTo>
                  <a:pt x="386306" y="652530"/>
                  <a:pt x="391293" y="673867"/>
                  <a:pt x="394892" y="695459"/>
                </a:cubicBezTo>
                <a:cubicBezTo>
                  <a:pt x="399883" y="725402"/>
                  <a:pt x="394195" y="758460"/>
                  <a:pt x="407771" y="785611"/>
                </a:cubicBezTo>
                <a:cubicBezTo>
                  <a:pt x="413842" y="797753"/>
                  <a:pt x="433529" y="794197"/>
                  <a:pt x="446408" y="798490"/>
                </a:cubicBezTo>
                <a:cubicBezTo>
                  <a:pt x="472166" y="789904"/>
                  <a:pt x="500657" y="787123"/>
                  <a:pt x="523681" y="772733"/>
                </a:cubicBezTo>
                <a:cubicBezTo>
                  <a:pt x="536807" y="764529"/>
                  <a:pt x="537548" y="744005"/>
                  <a:pt x="549439" y="734096"/>
                </a:cubicBezTo>
                <a:cubicBezTo>
                  <a:pt x="564188" y="721805"/>
                  <a:pt x="583782" y="716924"/>
                  <a:pt x="600954" y="708338"/>
                </a:cubicBezTo>
                <a:cubicBezTo>
                  <a:pt x="605247" y="695459"/>
                  <a:pt x="604234" y="679301"/>
                  <a:pt x="613833" y="669702"/>
                </a:cubicBezTo>
                <a:cubicBezTo>
                  <a:pt x="623433" y="660103"/>
                  <a:pt x="639865" y="661865"/>
                  <a:pt x="652470" y="656823"/>
                </a:cubicBezTo>
                <a:cubicBezTo>
                  <a:pt x="661383" y="653258"/>
                  <a:pt x="669641" y="648237"/>
                  <a:pt x="678227" y="643944"/>
                </a:cubicBezTo>
              </a:path>
            </a:pathLst>
          </a:custGeom>
          <a:ln w="22225">
            <a:solidFill>
              <a:srgbClr val="FF9BC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295400" y="1371600"/>
            <a:ext cx="189587" cy="198740"/>
          </a:xfrm>
          <a:custGeom>
            <a:avLst/>
            <a:gdLst>
              <a:gd name="connsiteX0" fmla="*/ 181001 w 189587"/>
              <a:gd name="connsiteY0" fmla="*/ 183715 h 198740"/>
              <a:gd name="connsiteX1" fmla="*/ 77970 w 189587"/>
              <a:gd name="connsiteY1" fmla="*/ 67805 h 198740"/>
              <a:gd name="connsiteX2" fmla="*/ 52212 w 189587"/>
              <a:gd name="connsiteY2" fmla="*/ 29168 h 198740"/>
              <a:gd name="connsiteX3" fmla="*/ 103728 w 189587"/>
              <a:gd name="connsiteY3" fmla="*/ 132199 h 198740"/>
              <a:gd name="connsiteX4" fmla="*/ 142364 w 189587"/>
              <a:gd name="connsiteY4" fmla="*/ 157957 h 198740"/>
              <a:gd name="connsiteX5" fmla="*/ 168122 w 189587"/>
              <a:gd name="connsiteY5" fmla="*/ 196594 h 198740"/>
              <a:gd name="connsiteX6" fmla="*/ 155243 w 189587"/>
              <a:gd name="connsiteY6" fmla="*/ 157957 h 198740"/>
              <a:gd name="connsiteX7" fmla="*/ 90849 w 189587"/>
              <a:gd name="connsiteY7" fmla="*/ 93563 h 198740"/>
              <a:gd name="connsiteX8" fmla="*/ 13575 w 189587"/>
              <a:gd name="connsiteY8" fmla="*/ 16289 h 198740"/>
              <a:gd name="connsiteX9" fmla="*/ 77970 w 189587"/>
              <a:gd name="connsiteY9" fmla="*/ 93563 h 198740"/>
              <a:gd name="connsiteX10" fmla="*/ 90849 w 189587"/>
              <a:gd name="connsiteY10" fmla="*/ 132199 h 198740"/>
              <a:gd name="connsiteX11" fmla="*/ 129485 w 189587"/>
              <a:gd name="connsiteY11" fmla="*/ 157957 h 198740"/>
              <a:gd name="connsiteX12" fmla="*/ 181001 w 189587"/>
              <a:gd name="connsiteY12" fmla="*/ 183715 h 1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587" h="198740">
                <a:moveTo>
                  <a:pt x="181001" y="183715"/>
                </a:moveTo>
                <a:cubicBezTo>
                  <a:pt x="172415" y="168690"/>
                  <a:pt x="131208" y="136254"/>
                  <a:pt x="77970" y="67805"/>
                </a:cubicBezTo>
                <a:cubicBezTo>
                  <a:pt x="68467" y="55587"/>
                  <a:pt x="52212" y="13689"/>
                  <a:pt x="52212" y="29168"/>
                </a:cubicBezTo>
                <a:cubicBezTo>
                  <a:pt x="52212" y="47617"/>
                  <a:pt x="86240" y="114711"/>
                  <a:pt x="103728" y="132199"/>
                </a:cubicBezTo>
                <a:cubicBezTo>
                  <a:pt x="114673" y="143144"/>
                  <a:pt x="129485" y="149371"/>
                  <a:pt x="142364" y="157957"/>
                </a:cubicBezTo>
                <a:cubicBezTo>
                  <a:pt x="150950" y="170836"/>
                  <a:pt x="152643" y="196594"/>
                  <a:pt x="168122" y="196594"/>
                </a:cubicBezTo>
                <a:cubicBezTo>
                  <a:pt x="181698" y="196594"/>
                  <a:pt x="161314" y="170099"/>
                  <a:pt x="155243" y="157957"/>
                </a:cubicBezTo>
                <a:cubicBezTo>
                  <a:pt x="126050" y="99572"/>
                  <a:pt x="137213" y="134776"/>
                  <a:pt x="90849" y="93563"/>
                </a:cubicBezTo>
                <a:cubicBezTo>
                  <a:pt x="63623" y="69362"/>
                  <a:pt x="13575" y="16289"/>
                  <a:pt x="13575" y="16289"/>
                </a:cubicBezTo>
                <a:cubicBezTo>
                  <a:pt x="43104" y="104876"/>
                  <a:pt x="0" y="0"/>
                  <a:pt x="77970" y="93563"/>
                </a:cubicBezTo>
                <a:cubicBezTo>
                  <a:pt x="86661" y="103992"/>
                  <a:pt x="82369" y="121598"/>
                  <a:pt x="90849" y="132199"/>
                </a:cubicBezTo>
                <a:cubicBezTo>
                  <a:pt x="100518" y="144286"/>
                  <a:pt x="117102" y="148670"/>
                  <a:pt x="129485" y="157957"/>
                </a:cubicBezTo>
                <a:cubicBezTo>
                  <a:pt x="134342" y="161600"/>
                  <a:pt x="189587" y="198740"/>
                  <a:pt x="181001" y="18371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066800" y="1143000"/>
            <a:ext cx="457200" cy="457200"/>
            <a:chOff x="2133600" y="304800"/>
            <a:chExt cx="838200" cy="838200"/>
          </a:xfrm>
        </p:grpSpPr>
        <p:sp>
          <p:nvSpPr>
            <p:cNvPr id="23" name="Freeform 22"/>
            <p:cNvSpPr/>
            <p:nvPr/>
          </p:nvSpPr>
          <p:spPr>
            <a:xfrm>
              <a:off x="2133600" y="685800"/>
              <a:ext cx="457200" cy="76200"/>
            </a:xfrm>
            <a:custGeom>
              <a:avLst/>
              <a:gdLst>
                <a:gd name="connsiteX0" fmla="*/ 128789 w 269550"/>
                <a:gd name="connsiteY0" fmla="*/ 221057 h 235533"/>
                <a:gd name="connsiteX1" fmla="*/ 244699 w 269550"/>
                <a:gd name="connsiteY1" fmla="*/ 195299 h 235533"/>
                <a:gd name="connsiteX2" fmla="*/ 231820 w 269550"/>
                <a:gd name="connsiteY2" fmla="*/ 53632 h 235533"/>
                <a:gd name="connsiteX3" fmla="*/ 154547 w 269550"/>
                <a:gd name="connsiteY3" fmla="*/ 2116 h 235533"/>
                <a:gd name="connsiteX4" fmla="*/ 12879 w 269550"/>
                <a:gd name="connsiteY4" fmla="*/ 14995 h 235533"/>
                <a:gd name="connsiteX5" fmla="*/ 0 w 269550"/>
                <a:gd name="connsiteY5" fmla="*/ 53632 h 235533"/>
                <a:gd name="connsiteX6" fmla="*/ 12879 w 269550"/>
                <a:gd name="connsiteY6" fmla="*/ 182421 h 235533"/>
                <a:gd name="connsiteX7" fmla="*/ 51516 w 269550"/>
                <a:gd name="connsiteY7" fmla="*/ 221057 h 235533"/>
                <a:gd name="connsiteX8" fmla="*/ 193183 w 269550"/>
                <a:gd name="connsiteY8" fmla="*/ 233936 h 2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50" h="235533">
                  <a:moveTo>
                    <a:pt x="128789" y="221057"/>
                  </a:moveTo>
                  <a:cubicBezTo>
                    <a:pt x="167426" y="212471"/>
                    <a:pt x="223956" y="229007"/>
                    <a:pt x="244699" y="195299"/>
                  </a:cubicBezTo>
                  <a:cubicBezTo>
                    <a:pt x="269550" y="154916"/>
                    <a:pt x="251872" y="96601"/>
                    <a:pt x="231820" y="53632"/>
                  </a:cubicBezTo>
                  <a:cubicBezTo>
                    <a:pt x="218729" y="25579"/>
                    <a:pt x="154547" y="2116"/>
                    <a:pt x="154547" y="2116"/>
                  </a:cubicBezTo>
                  <a:cubicBezTo>
                    <a:pt x="107324" y="6409"/>
                    <a:pt x="57863" y="0"/>
                    <a:pt x="12879" y="14995"/>
                  </a:cubicBezTo>
                  <a:cubicBezTo>
                    <a:pt x="0" y="19288"/>
                    <a:pt x="0" y="40056"/>
                    <a:pt x="0" y="53632"/>
                  </a:cubicBezTo>
                  <a:cubicBezTo>
                    <a:pt x="0" y="96776"/>
                    <a:pt x="191" y="141185"/>
                    <a:pt x="12879" y="182421"/>
                  </a:cubicBezTo>
                  <a:cubicBezTo>
                    <a:pt x="18235" y="199829"/>
                    <a:pt x="34399" y="214833"/>
                    <a:pt x="51516" y="221057"/>
                  </a:cubicBezTo>
                  <a:cubicBezTo>
                    <a:pt x="91327" y="235533"/>
                    <a:pt x="148215" y="233936"/>
                    <a:pt x="193183" y="233936"/>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514600" y="685800"/>
              <a:ext cx="457200" cy="76200"/>
            </a:xfrm>
            <a:custGeom>
              <a:avLst/>
              <a:gdLst>
                <a:gd name="connsiteX0" fmla="*/ 128789 w 269550"/>
                <a:gd name="connsiteY0" fmla="*/ 221057 h 235533"/>
                <a:gd name="connsiteX1" fmla="*/ 244699 w 269550"/>
                <a:gd name="connsiteY1" fmla="*/ 195299 h 235533"/>
                <a:gd name="connsiteX2" fmla="*/ 231820 w 269550"/>
                <a:gd name="connsiteY2" fmla="*/ 53632 h 235533"/>
                <a:gd name="connsiteX3" fmla="*/ 154547 w 269550"/>
                <a:gd name="connsiteY3" fmla="*/ 2116 h 235533"/>
                <a:gd name="connsiteX4" fmla="*/ 12879 w 269550"/>
                <a:gd name="connsiteY4" fmla="*/ 14995 h 235533"/>
                <a:gd name="connsiteX5" fmla="*/ 0 w 269550"/>
                <a:gd name="connsiteY5" fmla="*/ 53632 h 235533"/>
                <a:gd name="connsiteX6" fmla="*/ 12879 w 269550"/>
                <a:gd name="connsiteY6" fmla="*/ 182421 h 235533"/>
                <a:gd name="connsiteX7" fmla="*/ 51516 w 269550"/>
                <a:gd name="connsiteY7" fmla="*/ 221057 h 235533"/>
                <a:gd name="connsiteX8" fmla="*/ 193183 w 269550"/>
                <a:gd name="connsiteY8" fmla="*/ 233936 h 2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50" h="235533">
                  <a:moveTo>
                    <a:pt x="128789" y="221057"/>
                  </a:moveTo>
                  <a:cubicBezTo>
                    <a:pt x="167426" y="212471"/>
                    <a:pt x="223956" y="229007"/>
                    <a:pt x="244699" y="195299"/>
                  </a:cubicBezTo>
                  <a:cubicBezTo>
                    <a:pt x="269550" y="154916"/>
                    <a:pt x="251872" y="96601"/>
                    <a:pt x="231820" y="53632"/>
                  </a:cubicBezTo>
                  <a:cubicBezTo>
                    <a:pt x="218729" y="25579"/>
                    <a:pt x="154547" y="2116"/>
                    <a:pt x="154547" y="2116"/>
                  </a:cubicBezTo>
                  <a:cubicBezTo>
                    <a:pt x="107324" y="6409"/>
                    <a:pt x="57863" y="0"/>
                    <a:pt x="12879" y="14995"/>
                  </a:cubicBezTo>
                  <a:cubicBezTo>
                    <a:pt x="0" y="19288"/>
                    <a:pt x="0" y="40056"/>
                    <a:pt x="0" y="53632"/>
                  </a:cubicBezTo>
                  <a:cubicBezTo>
                    <a:pt x="0" y="96776"/>
                    <a:pt x="191" y="141185"/>
                    <a:pt x="12879" y="182421"/>
                  </a:cubicBezTo>
                  <a:cubicBezTo>
                    <a:pt x="18235" y="199829"/>
                    <a:pt x="34399" y="214833"/>
                    <a:pt x="51516" y="221057"/>
                  </a:cubicBezTo>
                  <a:cubicBezTo>
                    <a:pt x="91327" y="235533"/>
                    <a:pt x="148215" y="233936"/>
                    <a:pt x="193183" y="233936"/>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rot="16200000">
              <a:off x="2324100" y="876300"/>
              <a:ext cx="457200" cy="76200"/>
            </a:xfrm>
            <a:custGeom>
              <a:avLst/>
              <a:gdLst>
                <a:gd name="connsiteX0" fmla="*/ 128789 w 269550"/>
                <a:gd name="connsiteY0" fmla="*/ 221057 h 235533"/>
                <a:gd name="connsiteX1" fmla="*/ 244699 w 269550"/>
                <a:gd name="connsiteY1" fmla="*/ 195299 h 235533"/>
                <a:gd name="connsiteX2" fmla="*/ 231820 w 269550"/>
                <a:gd name="connsiteY2" fmla="*/ 53632 h 235533"/>
                <a:gd name="connsiteX3" fmla="*/ 154547 w 269550"/>
                <a:gd name="connsiteY3" fmla="*/ 2116 h 235533"/>
                <a:gd name="connsiteX4" fmla="*/ 12879 w 269550"/>
                <a:gd name="connsiteY4" fmla="*/ 14995 h 235533"/>
                <a:gd name="connsiteX5" fmla="*/ 0 w 269550"/>
                <a:gd name="connsiteY5" fmla="*/ 53632 h 235533"/>
                <a:gd name="connsiteX6" fmla="*/ 12879 w 269550"/>
                <a:gd name="connsiteY6" fmla="*/ 182421 h 235533"/>
                <a:gd name="connsiteX7" fmla="*/ 51516 w 269550"/>
                <a:gd name="connsiteY7" fmla="*/ 221057 h 235533"/>
                <a:gd name="connsiteX8" fmla="*/ 193183 w 269550"/>
                <a:gd name="connsiteY8" fmla="*/ 233936 h 2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50" h="235533">
                  <a:moveTo>
                    <a:pt x="128789" y="221057"/>
                  </a:moveTo>
                  <a:cubicBezTo>
                    <a:pt x="167426" y="212471"/>
                    <a:pt x="223956" y="229007"/>
                    <a:pt x="244699" y="195299"/>
                  </a:cubicBezTo>
                  <a:cubicBezTo>
                    <a:pt x="269550" y="154916"/>
                    <a:pt x="251872" y="96601"/>
                    <a:pt x="231820" y="53632"/>
                  </a:cubicBezTo>
                  <a:cubicBezTo>
                    <a:pt x="218729" y="25579"/>
                    <a:pt x="154547" y="2116"/>
                    <a:pt x="154547" y="2116"/>
                  </a:cubicBezTo>
                  <a:cubicBezTo>
                    <a:pt x="107324" y="6409"/>
                    <a:pt x="57863" y="0"/>
                    <a:pt x="12879" y="14995"/>
                  </a:cubicBezTo>
                  <a:cubicBezTo>
                    <a:pt x="0" y="19288"/>
                    <a:pt x="0" y="40056"/>
                    <a:pt x="0" y="53632"/>
                  </a:cubicBezTo>
                  <a:cubicBezTo>
                    <a:pt x="0" y="96776"/>
                    <a:pt x="191" y="141185"/>
                    <a:pt x="12879" y="182421"/>
                  </a:cubicBezTo>
                  <a:cubicBezTo>
                    <a:pt x="18235" y="199829"/>
                    <a:pt x="34399" y="214833"/>
                    <a:pt x="51516" y="221057"/>
                  </a:cubicBezTo>
                  <a:cubicBezTo>
                    <a:pt x="91327" y="235533"/>
                    <a:pt x="148215" y="233936"/>
                    <a:pt x="193183" y="233936"/>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rot="16200000">
              <a:off x="2324100" y="495300"/>
              <a:ext cx="457200" cy="76200"/>
            </a:xfrm>
            <a:custGeom>
              <a:avLst/>
              <a:gdLst>
                <a:gd name="connsiteX0" fmla="*/ 128789 w 269550"/>
                <a:gd name="connsiteY0" fmla="*/ 221057 h 235533"/>
                <a:gd name="connsiteX1" fmla="*/ 244699 w 269550"/>
                <a:gd name="connsiteY1" fmla="*/ 195299 h 235533"/>
                <a:gd name="connsiteX2" fmla="*/ 231820 w 269550"/>
                <a:gd name="connsiteY2" fmla="*/ 53632 h 235533"/>
                <a:gd name="connsiteX3" fmla="*/ 154547 w 269550"/>
                <a:gd name="connsiteY3" fmla="*/ 2116 h 235533"/>
                <a:gd name="connsiteX4" fmla="*/ 12879 w 269550"/>
                <a:gd name="connsiteY4" fmla="*/ 14995 h 235533"/>
                <a:gd name="connsiteX5" fmla="*/ 0 w 269550"/>
                <a:gd name="connsiteY5" fmla="*/ 53632 h 235533"/>
                <a:gd name="connsiteX6" fmla="*/ 12879 w 269550"/>
                <a:gd name="connsiteY6" fmla="*/ 182421 h 235533"/>
                <a:gd name="connsiteX7" fmla="*/ 51516 w 269550"/>
                <a:gd name="connsiteY7" fmla="*/ 221057 h 235533"/>
                <a:gd name="connsiteX8" fmla="*/ 193183 w 269550"/>
                <a:gd name="connsiteY8" fmla="*/ 233936 h 2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50" h="235533">
                  <a:moveTo>
                    <a:pt x="128789" y="221057"/>
                  </a:moveTo>
                  <a:cubicBezTo>
                    <a:pt x="167426" y="212471"/>
                    <a:pt x="223956" y="229007"/>
                    <a:pt x="244699" y="195299"/>
                  </a:cubicBezTo>
                  <a:cubicBezTo>
                    <a:pt x="269550" y="154916"/>
                    <a:pt x="251872" y="96601"/>
                    <a:pt x="231820" y="53632"/>
                  </a:cubicBezTo>
                  <a:cubicBezTo>
                    <a:pt x="218729" y="25579"/>
                    <a:pt x="154547" y="2116"/>
                    <a:pt x="154547" y="2116"/>
                  </a:cubicBezTo>
                  <a:cubicBezTo>
                    <a:pt x="107324" y="6409"/>
                    <a:pt x="57863" y="0"/>
                    <a:pt x="12879" y="14995"/>
                  </a:cubicBezTo>
                  <a:cubicBezTo>
                    <a:pt x="0" y="19288"/>
                    <a:pt x="0" y="40056"/>
                    <a:pt x="0" y="53632"/>
                  </a:cubicBezTo>
                  <a:cubicBezTo>
                    <a:pt x="0" y="96776"/>
                    <a:pt x="191" y="141185"/>
                    <a:pt x="12879" y="182421"/>
                  </a:cubicBezTo>
                  <a:cubicBezTo>
                    <a:pt x="18235" y="199829"/>
                    <a:pt x="34399" y="214833"/>
                    <a:pt x="51516" y="221057"/>
                  </a:cubicBezTo>
                  <a:cubicBezTo>
                    <a:pt x="91327" y="235533"/>
                    <a:pt x="148215" y="233936"/>
                    <a:pt x="193183" y="233936"/>
                  </a:cubicBez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 fill="hold"/>
                                        <p:tgtEl>
                                          <p:spTgt spid="22"/>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909"/>
        </a:solidFill>
        <a:effectLst/>
      </p:bgPr>
    </p:bg>
    <p:spTree>
      <p:nvGrpSpPr>
        <p:cNvPr id="1" name=""/>
        <p:cNvGrpSpPr/>
        <p:nvPr/>
      </p:nvGrpSpPr>
      <p:grpSpPr>
        <a:xfrm>
          <a:off x="0" y="0"/>
          <a:ext cx="0" cy="0"/>
          <a:chOff x="0" y="0"/>
          <a:chExt cx="0" cy="0"/>
        </a:xfrm>
      </p:grpSpPr>
      <p:grpSp>
        <p:nvGrpSpPr>
          <p:cNvPr id="34" name="Group 33"/>
          <p:cNvGrpSpPr/>
          <p:nvPr/>
        </p:nvGrpSpPr>
        <p:grpSpPr>
          <a:xfrm>
            <a:off x="457200" y="304800"/>
            <a:ext cx="2225863" cy="2425644"/>
            <a:chOff x="587780" y="232002"/>
            <a:chExt cx="2225863" cy="2425644"/>
          </a:xfrm>
        </p:grpSpPr>
        <p:sp>
          <p:nvSpPr>
            <p:cNvPr id="4" name="Freeform 3"/>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867400" y="914400"/>
            <a:ext cx="2671958" cy="1321643"/>
            <a:chOff x="3841565" y="1216808"/>
            <a:chExt cx="2671958" cy="1321643"/>
          </a:xfrm>
        </p:grpSpPr>
        <p:sp>
          <p:nvSpPr>
            <p:cNvPr id="30" name="Freeform 29"/>
            <p:cNvSpPr/>
            <p:nvPr/>
          </p:nvSpPr>
          <p:spPr>
            <a:xfrm>
              <a:off x="4360208" y="1486743"/>
              <a:ext cx="1767637" cy="1051708"/>
            </a:xfrm>
            <a:custGeom>
              <a:avLst/>
              <a:gdLst>
                <a:gd name="connsiteX0" fmla="*/ 1139840 w 1767637"/>
                <a:gd name="connsiteY0" fmla="*/ 847024 h 1051708"/>
                <a:gd name="connsiteX1" fmla="*/ 471099 w 1767637"/>
                <a:gd name="connsiteY1" fmla="*/ 819729 h 1051708"/>
                <a:gd name="connsiteX2" fmla="*/ 389213 w 1767637"/>
                <a:gd name="connsiteY2" fmla="*/ 778785 h 1051708"/>
                <a:gd name="connsiteX3" fmla="*/ 334622 w 1767637"/>
                <a:gd name="connsiteY3" fmla="*/ 765138 h 1051708"/>
                <a:gd name="connsiteX4" fmla="*/ 225440 w 1767637"/>
                <a:gd name="connsiteY4" fmla="*/ 683251 h 1051708"/>
                <a:gd name="connsiteX5" fmla="*/ 198144 w 1767637"/>
                <a:gd name="connsiteY5" fmla="*/ 615012 h 1051708"/>
                <a:gd name="connsiteX6" fmla="*/ 225440 w 1767637"/>
                <a:gd name="connsiteY6" fmla="*/ 369353 h 1051708"/>
                <a:gd name="connsiteX7" fmla="*/ 280031 w 1767637"/>
                <a:gd name="connsiteY7" fmla="*/ 314761 h 1051708"/>
                <a:gd name="connsiteX8" fmla="*/ 375565 w 1767637"/>
                <a:gd name="connsiteY8" fmla="*/ 260170 h 1051708"/>
                <a:gd name="connsiteX9" fmla="*/ 457452 w 1767637"/>
                <a:gd name="connsiteY9" fmla="*/ 246523 h 1051708"/>
                <a:gd name="connsiteX10" fmla="*/ 648520 w 1767637"/>
                <a:gd name="connsiteY10" fmla="*/ 219227 h 1051708"/>
                <a:gd name="connsiteX11" fmla="*/ 1208079 w 1767637"/>
                <a:gd name="connsiteY11" fmla="*/ 246523 h 1051708"/>
                <a:gd name="connsiteX12" fmla="*/ 1262670 w 1767637"/>
                <a:gd name="connsiteY12" fmla="*/ 287466 h 1051708"/>
                <a:gd name="connsiteX13" fmla="*/ 1399147 w 1767637"/>
                <a:gd name="connsiteY13" fmla="*/ 396648 h 1051708"/>
                <a:gd name="connsiteX14" fmla="*/ 1467386 w 1767637"/>
                <a:gd name="connsiteY14" fmla="*/ 437591 h 1051708"/>
                <a:gd name="connsiteX15" fmla="*/ 1508329 w 1767637"/>
                <a:gd name="connsiteY15" fmla="*/ 505830 h 1051708"/>
                <a:gd name="connsiteX16" fmla="*/ 1494682 w 1767637"/>
                <a:gd name="connsiteY16" fmla="*/ 847024 h 1051708"/>
                <a:gd name="connsiteX17" fmla="*/ 1453738 w 1767637"/>
                <a:gd name="connsiteY17" fmla="*/ 874320 h 1051708"/>
                <a:gd name="connsiteX18" fmla="*/ 1385499 w 1767637"/>
                <a:gd name="connsiteY18" fmla="*/ 901615 h 1051708"/>
                <a:gd name="connsiteX19" fmla="*/ 921476 w 1767637"/>
                <a:gd name="connsiteY19" fmla="*/ 887967 h 1051708"/>
                <a:gd name="connsiteX20" fmla="*/ 880532 w 1767637"/>
                <a:gd name="connsiteY20" fmla="*/ 860672 h 1051708"/>
                <a:gd name="connsiteX21" fmla="*/ 757702 w 1767637"/>
                <a:gd name="connsiteY21" fmla="*/ 833376 h 1051708"/>
                <a:gd name="connsiteX22" fmla="*/ 1467386 w 1767637"/>
                <a:gd name="connsiteY22" fmla="*/ 819729 h 1051708"/>
                <a:gd name="connsiteX23" fmla="*/ 1521977 w 1767637"/>
                <a:gd name="connsiteY23" fmla="*/ 765138 h 1051708"/>
                <a:gd name="connsiteX24" fmla="*/ 1508329 w 1767637"/>
                <a:gd name="connsiteY24" fmla="*/ 533126 h 1051708"/>
                <a:gd name="connsiteX25" fmla="*/ 1426443 w 1767637"/>
                <a:gd name="connsiteY25" fmla="*/ 451239 h 1051708"/>
                <a:gd name="connsiteX26" fmla="*/ 1330908 w 1767637"/>
                <a:gd name="connsiteY26" fmla="*/ 410296 h 1051708"/>
                <a:gd name="connsiteX27" fmla="*/ 1167135 w 1767637"/>
                <a:gd name="connsiteY27" fmla="*/ 369353 h 1051708"/>
                <a:gd name="connsiteX28" fmla="*/ 962419 w 1767637"/>
                <a:gd name="connsiteY28" fmla="*/ 314761 h 1051708"/>
                <a:gd name="connsiteX29" fmla="*/ 894180 w 1767637"/>
                <a:gd name="connsiteY29" fmla="*/ 273818 h 1051708"/>
                <a:gd name="connsiteX30" fmla="*/ 825941 w 1767637"/>
                <a:gd name="connsiteY30" fmla="*/ 260170 h 1051708"/>
                <a:gd name="connsiteX31" fmla="*/ 621225 w 1767637"/>
                <a:gd name="connsiteY31" fmla="*/ 232875 h 1051708"/>
                <a:gd name="connsiteX32" fmla="*/ 552986 w 1767637"/>
                <a:gd name="connsiteY32" fmla="*/ 219227 h 1051708"/>
                <a:gd name="connsiteX33" fmla="*/ 252735 w 1767637"/>
                <a:gd name="connsiteY33" fmla="*/ 232875 h 1051708"/>
                <a:gd name="connsiteX34" fmla="*/ 198144 w 1767637"/>
                <a:gd name="connsiteY34" fmla="*/ 273818 h 1051708"/>
                <a:gd name="connsiteX35" fmla="*/ 61667 w 1767637"/>
                <a:gd name="connsiteY35" fmla="*/ 437591 h 1051708"/>
                <a:gd name="connsiteX36" fmla="*/ 48019 w 1767637"/>
                <a:gd name="connsiteY36" fmla="*/ 724194 h 1051708"/>
                <a:gd name="connsiteX37" fmla="*/ 116258 w 1767637"/>
                <a:gd name="connsiteY37" fmla="*/ 751490 h 1051708"/>
                <a:gd name="connsiteX38" fmla="*/ 334622 w 1767637"/>
                <a:gd name="connsiteY38" fmla="*/ 792433 h 1051708"/>
                <a:gd name="connsiteX39" fmla="*/ 853237 w 1767637"/>
                <a:gd name="connsiteY39" fmla="*/ 806081 h 1051708"/>
                <a:gd name="connsiteX40" fmla="*/ 1126192 w 1767637"/>
                <a:gd name="connsiteY40" fmla="*/ 860672 h 1051708"/>
                <a:gd name="connsiteX41" fmla="*/ 1180783 w 1767637"/>
                <a:gd name="connsiteY41" fmla="*/ 901615 h 1051708"/>
                <a:gd name="connsiteX42" fmla="*/ 1276317 w 1767637"/>
                <a:gd name="connsiteY42" fmla="*/ 942558 h 1051708"/>
                <a:gd name="connsiteX43" fmla="*/ 1426443 w 1767637"/>
                <a:gd name="connsiteY43" fmla="*/ 915263 h 1051708"/>
                <a:gd name="connsiteX44" fmla="*/ 1440091 w 1767637"/>
                <a:gd name="connsiteY44" fmla="*/ 874320 h 1051708"/>
                <a:gd name="connsiteX45" fmla="*/ 1549273 w 1767637"/>
                <a:gd name="connsiteY45" fmla="*/ 737842 h 1051708"/>
                <a:gd name="connsiteX46" fmla="*/ 1535625 w 1767637"/>
                <a:gd name="connsiteY46" fmla="*/ 615012 h 1051708"/>
                <a:gd name="connsiteX47" fmla="*/ 1521977 w 1767637"/>
                <a:gd name="connsiteY47" fmla="*/ 574069 h 1051708"/>
                <a:gd name="connsiteX48" fmla="*/ 1508329 w 1767637"/>
                <a:gd name="connsiteY48" fmla="*/ 519478 h 1051708"/>
                <a:gd name="connsiteX49" fmla="*/ 1467386 w 1767637"/>
                <a:gd name="connsiteY49" fmla="*/ 437591 h 1051708"/>
                <a:gd name="connsiteX50" fmla="*/ 1330908 w 1767637"/>
                <a:gd name="connsiteY50" fmla="*/ 342057 h 1051708"/>
                <a:gd name="connsiteX51" fmla="*/ 1276317 w 1767637"/>
                <a:gd name="connsiteY51" fmla="*/ 301114 h 1051708"/>
                <a:gd name="connsiteX52" fmla="*/ 1112544 w 1767637"/>
                <a:gd name="connsiteY52" fmla="*/ 287466 h 1051708"/>
                <a:gd name="connsiteX53" fmla="*/ 430156 w 1767637"/>
                <a:gd name="connsiteY53" fmla="*/ 287466 h 1051708"/>
                <a:gd name="connsiteX54" fmla="*/ 361917 w 1767637"/>
                <a:gd name="connsiteY54" fmla="*/ 410296 h 1051708"/>
                <a:gd name="connsiteX55" fmla="*/ 320974 w 1767637"/>
                <a:gd name="connsiteY55" fmla="*/ 464887 h 1051708"/>
                <a:gd name="connsiteX56" fmla="*/ 280031 w 1767637"/>
                <a:gd name="connsiteY56" fmla="*/ 601364 h 1051708"/>
                <a:gd name="connsiteX57" fmla="*/ 252735 w 1767637"/>
                <a:gd name="connsiteY57" fmla="*/ 683251 h 1051708"/>
                <a:gd name="connsiteX58" fmla="*/ 225440 w 1767637"/>
                <a:gd name="connsiteY58" fmla="*/ 724194 h 1051708"/>
                <a:gd name="connsiteX59" fmla="*/ 198144 w 1767637"/>
                <a:gd name="connsiteY59" fmla="*/ 669603 h 1051708"/>
                <a:gd name="connsiteX60" fmla="*/ 198144 w 1767637"/>
                <a:gd name="connsiteY60" fmla="*/ 423944 h 1051708"/>
                <a:gd name="connsiteX61" fmla="*/ 334622 w 1767637"/>
                <a:gd name="connsiteY61" fmla="*/ 355705 h 1051708"/>
                <a:gd name="connsiteX62" fmla="*/ 471099 w 1767637"/>
                <a:gd name="connsiteY62" fmla="*/ 301114 h 1051708"/>
                <a:gd name="connsiteX63" fmla="*/ 566634 w 1767637"/>
                <a:gd name="connsiteY63" fmla="*/ 287466 h 1051708"/>
                <a:gd name="connsiteX64" fmla="*/ 648520 w 1767637"/>
                <a:gd name="connsiteY64" fmla="*/ 273818 h 1051708"/>
                <a:gd name="connsiteX65" fmla="*/ 962419 w 1767637"/>
                <a:gd name="connsiteY65" fmla="*/ 246523 h 1051708"/>
                <a:gd name="connsiteX66" fmla="*/ 1412795 w 1767637"/>
                <a:gd name="connsiteY66" fmla="*/ 260170 h 1051708"/>
                <a:gd name="connsiteX67" fmla="*/ 1494682 w 1767637"/>
                <a:gd name="connsiteY67" fmla="*/ 369353 h 1051708"/>
                <a:gd name="connsiteX68" fmla="*/ 1535625 w 1767637"/>
                <a:gd name="connsiteY68" fmla="*/ 464887 h 1051708"/>
                <a:gd name="connsiteX69" fmla="*/ 1590216 w 1767637"/>
                <a:gd name="connsiteY69" fmla="*/ 519478 h 1051708"/>
                <a:gd name="connsiteX70" fmla="*/ 1672102 w 1767637"/>
                <a:gd name="connsiteY70" fmla="*/ 601364 h 1051708"/>
                <a:gd name="connsiteX71" fmla="*/ 1713046 w 1767637"/>
                <a:gd name="connsiteY71" fmla="*/ 683251 h 1051708"/>
                <a:gd name="connsiteX72" fmla="*/ 1753989 w 1767637"/>
                <a:gd name="connsiteY72" fmla="*/ 737842 h 1051708"/>
                <a:gd name="connsiteX73" fmla="*/ 1767637 w 1767637"/>
                <a:gd name="connsiteY73" fmla="*/ 806081 h 1051708"/>
                <a:gd name="connsiteX74" fmla="*/ 1699398 w 1767637"/>
                <a:gd name="connsiteY74" fmla="*/ 847024 h 1051708"/>
                <a:gd name="connsiteX75" fmla="*/ 1549273 w 1767637"/>
                <a:gd name="connsiteY75" fmla="*/ 915263 h 1051708"/>
                <a:gd name="connsiteX76" fmla="*/ 1371852 w 1767637"/>
                <a:gd name="connsiteY76" fmla="*/ 969854 h 1051708"/>
                <a:gd name="connsiteX77" fmla="*/ 1221726 w 1767637"/>
                <a:gd name="connsiteY77" fmla="*/ 1024445 h 1051708"/>
                <a:gd name="connsiteX78" fmla="*/ 593929 w 1767637"/>
                <a:gd name="connsiteY78" fmla="*/ 997150 h 1051708"/>
                <a:gd name="connsiteX79" fmla="*/ 498395 w 1767637"/>
                <a:gd name="connsiteY79" fmla="*/ 969854 h 1051708"/>
                <a:gd name="connsiteX80" fmla="*/ 320974 w 1767637"/>
                <a:gd name="connsiteY80" fmla="*/ 915263 h 1051708"/>
                <a:gd name="connsiteX81" fmla="*/ 157201 w 1767637"/>
                <a:gd name="connsiteY81" fmla="*/ 778785 h 1051708"/>
                <a:gd name="connsiteX82" fmla="*/ 75314 w 1767637"/>
                <a:gd name="connsiteY82" fmla="*/ 737842 h 1051708"/>
                <a:gd name="connsiteX83" fmla="*/ 48019 w 1767637"/>
                <a:gd name="connsiteY83" fmla="*/ 696899 h 1051708"/>
                <a:gd name="connsiteX84" fmla="*/ 239088 w 1767637"/>
                <a:gd name="connsiteY84" fmla="*/ 655956 h 1051708"/>
                <a:gd name="connsiteX85" fmla="*/ 266383 w 1767637"/>
                <a:gd name="connsiteY85" fmla="*/ 696899 h 1051708"/>
                <a:gd name="connsiteX86" fmla="*/ 307326 w 1767637"/>
                <a:gd name="connsiteY86" fmla="*/ 765138 h 1051708"/>
                <a:gd name="connsiteX87" fmla="*/ 361917 w 1767637"/>
                <a:gd name="connsiteY87" fmla="*/ 806081 h 1051708"/>
                <a:gd name="connsiteX88" fmla="*/ 443804 w 1767637"/>
                <a:gd name="connsiteY88" fmla="*/ 887967 h 1051708"/>
                <a:gd name="connsiteX89" fmla="*/ 580282 w 1767637"/>
                <a:gd name="connsiteY89" fmla="*/ 969854 h 1051708"/>
                <a:gd name="connsiteX90" fmla="*/ 1521977 w 1767637"/>
                <a:gd name="connsiteY90" fmla="*/ 915263 h 1051708"/>
                <a:gd name="connsiteX91" fmla="*/ 1590216 w 1767637"/>
                <a:gd name="connsiteY91" fmla="*/ 833376 h 1051708"/>
                <a:gd name="connsiteX92" fmla="*/ 1576568 w 1767637"/>
                <a:gd name="connsiteY92" fmla="*/ 587717 h 1051708"/>
                <a:gd name="connsiteX93" fmla="*/ 1549273 w 1767637"/>
                <a:gd name="connsiteY93" fmla="*/ 533126 h 1051708"/>
                <a:gd name="connsiteX94" fmla="*/ 1440091 w 1767637"/>
                <a:gd name="connsiteY94" fmla="*/ 396648 h 1051708"/>
                <a:gd name="connsiteX95" fmla="*/ 1399147 w 1767637"/>
                <a:gd name="connsiteY95" fmla="*/ 342057 h 1051708"/>
                <a:gd name="connsiteX96" fmla="*/ 1344556 w 1767637"/>
                <a:gd name="connsiteY96" fmla="*/ 301114 h 1051708"/>
                <a:gd name="connsiteX97" fmla="*/ 1303613 w 1767637"/>
                <a:gd name="connsiteY97" fmla="*/ 273818 h 1051708"/>
                <a:gd name="connsiteX98" fmla="*/ 1194431 w 1767637"/>
                <a:gd name="connsiteY98" fmla="*/ 260170 h 1051708"/>
                <a:gd name="connsiteX99" fmla="*/ 1112544 w 1767637"/>
                <a:gd name="connsiteY99" fmla="*/ 246523 h 1051708"/>
                <a:gd name="connsiteX100" fmla="*/ 211792 w 1767637"/>
                <a:gd name="connsiteY100" fmla="*/ 314761 h 1051708"/>
                <a:gd name="connsiteX101" fmla="*/ 184496 w 1767637"/>
                <a:gd name="connsiteY101" fmla="*/ 383000 h 1051708"/>
                <a:gd name="connsiteX102" fmla="*/ 170849 w 1767637"/>
                <a:gd name="connsiteY102" fmla="*/ 546773 h 1051708"/>
                <a:gd name="connsiteX103" fmla="*/ 157201 w 1767637"/>
                <a:gd name="connsiteY103" fmla="*/ 601364 h 1051708"/>
                <a:gd name="connsiteX104" fmla="*/ 102610 w 1767637"/>
                <a:gd name="connsiteY104" fmla="*/ 683251 h 1051708"/>
                <a:gd name="connsiteX105" fmla="*/ 143553 w 1767637"/>
                <a:gd name="connsiteY105" fmla="*/ 410296 h 1051708"/>
                <a:gd name="connsiteX106" fmla="*/ 252735 w 1767637"/>
                <a:gd name="connsiteY106" fmla="*/ 328409 h 1051708"/>
                <a:gd name="connsiteX107" fmla="*/ 307326 w 1767637"/>
                <a:gd name="connsiteY107" fmla="*/ 301114 h 1051708"/>
                <a:gd name="connsiteX108" fmla="*/ 471099 w 1767637"/>
                <a:gd name="connsiteY108" fmla="*/ 260170 h 1051708"/>
                <a:gd name="connsiteX109" fmla="*/ 580282 w 1767637"/>
                <a:gd name="connsiteY109" fmla="*/ 246523 h 1051708"/>
                <a:gd name="connsiteX110" fmla="*/ 784998 w 1767637"/>
                <a:gd name="connsiteY110" fmla="*/ 219227 h 1051708"/>
                <a:gd name="connsiteX111" fmla="*/ 907828 w 1767637"/>
                <a:gd name="connsiteY111" fmla="*/ 164636 h 1051708"/>
                <a:gd name="connsiteX112" fmla="*/ 989714 w 1767637"/>
                <a:gd name="connsiteY112" fmla="*/ 150988 h 1051708"/>
                <a:gd name="connsiteX113" fmla="*/ 1262670 w 1767637"/>
                <a:gd name="connsiteY113" fmla="*/ 178284 h 1051708"/>
                <a:gd name="connsiteX114" fmla="*/ 1303613 w 1767637"/>
                <a:gd name="connsiteY114" fmla="*/ 205579 h 1051708"/>
                <a:gd name="connsiteX115" fmla="*/ 1371852 w 1767637"/>
                <a:gd name="connsiteY115" fmla="*/ 232875 h 1051708"/>
                <a:gd name="connsiteX116" fmla="*/ 1467386 w 1767637"/>
                <a:gd name="connsiteY116" fmla="*/ 301114 h 1051708"/>
                <a:gd name="connsiteX117" fmla="*/ 1508329 w 1767637"/>
                <a:gd name="connsiteY117" fmla="*/ 314761 h 1051708"/>
                <a:gd name="connsiteX118" fmla="*/ 1576568 w 1767637"/>
                <a:gd name="connsiteY118" fmla="*/ 342057 h 1051708"/>
                <a:gd name="connsiteX119" fmla="*/ 1603864 w 1767637"/>
                <a:gd name="connsiteY119" fmla="*/ 383000 h 1051708"/>
                <a:gd name="connsiteX120" fmla="*/ 1644807 w 1767637"/>
                <a:gd name="connsiteY120" fmla="*/ 437591 h 1051708"/>
                <a:gd name="connsiteX121" fmla="*/ 1658455 w 1767637"/>
                <a:gd name="connsiteY121" fmla="*/ 478535 h 1051708"/>
                <a:gd name="connsiteX122" fmla="*/ 1644807 w 1767637"/>
                <a:gd name="connsiteY122" fmla="*/ 710547 h 1051708"/>
                <a:gd name="connsiteX123" fmla="*/ 1562920 w 1767637"/>
                <a:gd name="connsiteY123" fmla="*/ 819729 h 1051708"/>
                <a:gd name="connsiteX124" fmla="*/ 1440091 w 1767637"/>
                <a:gd name="connsiteY124" fmla="*/ 887967 h 1051708"/>
                <a:gd name="connsiteX125" fmla="*/ 1371852 w 1767637"/>
                <a:gd name="connsiteY125" fmla="*/ 901615 h 1051708"/>
                <a:gd name="connsiteX126" fmla="*/ 1249022 w 1767637"/>
                <a:gd name="connsiteY126" fmla="*/ 928911 h 1051708"/>
                <a:gd name="connsiteX127" fmla="*/ 566634 w 1767637"/>
                <a:gd name="connsiteY127" fmla="*/ 915263 h 1051708"/>
                <a:gd name="connsiteX128" fmla="*/ 512043 w 1767637"/>
                <a:gd name="connsiteY128" fmla="*/ 901615 h 1051708"/>
                <a:gd name="connsiteX129" fmla="*/ 293679 w 1767637"/>
                <a:gd name="connsiteY129" fmla="*/ 874320 h 1051708"/>
                <a:gd name="connsiteX130" fmla="*/ 225440 w 1767637"/>
                <a:gd name="connsiteY130" fmla="*/ 806081 h 1051708"/>
                <a:gd name="connsiteX131" fmla="*/ 170849 w 1767637"/>
                <a:gd name="connsiteY131" fmla="*/ 751490 h 1051708"/>
                <a:gd name="connsiteX132" fmla="*/ 143553 w 1767637"/>
                <a:gd name="connsiteY132" fmla="*/ 710547 h 1051708"/>
                <a:gd name="connsiteX133" fmla="*/ 61667 w 1767637"/>
                <a:gd name="connsiteY133" fmla="*/ 628660 h 1051708"/>
                <a:gd name="connsiteX134" fmla="*/ 48019 w 1767637"/>
                <a:gd name="connsiteY134" fmla="*/ 587717 h 1051708"/>
                <a:gd name="connsiteX135" fmla="*/ 88962 w 1767637"/>
                <a:gd name="connsiteY135" fmla="*/ 615012 h 1051708"/>
                <a:gd name="connsiteX136" fmla="*/ 102610 w 1767637"/>
                <a:gd name="connsiteY136" fmla="*/ 683251 h 1051708"/>
                <a:gd name="connsiteX137" fmla="*/ 129905 w 1767637"/>
                <a:gd name="connsiteY137" fmla="*/ 737842 h 1051708"/>
                <a:gd name="connsiteX138" fmla="*/ 157201 w 1767637"/>
                <a:gd name="connsiteY138" fmla="*/ 806081 h 1051708"/>
                <a:gd name="connsiteX139" fmla="*/ 170849 w 1767637"/>
                <a:gd name="connsiteY139" fmla="*/ 847024 h 1051708"/>
                <a:gd name="connsiteX140" fmla="*/ 225440 w 1767637"/>
                <a:gd name="connsiteY140" fmla="*/ 860672 h 1051708"/>
                <a:gd name="connsiteX141" fmla="*/ 361917 w 1767637"/>
                <a:gd name="connsiteY141" fmla="*/ 874320 h 1051708"/>
                <a:gd name="connsiteX142" fmla="*/ 716759 w 1767637"/>
                <a:gd name="connsiteY142" fmla="*/ 887967 h 1051708"/>
                <a:gd name="connsiteX143" fmla="*/ 1303613 w 1767637"/>
                <a:gd name="connsiteY143" fmla="*/ 860672 h 1051708"/>
                <a:gd name="connsiteX144" fmla="*/ 1617511 w 1767637"/>
                <a:gd name="connsiteY144" fmla="*/ 847024 h 1051708"/>
                <a:gd name="connsiteX145" fmla="*/ 1644807 w 1767637"/>
                <a:gd name="connsiteY145" fmla="*/ 806081 h 1051708"/>
                <a:gd name="connsiteX146" fmla="*/ 1631159 w 1767637"/>
                <a:gd name="connsiteY146" fmla="*/ 587717 h 1051708"/>
                <a:gd name="connsiteX147" fmla="*/ 1590216 w 1767637"/>
                <a:gd name="connsiteY147" fmla="*/ 519478 h 1051708"/>
                <a:gd name="connsiteX148" fmla="*/ 1549273 w 1767637"/>
                <a:gd name="connsiteY148" fmla="*/ 464887 h 1051708"/>
                <a:gd name="connsiteX149" fmla="*/ 1494682 w 1767637"/>
                <a:gd name="connsiteY149" fmla="*/ 383000 h 1051708"/>
                <a:gd name="connsiteX150" fmla="*/ 1426443 w 1767637"/>
                <a:gd name="connsiteY150" fmla="*/ 301114 h 1051708"/>
                <a:gd name="connsiteX151" fmla="*/ 1385499 w 1767637"/>
                <a:gd name="connsiteY151" fmla="*/ 273818 h 1051708"/>
                <a:gd name="connsiteX152" fmla="*/ 1289965 w 1767637"/>
                <a:gd name="connsiteY152" fmla="*/ 246523 h 1051708"/>
                <a:gd name="connsiteX153" fmla="*/ 1249022 w 1767637"/>
                <a:gd name="connsiteY153" fmla="*/ 232875 h 1051708"/>
                <a:gd name="connsiteX154" fmla="*/ 443804 w 1767637"/>
                <a:gd name="connsiteY154" fmla="*/ 246523 h 1051708"/>
                <a:gd name="connsiteX155" fmla="*/ 389213 w 1767637"/>
                <a:gd name="connsiteY155" fmla="*/ 273818 h 1051708"/>
                <a:gd name="connsiteX156" fmla="*/ 348270 w 1767637"/>
                <a:gd name="connsiteY156" fmla="*/ 314761 h 1051708"/>
                <a:gd name="connsiteX157" fmla="*/ 307326 w 1767637"/>
                <a:gd name="connsiteY157" fmla="*/ 410296 h 1051708"/>
                <a:gd name="connsiteX158" fmla="*/ 198144 w 1767637"/>
                <a:gd name="connsiteY158" fmla="*/ 492182 h 1051708"/>
                <a:gd name="connsiteX159" fmla="*/ 116258 w 1767637"/>
                <a:gd name="connsiteY159" fmla="*/ 587717 h 1051708"/>
                <a:gd name="connsiteX160" fmla="*/ 129905 w 1767637"/>
                <a:gd name="connsiteY160" fmla="*/ 710547 h 1051708"/>
                <a:gd name="connsiteX161" fmla="*/ 320974 w 1767637"/>
                <a:gd name="connsiteY161" fmla="*/ 806081 h 1051708"/>
                <a:gd name="connsiteX162" fmla="*/ 512043 w 1767637"/>
                <a:gd name="connsiteY162" fmla="*/ 847024 h 1051708"/>
                <a:gd name="connsiteX163" fmla="*/ 1317261 w 1767637"/>
                <a:gd name="connsiteY163" fmla="*/ 833376 h 1051708"/>
                <a:gd name="connsiteX164" fmla="*/ 1426443 w 1767637"/>
                <a:gd name="connsiteY164" fmla="*/ 778785 h 1051708"/>
                <a:gd name="connsiteX165" fmla="*/ 1549273 w 1767637"/>
                <a:gd name="connsiteY165" fmla="*/ 642308 h 1051708"/>
                <a:gd name="connsiteX166" fmla="*/ 1549273 w 1767637"/>
                <a:gd name="connsiteY166" fmla="*/ 328409 h 1051708"/>
                <a:gd name="connsiteX167" fmla="*/ 1508329 w 1767637"/>
                <a:gd name="connsiteY167" fmla="*/ 287466 h 1051708"/>
                <a:gd name="connsiteX168" fmla="*/ 1399147 w 1767637"/>
                <a:gd name="connsiteY168" fmla="*/ 260170 h 1051708"/>
                <a:gd name="connsiteX169" fmla="*/ 1330908 w 1767637"/>
                <a:gd name="connsiteY169" fmla="*/ 219227 h 1051708"/>
                <a:gd name="connsiteX170" fmla="*/ 1249022 w 1767637"/>
                <a:gd name="connsiteY170" fmla="*/ 205579 h 1051708"/>
                <a:gd name="connsiteX171" fmla="*/ 1153488 w 1767637"/>
                <a:gd name="connsiteY171" fmla="*/ 191932 h 10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767637" h="1051708">
                  <a:moveTo>
                    <a:pt x="1139840" y="847024"/>
                  </a:moveTo>
                  <a:cubicBezTo>
                    <a:pt x="916926" y="837926"/>
                    <a:pt x="693282" y="839928"/>
                    <a:pt x="471099" y="819729"/>
                  </a:cubicBezTo>
                  <a:cubicBezTo>
                    <a:pt x="440707" y="816966"/>
                    <a:pt x="417548" y="790119"/>
                    <a:pt x="389213" y="778785"/>
                  </a:cubicBezTo>
                  <a:cubicBezTo>
                    <a:pt x="371798" y="771819"/>
                    <a:pt x="352819" y="769687"/>
                    <a:pt x="334622" y="765138"/>
                  </a:cubicBezTo>
                  <a:cubicBezTo>
                    <a:pt x="284279" y="739966"/>
                    <a:pt x="259928" y="734983"/>
                    <a:pt x="225440" y="683251"/>
                  </a:cubicBezTo>
                  <a:cubicBezTo>
                    <a:pt x="211851" y="662867"/>
                    <a:pt x="207243" y="637758"/>
                    <a:pt x="198144" y="615012"/>
                  </a:cubicBezTo>
                  <a:cubicBezTo>
                    <a:pt x="207243" y="533126"/>
                    <a:pt x="203762" y="448840"/>
                    <a:pt x="225440" y="369353"/>
                  </a:cubicBezTo>
                  <a:cubicBezTo>
                    <a:pt x="232211" y="344525"/>
                    <a:pt x="259219" y="329898"/>
                    <a:pt x="280031" y="314761"/>
                  </a:cubicBezTo>
                  <a:cubicBezTo>
                    <a:pt x="309693" y="293188"/>
                    <a:pt x="341332" y="273336"/>
                    <a:pt x="375565" y="260170"/>
                  </a:cubicBezTo>
                  <a:cubicBezTo>
                    <a:pt x="401393" y="250236"/>
                    <a:pt x="430086" y="250628"/>
                    <a:pt x="457452" y="246523"/>
                  </a:cubicBezTo>
                  <a:lnTo>
                    <a:pt x="648520" y="219227"/>
                  </a:lnTo>
                  <a:cubicBezTo>
                    <a:pt x="835040" y="228326"/>
                    <a:pt x="1022480" y="225901"/>
                    <a:pt x="1208079" y="246523"/>
                  </a:cubicBezTo>
                  <a:cubicBezTo>
                    <a:pt x="1230686" y="249035"/>
                    <a:pt x="1244908" y="273257"/>
                    <a:pt x="1262670" y="287466"/>
                  </a:cubicBezTo>
                  <a:cubicBezTo>
                    <a:pt x="1305830" y="321994"/>
                    <a:pt x="1352110" y="365290"/>
                    <a:pt x="1399147" y="396648"/>
                  </a:cubicBezTo>
                  <a:cubicBezTo>
                    <a:pt x="1421218" y="411362"/>
                    <a:pt x="1444640" y="423943"/>
                    <a:pt x="1467386" y="437591"/>
                  </a:cubicBezTo>
                  <a:cubicBezTo>
                    <a:pt x="1481034" y="460337"/>
                    <a:pt x="1497556" y="481590"/>
                    <a:pt x="1508329" y="505830"/>
                  </a:cubicBezTo>
                  <a:cubicBezTo>
                    <a:pt x="1549791" y="599119"/>
                    <a:pt x="1500537" y="820090"/>
                    <a:pt x="1494682" y="847024"/>
                  </a:cubicBezTo>
                  <a:cubicBezTo>
                    <a:pt x="1491198" y="863052"/>
                    <a:pt x="1468409" y="866984"/>
                    <a:pt x="1453738" y="874320"/>
                  </a:cubicBezTo>
                  <a:cubicBezTo>
                    <a:pt x="1431826" y="885276"/>
                    <a:pt x="1408245" y="892517"/>
                    <a:pt x="1385499" y="901615"/>
                  </a:cubicBezTo>
                  <a:cubicBezTo>
                    <a:pt x="1230825" y="897066"/>
                    <a:pt x="1075711" y="900472"/>
                    <a:pt x="921476" y="887967"/>
                  </a:cubicBezTo>
                  <a:cubicBezTo>
                    <a:pt x="905127" y="886641"/>
                    <a:pt x="895608" y="867133"/>
                    <a:pt x="880532" y="860672"/>
                  </a:cubicBezTo>
                  <a:cubicBezTo>
                    <a:pt x="863666" y="853444"/>
                    <a:pt x="769848" y="835805"/>
                    <a:pt x="757702" y="833376"/>
                  </a:cubicBezTo>
                  <a:lnTo>
                    <a:pt x="1467386" y="819729"/>
                  </a:lnTo>
                  <a:cubicBezTo>
                    <a:pt x="1516506" y="817943"/>
                    <a:pt x="1509250" y="803317"/>
                    <a:pt x="1521977" y="765138"/>
                  </a:cubicBezTo>
                  <a:cubicBezTo>
                    <a:pt x="1517428" y="687801"/>
                    <a:pt x="1519285" y="609818"/>
                    <a:pt x="1508329" y="533126"/>
                  </a:cubicBezTo>
                  <a:cubicBezTo>
                    <a:pt x="1500242" y="476513"/>
                    <a:pt x="1470925" y="471458"/>
                    <a:pt x="1426443" y="451239"/>
                  </a:cubicBezTo>
                  <a:cubicBezTo>
                    <a:pt x="1394902" y="436902"/>
                    <a:pt x="1363536" y="421949"/>
                    <a:pt x="1330908" y="410296"/>
                  </a:cubicBezTo>
                  <a:cubicBezTo>
                    <a:pt x="1266624" y="387338"/>
                    <a:pt x="1230340" y="381993"/>
                    <a:pt x="1167135" y="369353"/>
                  </a:cubicBezTo>
                  <a:cubicBezTo>
                    <a:pt x="1019621" y="295595"/>
                    <a:pt x="1251137" y="404986"/>
                    <a:pt x="962419" y="314761"/>
                  </a:cubicBezTo>
                  <a:cubicBezTo>
                    <a:pt x="937100" y="306849"/>
                    <a:pt x="918809" y="283670"/>
                    <a:pt x="894180" y="273818"/>
                  </a:cubicBezTo>
                  <a:cubicBezTo>
                    <a:pt x="872642" y="265203"/>
                    <a:pt x="848764" y="264320"/>
                    <a:pt x="825941" y="260170"/>
                  </a:cubicBezTo>
                  <a:cubicBezTo>
                    <a:pt x="668796" y="231599"/>
                    <a:pt x="823103" y="261715"/>
                    <a:pt x="621225" y="232875"/>
                  </a:cubicBezTo>
                  <a:cubicBezTo>
                    <a:pt x="598261" y="229594"/>
                    <a:pt x="575732" y="223776"/>
                    <a:pt x="552986" y="219227"/>
                  </a:cubicBezTo>
                  <a:cubicBezTo>
                    <a:pt x="452902" y="223776"/>
                    <a:pt x="351757" y="217641"/>
                    <a:pt x="252735" y="232875"/>
                  </a:cubicBezTo>
                  <a:cubicBezTo>
                    <a:pt x="230253" y="236334"/>
                    <a:pt x="213664" y="257189"/>
                    <a:pt x="198144" y="273818"/>
                  </a:cubicBezTo>
                  <a:cubicBezTo>
                    <a:pt x="149658" y="325768"/>
                    <a:pt x="61667" y="437591"/>
                    <a:pt x="61667" y="437591"/>
                  </a:cubicBezTo>
                  <a:cubicBezTo>
                    <a:pt x="26399" y="543394"/>
                    <a:pt x="0" y="588140"/>
                    <a:pt x="48019" y="724194"/>
                  </a:cubicBezTo>
                  <a:cubicBezTo>
                    <a:pt x="56173" y="747296"/>
                    <a:pt x="92702" y="744760"/>
                    <a:pt x="116258" y="751490"/>
                  </a:cubicBezTo>
                  <a:cubicBezTo>
                    <a:pt x="157008" y="763133"/>
                    <a:pt x="284604" y="790210"/>
                    <a:pt x="334622" y="792433"/>
                  </a:cubicBezTo>
                  <a:cubicBezTo>
                    <a:pt x="507383" y="800111"/>
                    <a:pt x="680365" y="801532"/>
                    <a:pt x="853237" y="806081"/>
                  </a:cubicBezTo>
                  <a:cubicBezTo>
                    <a:pt x="944222" y="824278"/>
                    <a:pt x="1037117" y="834692"/>
                    <a:pt x="1126192" y="860672"/>
                  </a:cubicBezTo>
                  <a:cubicBezTo>
                    <a:pt x="1148028" y="867041"/>
                    <a:pt x="1161494" y="889560"/>
                    <a:pt x="1180783" y="901615"/>
                  </a:cubicBezTo>
                  <a:cubicBezTo>
                    <a:pt x="1219334" y="925709"/>
                    <a:pt x="1236513" y="929291"/>
                    <a:pt x="1276317" y="942558"/>
                  </a:cubicBezTo>
                  <a:cubicBezTo>
                    <a:pt x="1326359" y="933460"/>
                    <a:pt x="1379493" y="934825"/>
                    <a:pt x="1426443" y="915263"/>
                  </a:cubicBezTo>
                  <a:cubicBezTo>
                    <a:pt x="1439722" y="909730"/>
                    <a:pt x="1433105" y="886896"/>
                    <a:pt x="1440091" y="874320"/>
                  </a:cubicBezTo>
                  <a:cubicBezTo>
                    <a:pt x="1483133" y="796844"/>
                    <a:pt x="1491743" y="795372"/>
                    <a:pt x="1549273" y="737842"/>
                  </a:cubicBezTo>
                  <a:cubicBezTo>
                    <a:pt x="1544724" y="696899"/>
                    <a:pt x="1542398" y="655647"/>
                    <a:pt x="1535625" y="615012"/>
                  </a:cubicBezTo>
                  <a:cubicBezTo>
                    <a:pt x="1533260" y="600822"/>
                    <a:pt x="1525929" y="587901"/>
                    <a:pt x="1521977" y="574069"/>
                  </a:cubicBezTo>
                  <a:cubicBezTo>
                    <a:pt x="1516824" y="556034"/>
                    <a:pt x="1513482" y="537513"/>
                    <a:pt x="1508329" y="519478"/>
                  </a:cubicBezTo>
                  <a:cubicBezTo>
                    <a:pt x="1500760" y="492987"/>
                    <a:pt x="1489817" y="456284"/>
                    <a:pt x="1467386" y="437591"/>
                  </a:cubicBezTo>
                  <a:cubicBezTo>
                    <a:pt x="1424726" y="402041"/>
                    <a:pt x="1375333" y="375375"/>
                    <a:pt x="1330908" y="342057"/>
                  </a:cubicBezTo>
                  <a:cubicBezTo>
                    <a:pt x="1312711" y="328409"/>
                    <a:pt x="1298384" y="306631"/>
                    <a:pt x="1276317" y="301114"/>
                  </a:cubicBezTo>
                  <a:cubicBezTo>
                    <a:pt x="1223172" y="287828"/>
                    <a:pt x="1167135" y="292015"/>
                    <a:pt x="1112544" y="287466"/>
                  </a:cubicBezTo>
                  <a:cubicBezTo>
                    <a:pt x="797408" y="224437"/>
                    <a:pt x="1022402" y="257853"/>
                    <a:pt x="430156" y="287466"/>
                  </a:cubicBezTo>
                  <a:cubicBezTo>
                    <a:pt x="346464" y="371158"/>
                    <a:pt x="428715" y="276700"/>
                    <a:pt x="361917" y="410296"/>
                  </a:cubicBezTo>
                  <a:cubicBezTo>
                    <a:pt x="351745" y="430641"/>
                    <a:pt x="332020" y="445003"/>
                    <a:pt x="320974" y="464887"/>
                  </a:cubicBezTo>
                  <a:cubicBezTo>
                    <a:pt x="284611" y="530340"/>
                    <a:pt x="298912" y="532134"/>
                    <a:pt x="280031" y="601364"/>
                  </a:cubicBezTo>
                  <a:cubicBezTo>
                    <a:pt x="272460" y="629122"/>
                    <a:pt x="261834" y="655955"/>
                    <a:pt x="252735" y="683251"/>
                  </a:cubicBezTo>
                  <a:cubicBezTo>
                    <a:pt x="233276" y="800010"/>
                    <a:pt x="249631" y="780638"/>
                    <a:pt x="225440" y="724194"/>
                  </a:cubicBezTo>
                  <a:cubicBezTo>
                    <a:pt x="217426" y="705494"/>
                    <a:pt x="207243" y="687800"/>
                    <a:pt x="198144" y="669603"/>
                  </a:cubicBezTo>
                  <a:cubicBezTo>
                    <a:pt x="186651" y="600644"/>
                    <a:pt x="160104" y="482733"/>
                    <a:pt x="198144" y="423944"/>
                  </a:cubicBezTo>
                  <a:cubicBezTo>
                    <a:pt x="225775" y="381242"/>
                    <a:pt x="288240" y="376577"/>
                    <a:pt x="334622" y="355705"/>
                  </a:cubicBezTo>
                  <a:cubicBezTo>
                    <a:pt x="379303" y="335598"/>
                    <a:pt x="424093" y="314939"/>
                    <a:pt x="471099" y="301114"/>
                  </a:cubicBezTo>
                  <a:cubicBezTo>
                    <a:pt x="501960" y="292037"/>
                    <a:pt x="534840" y="292358"/>
                    <a:pt x="566634" y="287466"/>
                  </a:cubicBezTo>
                  <a:cubicBezTo>
                    <a:pt x="593984" y="283258"/>
                    <a:pt x="621091" y="277475"/>
                    <a:pt x="648520" y="273818"/>
                  </a:cubicBezTo>
                  <a:cubicBezTo>
                    <a:pt x="767942" y="257895"/>
                    <a:pt x="833905" y="255702"/>
                    <a:pt x="962419" y="246523"/>
                  </a:cubicBezTo>
                  <a:cubicBezTo>
                    <a:pt x="1112544" y="251072"/>
                    <a:pt x="1266447" y="226397"/>
                    <a:pt x="1412795" y="260170"/>
                  </a:cubicBezTo>
                  <a:cubicBezTo>
                    <a:pt x="1457123" y="270400"/>
                    <a:pt x="1471276" y="330343"/>
                    <a:pt x="1494682" y="369353"/>
                  </a:cubicBezTo>
                  <a:cubicBezTo>
                    <a:pt x="1512507" y="399062"/>
                    <a:pt x="1517024" y="435658"/>
                    <a:pt x="1535625" y="464887"/>
                  </a:cubicBezTo>
                  <a:cubicBezTo>
                    <a:pt x="1549441" y="486598"/>
                    <a:pt x="1573468" y="499939"/>
                    <a:pt x="1590216" y="519478"/>
                  </a:cubicBezTo>
                  <a:cubicBezTo>
                    <a:pt x="1662059" y="603295"/>
                    <a:pt x="1560109" y="517370"/>
                    <a:pt x="1672102" y="601364"/>
                  </a:cubicBezTo>
                  <a:cubicBezTo>
                    <a:pt x="1685750" y="628660"/>
                    <a:pt x="1697345" y="657082"/>
                    <a:pt x="1713046" y="683251"/>
                  </a:cubicBezTo>
                  <a:cubicBezTo>
                    <a:pt x="1724749" y="702756"/>
                    <a:pt x="1744751" y="717056"/>
                    <a:pt x="1753989" y="737842"/>
                  </a:cubicBezTo>
                  <a:cubicBezTo>
                    <a:pt x="1763410" y="759040"/>
                    <a:pt x="1763088" y="783335"/>
                    <a:pt x="1767637" y="806081"/>
                  </a:cubicBezTo>
                  <a:cubicBezTo>
                    <a:pt x="1744891" y="819729"/>
                    <a:pt x="1722586" y="834142"/>
                    <a:pt x="1699398" y="847024"/>
                  </a:cubicBezTo>
                  <a:cubicBezTo>
                    <a:pt x="1662585" y="867476"/>
                    <a:pt x="1580461" y="904347"/>
                    <a:pt x="1549273" y="915263"/>
                  </a:cubicBezTo>
                  <a:cubicBezTo>
                    <a:pt x="1490870" y="935704"/>
                    <a:pt x="1430553" y="950287"/>
                    <a:pt x="1371852" y="969854"/>
                  </a:cubicBezTo>
                  <a:cubicBezTo>
                    <a:pt x="1321337" y="986692"/>
                    <a:pt x="1271768" y="1006248"/>
                    <a:pt x="1221726" y="1024445"/>
                  </a:cubicBezTo>
                  <a:cubicBezTo>
                    <a:pt x="1012460" y="1015347"/>
                    <a:pt x="802798" y="1012914"/>
                    <a:pt x="593929" y="997150"/>
                  </a:cubicBezTo>
                  <a:cubicBezTo>
                    <a:pt x="560904" y="994658"/>
                    <a:pt x="530525" y="977887"/>
                    <a:pt x="498395" y="969854"/>
                  </a:cubicBezTo>
                  <a:cubicBezTo>
                    <a:pt x="349497" y="932629"/>
                    <a:pt x="523165" y="991084"/>
                    <a:pt x="320974" y="915263"/>
                  </a:cubicBezTo>
                  <a:cubicBezTo>
                    <a:pt x="270920" y="865209"/>
                    <a:pt x="222084" y="811226"/>
                    <a:pt x="157201" y="778785"/>
                  </a:cubicBezTo>
                  <a:lnTo>
                    <a:pt x="75314" y="737842"/>
                  </a:lnTo>
                  <a:cubicBezTo>
                    <a:pt x="66216" y="724194"/>
                    <a:pt x="50339" y="713137"/>
                    <a:pt x="48019" y="696899"/>
                  </a:cubicBezTo>
                  <a:cubicBezTo>
                    <a:pt x="31511" y="581338"/>
                    <a:pt x="183820" y="651705"/>
                    <a:pt x="239088" y="655956"/>
                  </a:cubicBezTo>
                  <a:cubicBezTo>
                    <a:pt x="248186" y="669604"/>
                    <a:pt x="257690" y="682990"/>
                    <a:pt x="266383" y="696899"/>
                  </a:cubicBezTo>
                  <a:cubicBezTo>
                    <a:pt x="280442" y="719393"/>
                    <a:pt x="289858" y="745175"/>
                    <a:pt x="307326" y="765138"/>
                  </a:cubicBezTo>
                  <a:cubicBezTo>
                    <a:pt x="322304" y="782256"/>
                    <a:pt x="345010" y="790865"/>
                    <a:pt x="361917" y="806081"/>
                  </a:cubicBezTo>
                  <a:cubicBezTo>
                    <a:pt x="390610" y="831904"/>
                    <a:pt x="411685" y="866555"/>
                    <a:pt x="443804" y="887967"/>
                  </a:cubicBezTo>
                  <a:cubicBezTo>
                    <a:pt x="542619" y="953843"/>
                    <a:pt x="496349" y="927887"/>
                    <a:pt x="580282" y="969854"/>
                  </a:cubicBezTo>
                  <a:cubicBezTo>
                    <a:pt x="602634" y="969488"/>
                    <a:pt x="1271827" y="1051708"/>
                    <a:pt x="1521977" y="915263"/>
                  </a:cubicBezTo>
                  <a:cubicBezTo>
                    <a:pt x="1549499" y="900251"/>
                    <a:pt x="1573477" y="858484"/>
                    <a:pt x="1590216" y="833376"/>
                  </a:cubicBezTo>
                  <a:cubicBezTo>
                    <a:pt x="1585667" y="751490"/>
                    <a:pt x="1587649" y="668978"/>
                    <a:pt x="1576568" y="587717"/>
                  </a:cubicBezTo>
                  <a:cubicBezTo>
                    <a:pt x="1573819" y="567559"/>
                    <a:pt x="1559740" y="550572"/>
                    <a:pt x="1549273" y="533126"/>
                  </a:cubicBezTo>
                  <a:cubicBezTo>
                    <a:pt x="1475278" y="409800"/>
                    <a:pt x="1521902" y="490146"/>
                    <a:pt x="1440091" y="396648"/>
                  </a:cubicBezTo>
                  <a:cubicBezTo>
                    <a:pt x="1425112" y="379530"/>
                    <a:pt x="1415231" y="358141"/>
                    <a:pt x="1399147" y="342057"/>
                  </a:cubicBezTo>
                  <a:cubicBezTo>
                    <a:pt x="1383063" y="325973"/>
                    <a:pt x="1363065" y="314335"/>
                    <a:pt x="1344556" y="301114"/>
                  </a:cubicBezTo>
                  <a:cubicBezTo>
                    <a:pt x="1331209" y="291580"/>
                    <a:pt x="1319438" y="278134"/>
                    <a:pt x="1303613" y="273818"/>
                  </a:cubicBezTo>
                  <a:cubicBezTo>
                    <a:pt x="1268228" y="264167"/>
                    <a:pt x="1230740" y="265357"/>
                    <a:pt x="1194431" y="260170"/>
                  </a:cubicBezTo>
                  <a:cubicBezTo>
                    <a:pt x="1167037" y="256257"/>
                    <a:pt x="1139840" y="251072"/>
                    <a:pt x="1112544" y="246523"/>
                  </a:cubicBezTo>
                  <a:cubicBezTo>
                    <a:pt x="471004" y="256547"/>
                    <a:pt x="351688" y="0"/>
                    <a:pt x="211792" y="314761"/>
                  </a:cubicBezTo>
                  <a:cubicBezTo>
                    <a:pt x="201842" y="337148"/>
                    <a:pt x="193595" y="360254"/>
                    <a:pt x="184496" y="383000"/>
                  </a:cubicBezTo>
                  <a:cubicBezTo>
                    <a:pt x="179947" y="437591"/>
                    <a:pt x="177644" y="492416"/>
                    <a:pt x="170849" y="546773"/>
                  </a:cubicBezTo>
                  <a:cubicBezTo>
                    <a:pt x="168523" y="565385"/>
                    <a:pt x="165589" y="584587"/>
                    <a:pt x="157201" y="601364"/>
                  </a:cubicBezTo>
                  <a:cubicBezTo>
                    <a:pt x="142530" y="630706"/>
                    <a:pt x="102610" y="683251"/>
                    <a:pt x="102610" y="683251"/>
                  </a:cubicBezTo>
                  <a:cubicBezTo>
                    <a:pt x="110086" y="571109"/>
                    <a:pt x="93654" y="500116"/>
                    <a:pt x="143553" y="410296"/>
                  </a:cubicBezTo>
                  <a:cubicBezTo>
                    <a:pt x="182759" y="339724"/>
                    <a:pt x="181079" y="360256"/>
                    <a:pt x="252735" y="328409"/>
                  </a:cubicBezTo>
                  <a:cubicBezTo>
                    <a:pt x="271326" y="320146"/>
                    <a:pt x="288206" y="308067"/>
                    <a:pt x="307326" y="301114"/>
                  </a:cubicBezTo>
                  <a:cubicBezTo>
                    <a:pt x="349758" y="285684"/>
                    <a:pt x="423199" y="267539"/>
                    <a:pt x="471099" y="260170"/>
                  </a:cubicBezTo>
                  <a:cubicBezTo>
                    <a:pt x="507350" y="254593"/>
                    <a:pt x="543926" y="251370"/>
                    <a:pt x="580282" y="246523"/>
                  </a:cubicBezTo>
                  <a:cubicBezTo>
                    <a:pt x="862990" y="208829"/>
                    <a:pt x="471883" y="258367"/>
                    <a:pt x="784998" y="219227"/>
                  </a:cubicBezTo>
                  <a:cubicBezTo>
                    <a:pt x="820979" y="201237"/>
                    <a:pt x="869495" y="175091"/>
                    <a:pt x="907828" y="164636"/>
                  </a:cubicBezTo>
                  <a:cubicBezTo>
                    <a:pt x="934525" y="157355"/>
                    <a:pt x="962419" y="155537"/>
                    <a:pt x="989714" y="150988"/>
                  </a:cubicBezTo>
                  <a:cubicBezTo>
                    <a:pt x="1080699" y="160087"/>
                    <a:pt x="1172583" y="162617"/>
                    <a:pt x="1262670" y="178284"/>
                  </a:cubicBezTo>
                  <a:cubicBezTo>
                    <a:pt x="1278830" y="181094"/>
                    <a:pt x="1288942" y="198244"/>
                    <a:pt x="1303613" y="205579"/>
                  </a:cubicBezTo>
                  <a:cubicBezTo>
                    <a:pt x="1325525" y="216535"/>
                    <a:pt x="1349940" y="221919"/>
                    <a:pt x="1371852" y="232875"/>
                  </a:cubicBezTo>
                  <a:cubicBezTo>
                    <a:pt x="1414111" y="254004"/>
                    <a:pt x="1424095" y="276376"/>
                    <a:pt x="1467386" y="301114"/>
                  </a:cubicBezTo>
                  <a:cubicBezTo>
                    <a:pt x="1479876" y="308251"/>
                    <a:pt x="1494859" y="309710"/>
                    <a:pt x="1508329" y="314761"/>
                  </a:cubicBezTo>
                  <a:cubicBezTo>
                    <a:pt x="1531268" y="323363"/>
                    <a:pt x="1553822" y="332958"/>
                    <a:pt x="1576568" y="342057"/>
                  </a:cubicBezTo>
                  <a:cubicBezTo>
                    <a:pt x="1585667" y="355705"/>
                    <a:pt x="1594330" y="369653"/>
                    <a:pt x="1603864" y="383000"/>
                  </a:cubicBezTo>
                  <a:cubicBezTo>
                    <a:pt x="1617085" y="401509"/>
                    <a:pt x="1633522" y="417842"/>
                    <a:pt x="1644807" y="437591"/>
                  </a:cubicBezTo>
                  <a:cubicBezTo>
                    <a:pt x="1651945" y="450082"/>
                    <a:pt x="1653906" y="464887"/>
                    <a:pt x="1658455" y="478535"/>
                  </a:cubicBezTo>
                  <a:cubicBezTo>
                    <a:pt x="1653906" y="555872"/>
                    <a:pt x="1655763" y="633855"/>
                    <a:pt x="1644807" y="710547"/>
                  </a:cubicBezTo>
                  <a:cubicBezTo>
                    <a:pt x="1639132" y="750270"/>
                    <a:pt x="1589990" y="798674"/>
                    <a:pt x="1562920" y="819729"/>
                  </a:cubicBezTo>
                  <a:cubicBezTo>
                    <a:pt x="1549800" y="829934"/>
                    <a:pt x="1462754" y="880413"/>
                    <a:pt x="1440091" y="887967"/>
                  </a:cubicBezTo>
                  <a:cubicBezTo>
                    <a:pt x="1418085" y="895302"/>
                    <a:pt x="1394534" y="896755"/>
                    <a:pt x="1371852" y="901615"/>
                  </a:cubicBezTo>
                  <a:lnTo>
                    <a:pt x="1249022" y="928911"/>
                  </a:lnTo>
                  <a:lnTo>
                    <a:pt x="566634" y="915263"/>
                  </a:lnTo>
                  <a:cubicBezTo>
                    <a:pt x="547890" y="914569"/>
                    <a:pt x="530497" y="904970"/>
                    <a:pt x="512043" y="901615"/>
                  </a:cubicBezTo>
                  <a:cubicBezTo>
                    <a:pt x="450833" y="890486"/>
                    <a:pt x="352298" y="880833"/>
                    <a:pt x="293679" y="874320"/>
                  </a:cubicBezTo>
                  <a:cubicBezTo>
                    <a:pt x="214823" y="821750"/>
                    <a:pt x="286097" y="876848"/>
                    <a:pt x="225440" y="806081"/>
                  </a:cubicBezTo>
                  <a:cubicBezTo>
                    <a:pt x="208692" y="786542"/>
                    <a:pt x="187597" y="771029"/>
                    <a:pt x="170849" y="751490"/>
                  </a:cubicBezTo>
                  <a:cubicBezTo>
                    <a:pt x="160174" y="739036"/>
                    <a:pt x="154450" y="722806"/>
                    <a:pt x="143553" y="710547"/>
                  </a:cubicBezTo>
                  <a:cubicBezTo>
                    <a:pt x="117907" y="681696"/>
                    <a:pt x="61667" y="628660"/>
                    <a:pt x="61667" y="628660"/>
                  </a:cubicBezTo>
                  <a:cubicBezTo>
                    <a:pt x="57118" y="615012"/>
                    <a:pt x="35152" y="594151"/>
                    <a:pt x="48019" y="587717"/>
                  </a:cubicBezTo>
                  <a:cubicBezTo>
                    <a:pt x="62690" y="580381"/>
                    <a:pt x="80824" y="600771"/>
                    <a:pt x="88962" y="615012"/>
                  </a:cubicBezTo>
                  <a:cubicBezTo>
                    <a:pt x="100471" y="635152"/>
                    <a:pt x="95275" y="661245"/>
                    <a:pt x="102610" y="683251"/>
                  </a:cubicBezTo>
                  <a:cubicBezTo>
                    <a:pt x="109044" y="702552"/>
                    <a:pt x="121642" y="719251"/>
                    <a:pt x="129905" y="737842"/>
                  </a:cubicBezTo>
                  <a:cubicBezTo>
                    <a:pt x="139855" y="760229"/>
                    <a:pt x="148599" y="783142"/>
                    <a:pt x="157201" y="806081"/>
                  </a:cubicBezTo>
                  <a:cubicBezTo>
                    <a:pt x="162252" y="819551"/>
                    <a:pt x="159615" y="838037"/>
                    <a:pt x="170849" y="847024"/>
                  </a:cubicBezTo>
                  <a:cubicBezTo>
                    <a:pt x="185496" y="858741"/>
                    <a:pt x="206871" y="858019"/>
                    <a:pt x="225440" y="860672"/>
                  </a:cubicBezTo>
                  <a:cubicBezTo>
                    <a:pt x="270700" y="867138"/>
                    <a:pt x="316268" y="871784"/>
                    <a:pt x="361917" y="874320"/>
                  </a:cubicBezTo>
                  <a:cubicBezTo>
                    <a:pt x="480103" y="880886"/>
                    <a:pt x="598478" y="883418"/>
                    <a:pt x="716759" y="887967"/>
                  </a:cubicBezTo>
                  <a:cubicBezTo>
                    <a:pt x="1075072" y="920541"/>
                    <a:pt x="634777" y="889752"/>
                    <a:pt x="1303613" y="860672"/>
                  </a:cubicBezTo>
                  <a:lnTo>
                    <a:pt x="1617511" y="847024"/>
                  </a:lnTo>
                  <a:cubicBezTo>
                    <a:pt x="1626610" y="833376"/>
                    <a:pt x="1643945" y="822461"/>
                    <a:pt x="1644807" y="806081"/>
                  </a:cubicBezTo>
                  <a:cubicBezTo>
                    <a:pt x="1648640" y="733252"/>
                    <a:pt x="1644805" y="659359"/>
                    <a:pt x="1631159" y="587717"/>
                  </a:cubicBezTo>
                  <a:cubicBezTo>
                    <a:pt x="1626196" y="561659"/>
                    <a:pt x="1604930" y="541549"/>
                    <a:pt x="1590216" y="519478"/>
                  </a:cubicBezTo>
                  <a:cubicBezTo>
                    <a:pt x="1577599" y="500552"/>
                    <a:pt x="1562317" y="483521"/>
                    <a:pt x="1549273" y="464887"/>
                  </a:cubicBezTo>
                  <a:cubicBezTo>
                    <a:pt x="1530461" y="438012"/>
                    <a:pt x="1512879" y="410296"/>
                    <a:pt x="1494682" y="383000"/>
                  </a:cubicBezTo>
                  <a:cubicBezTo>
                    <a:pt x="1467845" y="342744"/>
                    <a:pt x="1465847" y="333950"/>
                    <a:pt x="1426443" y="301114"/>
                  </a:cubicBezTo>
                  <a:cubicBezTo>
                    <a:pt x="1413842" y="290613"/>
                    <a:pt x="1400729" y="279910"/>
                    <a:pt x="1385499" y="273818"/>
                  </a:cubicBezTo>
                  <a:cubicBezTo>
                    <a:pt x="1354749" y="261518"/>
                    <a:pt x="1321687" y="256040"/>
                    <a:pt x="1289965" y="246523"/>
                  </a:cubicBezTo>
                  <a:cubicBezTo>
                    <a:pt x="1276186" y="242389"/>
                    <a:pt x="1262670" y="237424"/>
                    <a:pt x="1249022" y="232875"/>
                  </a:cubicBezTo>
                  <a:cubicBezTo>
                    <a:pt x="980616" y="237424"/>
                    <a:pt x="711945" y="233754"/>
                    <a:pt x="443804" y="246523"/>
                  </a:cubicBezTo>
                  <a:cubicBezTo>
                    <a:pt x="423482" y="247491"/>
                    <a:pt x="405768" y="261993"/>
                    <a:pt x="389213" y="273818"/>
                  </a:cubicBezTo>
                  <a:cubicBezTo>
                    <a:pt x="373507" y="285036"/>
                    <a:pt x="361918" y="301113"/>
                    <a:pt x="348270" y="314761"/>
                  </a:cubicBezTo>
                  <a:cubicBezTo>
                    <a:pt x="337829" y="356526"/>
                    <a:pt x="338744" y="378878"/>
                    <a:pt x="307326" y="410296"/>
                  </a:cubicBezTo>
                  <a:cubicBezTo>
                    <a:pt x="185394" y="532228"/>
                    <a:pt x="286348" y="416580"/>
                    <a:pt x="198144" y="492182"/>
                  </a:cubicBezTo>
                  <a:cubicBezTo>
                    <a:pt x="146663" y="536308"/>
                    <a:pt x="148453" y="539423"/>
                    <a:pt x="116258" y="587717"/>
                  </a:cubicBezTo>
                  <a:cubicBezTo>
                    <a:pt x="120807" y="628660"/>
                    <a:pt x="112484" y="673217"/>
                    <a:pt x="129905" y="710547"/>
                  </a:cubicBezTo>
                  <a:cubicBezTo>
                    <a:pt x="178024" y="813660"/>
                    <a:pt x="230215" y="792118"/>
                    <a:pt x="320974" y="806081"/>
                  </a:cubicBezTo>
                  <a:cubicBezTo>
                    <a:pt x="356510" y="811548"/>
                    <a:pt x="500061" y="844361"/>
                    <a:pt x="512043" y="847024"/>
                  </a:cubicBezTo>
                  <a:cubicBezTo>
                    <a:pt x="780449" y="842475"/>
                    <a:pt x="1049111" y="845945"/>
                    <a:pt x="1317261" y="833376"/>
                  </a:cubicBezTo>
                  <a:cubicBezTo>
                    <a:pt x="1341551" y="832237"/>
                    <a:pt x="1404738" y="798078"/>
                    <a:pt x="1426443" y="778785"/>
                  </a:cubicBezTo>
                  <a:cubicBezTo>
                    <a:pt x="1499919" y="713473"/>
                    <a:pt x="1499601" y="708536"/>
                    <a:pt x="1549273" y="642308"/>
                  </a:cubicBezTo>
                  <a:cubicBezTo>
                    <a:pt x="1573749" y="519922"/>
                    <a:pt x="1582784" y="504340"/>
                    <a:pt x="1549273" y="328409"/>
                  </a:cubicBezTo>
                  <a:cubicBezTo>
                    <a:pt x="1545662" y="309449"/>
                    <a:pt x="1525900" y="295453"/>
                    <a:pt x="1508329" y="287466"/>
                  </a:cubicBezTo>
                  <a:cubicBezTo>
                    <a:pt x="1474177" y="271943"/>
                    <a:pt x="1399147" y="260170"/>
                    <a:pt x="1399147" y="260170"/>
                  </a:cubicBezTo>
                  <a:cubicBezTo>
                    <a:pt x="1376401" y="246522"/>
                    <a:pt x="1355837" y="228292"/>
                    <a:pt x="1330908" y="219227"/>
                  </a:cubicBezTo>
                  <a:cubicBezTo>
                    <a:pt x="1304902" y="209770"/>
                    <a:pt x="1276035" y="211582"/>
                    <a:pt x="1249022" y="205579"/>
                  </a:cubicBezTo>
                  <a:cubicBezTo>
                    <a:pt x="1161716" y="186178"/>
                    <a:pt x="1259274" y="191932"/>
                    <a:pt x="1153488" y="191932"/>
                  </a:cubicBezTo>
                </a:path>
              </a:pathLst>
            </a:custGeom>
            <a:ln w="28575">
              <a:gradFill flip="none" rotWithShape="1">
                <a:gsLst>
                  <a:gs pos="10000">
                    <a:srgbClr val="FFC000"/>
                  </a:gs>
                  <a:gs pos="61000">
                    <a:schemeClr val="tx1"/>
                  </a:gs>
                  <a:gs pos="77000">
                    <a:srgbClr val="FFC000"/>
                  </a:gs>
                </a:gsLst>
                <a:lin ang="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698166" y="1888181"/>
              <a:ext cx="815357" cy="268165"/>
            </a:xfrm>
            <a:custGeom>
              <a:avLst/>
              <a:gdLst>
                <a:gd name="connsiteX0" fmla="*/ 197667 w 815357"/>
                <a:gd name="connsiteY0" fmla="*/ 36153 h 268165"/>
                <a:gd name="connsiteX1" fmla="*/ 525213 w 815357"/>
                <a:gd name="connsiteY1" fmla="*/ 158983 h 268165"/>
                <a:gd name="connsiteX2" fmla="*/ 607100 w 815357"/>
                <a:gd name="connsiteY2" fmla="*/ 186279 h 268165"/>
                <a:gd name="connsiteX3" fmla="*/ 702634 w 815357"/>
                <a:gd name="connsiteY3" fmla="*/ 213574 h 268165"/>
                <a:gd name="connsiteX4" fmla="*/ 470622 w 815357"/>
                <a:gd name="connsiteY4" fmla="*/ 240870 h 268165"/>
                <a:gd name="connsiteX5" fmla="*/ 156724 w 815357"/>
                <a:gd name="connsiteY5" fmla="*/ 268165 h 268165"/>
                <a:gd name="connsiteX6" fmla="*/ 634395 w 815357"/>
                <a:gd name="connsiteY6" fmla="*/ 254518 h 268165"/>
                <a:gd name="connsiteX7" fmla="*/ 579804 w 815357"/>
                <a:gd name="connsiteY7" fmla="*/ 199926 h 268165"/>
                <a:gd name="connsiteX8" fmla="*/ 538861 w 815357"/>
                <a:gd name="connsiteY8" fmla="*/ 186279 h 268165"/>
                <a:gd name="connsiteX9" fmla="*/ 306849 w 815357"/>
                <a:gd name="connsiteY9" fmla="*/ 90744 h 268165"/>
                <a:gd name="connsiteX10" fmla="*/ 252258 w 815357"/>
                <a:gd name="connsiteY10" fmla="*/ 49801 h 268165"/>
                <a:gd name="connsiteX11" fmla="*/ 361440 w 815357"/>
                <a:gd name="connsiteY11" fmla="*/ 36153 h 268165"/>
                <a:gd name="connsiteX12" fmla="*/ 552509 w 815357"/>
                <a:gd name="connsiteY12" fmla="*/ 77097 h 268165"/>
                <a:gd name="connsiteX13" fmla="*/ 593452 w 815357"/>
                <a:gd name="connsiteY13" fmla="*/ 90744 h 268165"/>
                <a:gd name="connsiteX14" fmla="*/ 648043 w 815357"/>
                <a:gd name="connsiteY14" fmla="*/ 104392 h 268165"/>
                <a:gd name="connsiteX15" fmla="*/ 784521 w 815357"/>
                <a:gd name="connsiteY15" fmla="*/ 131688 h 268165"/>
                <a:gd name="connsiteX16" fmla="*/ 579804 w 815357"/>
                <a:gd name="connsiteY16" fmla="*/ 172631 h 268165"/>
                <a:gd name="connsiteX17" fmla="*/ 484270 w 815357"/>
                <a:gd name="connsiteY17" fmla="*/ 199926 h 268165"/>
                <a:gd name="connsiteX18" fmla="*/ 443327 w 815357"/>
                <a:gd name="connsiteY18" fmla="*/ 227222 h 268165"/>
                <a:gd name="connsiteX19" fmla="*/ 402383 w 815357"/>
                <a:gd name="connsiteY19" fmla="*/ 240870 h 268165"/>
                <a:gd name="connsiteX20" fmla="*/ 743577 w 815357"/>
                <a:gd name="connsiteY20" fmla="*/ 227222 h 268165"/>
                <a:gd name="connsiteX21" fmla="*/ 688986 w 815357"/>
                <a:gd name="connsiteY21" fmla="*/ 186279 h 268165"/>
                <a:gd name="connsiteX22" fmla="*/ 552509 w 815357"/>
                <a:gd name="connsiteY22" fmla="*/ 158983 h 268165"/>
                <a:gd name="connsiteX23" fmla="*/ 347792 w 815357"/>
                <a:gd name="connsiteY23" fmla="*/ 131688 h 268165"/>
                <a:gd name="connsiteX24" fmla="*/ 293201 w 815357"/>
                <a:gd name="connsiteY24" fmla="*/ 63449 h 268165"/>
                <a:gd name="connsiteX25" fmla="*/ 293201 w 815357"/>
                <a:gd name="connsiteY25" fmla="*/ 49801 h 26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5357" h="268165">
                  <a:moveTo>
                    <a:pt x="197667" y="36153"/>
                  </a:moveTo>
                  <a:cubicBezTo>
                    <a:pt x="347660" y="86152"/>
                    <a:pt x="139429" y="16100"/>
                    <a:pt x="525213" y="158983"/>
                  </a:cubicBezTo>
                  <a:cubicBezTo>
                    <a:pt x="552194" y="168976"/>
                    <a:pt x="579187" y="179301"/>
                    <a:pt x="607100" y="186279"/>
                  </a:cubicBezTo>
                  <a:cubicBezTo>
                    <a:pt x="675647" y="203415"/>
                    <a:pt x="643897" y="193994"/>
                    <a:pt x="702634" y="213574"/>
                  </a:cubicBezTo>
                  <a:cubicBezTo>
                    <a:pt x="625297" y="222673"/>
                    <a:pt x="548304" y="235450"/>
                    <a:pt x="470622" y="240870"/>
                  </a:cubicBezTo>
                  <a:cubicBezTo>
                    <a:pt x="130081" y="264629"/>
                    <a:pt x="0" y="215928"/>
                    <a:pt x="156724" y="268165"/>
                  </a:cubicBezTo>
                  <a:lnTo>
                    <a:pt x="634395" y="254518"/>
                  </a:lnTo>
                  <a:cubicBezTo>
                    <a:pt x="659801" y="250420"/>
                    <a:pt x="600745" y="214884"/>
                    <a:pt x="579804" y="199926"/>
                  </a:cubicBezTo>
                  <a:cubicBezTo>
                    <a:pt x="568098" y="191564"/>
                    <a:pt x="551897" y="192363"/>
                    <a:pt x="538861" y="186279"/>
                  </a:cubicBezTo>
                  <a:cubicBezTo>
                    <a:pt x="331272" y="89404"/>
                    <a:pt x="443705" y="118116"/>
                    <a:pt x="306849" y="90744"/>
                  </a:cubicBezTo>
                  <a:cubicBezTo>
                    <a:pt x="288652" y="77096"/>
                    <a:pt x="271547" y="61856"/>
                    <a:pt x="252258" y="49801"/>
                  </a:cubicBezTo>
                  <a:cubicBezTo>
                    <a:pt x="172575" y="0"/>
                    <a:pt x="113025" y="15453"/>
                    <a:pt x="361440" y="36153"/>
                  </a:cubicBezTo>
                  <a:cubicBezTo>
                    <a:pt x="463305" y="70109"/>
                    <a:pt x="343435" y="32296"/>
                    <a:pt x="552509" y="77097"/>
                  </a:cubicBezTo>
                  <a:cubicBezTo>
                    <a:pt x="566576" y="80111"/>
                    <a:pt x="579620" y="86792"/>
                    <a:pt x="593452" y="90744"/>
                  </a:cubicBezTo>
                  <a:cubicBezTo>
                    <a:pt x="611487" y="95897"/>
                    <a:pt x="629650" y="100713"/>
                    <a:pt x="648043" y="104392"/>
                  </a:cubicBezTo>
                  <a:cubicBezTo>
                    <a:pt x="815357" y="137855"/>
                    <a:pt x="657720" y="99987"/>
                    <a:pt x="784521" y="131688"/>
                  </a:cubicBezTo>
                  <a:cubicBezTo>
                    <a:pt x="690093" y="194638"/>
                    <a:pt x="786320" y="140023"/>
                    <a:pt x="579804" y="172631"/>
                  </a:cubicBezTo>
                  <a:cubicBezTo>
                    <a:pt x="547090" y="177796"/>
                    <a:pt x="516115" y="190828"/>
                    <a:pt x="484270" y="199926"/>
                  </a:cubicBezTo>
                  <a:cubicBezTo>
                    <a:pt x="470622" y="209025"/>
                    <a:pt x="457998" y="219886"/>
                    <a:pt x="443327" y="227222"/>
                  </a:cubicBezTo>
                  <a:cubicBezTo>
                    <a:pt x="430460" y="233656"/>
                    <a:pt x="387997" y="240870"/>
                    <a:pt x="402383" y="240870"/>
                  </a:cubicBezTo>
                  <a:cubicBezTo>
                    <a:pt x="516205" y="240870"/>
                    <a:pt x="629846" y="231771"/>
                    <a:pt x="743577" y="227222"/>
                  </a:cubicBezTo>
                  <a:cubicBezTo>
                    <a:pt x="725380" y="213574"/>
                    <a:pt x="708735" y="197564"/>
                    <a:pt x="688986" y="186279"/>
                  </a:cubicBezTo>
                  <a:cubicBezTo>
                    <a:pt x="656978" y="167989"/>
                    <a:pt x="574067" y="162300"/>
                    <a:pt x="552509" y="158983"/>
                  </a:cubicBezTo>
                  <a:cubicBezTo>
                    <a:pt x="393240" y="134480"/>
                    <a:pt x="552830" y="154469"/>
                    <a:pt x="347792" y="131688"/>
                  </a:cubicBezTo>
                  <a:cubicBezTo>
                    <a:pt x="301322" y="100707"/>
                    <a:pt x="306385" y="116186"/>
                    <a:pt x="293201" y="63449"/>
                  </a:cubicBezTo>
                  <a:cubicBezTo>
                    <a:pt x="292098" y="59036"/>
                    <a:pt x="293201" y="54350"/>
                    <a:pt x="293201" y="49801"/>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419600" y="1752600"/>
              <a:ext cx="946943" cy="564679"/>
            </a:xfrm>
            <a:custGeom>
              <a:avLst/>
              <a:gdLst>
                <a:gd name="connsiteX0" fmla="*/ 371662 w 946943"/>
                <a:gd name="connsiteY0" fmla="*/ 0 h 564679"/>
                <a:gd name="connsiteX1" fmla="*/ 931220 w 946943"/>
                <a:gd name="connsiteY1" fmla="*/ 40943 h 564679"/>
                <a:gd name="connsiteX2" fmla="*/ 890277 w 946943"/>
                <a:gd name="connsiteY2" fmla="*/ 54591 h 564679"/>
                <a:gd name="connsiteX3" fmla="*/ 671913 w 946943"/>
                <a:gd name="connsiteY3" fmla="*/ 95534 h 564679"/>
                <a:gd name="connsiteX4" fmla="*/ 235185 w 946943"/>
                <a:gd name="connsiteY4" fmla="*/ 136478 h 564679"/>
                <a:gd name="connsiteX5" fmla="*/ 289776 w 946943"/>
                <a:gd name="connsiteY5" fmla="*/ 204716 h 564679"/>
                <a:gd name="connsiteX6" fmla="*/ 562731 w 946943"/>
                <a:gd name="connsiteY6" fmla="*/ 191069 h 564679"/>
                <a:gd name="connsiteX7" fmla="*/ 644617 w 946943"/>
                <a:gd name="connsiteY7" fmla="*/ 163773 h 564679"/>
                <a:gd name="connsiteX8" fmla="*/ 753799 w 946943"/>
                <a:gd name="connsiteY8" fmla="*/ 150125 h 564679"/>
                <a:gd name="connsiteX9" fmla="*/ 808391 w 946943"/>
                <a:gd name="connsiteY9" fmla="*/ 136478 h 564679"/>
                <a:gd name="connsiteX10" fmla="*/ 576379 w 946943"/>
                <a:gd name="connsiteY10" fmla="*/ 95534 h 564679"/>
                <a:gd name="connsiteX11" fmla="*/ 303423 w 946943"/>
                <a:gd name="connsiteY11" fmla="*/ 109182 h 564679"/>
                <a:gd name="connsiteX12" fmla="*/ 726504 w 946943"/>
                <a:gd name="connsiteY12" fmla="*/ 95534 h 564679"/>
                <a:gd name="connsiteX13" fmla="*/ 753799 w 946943"/>
                <a:gd name="connsiteY13" fmla="*/ 54591 h 564679"/>
                <a:gd name="connsiteX14" fmla="*/ 576379 w 946943"/>
                <a:gd name="connsiteY14" fmla="*/ 81887 h 564679"/>
                <a:gd name="connsiteX15" fmla="*/ 767447 w 946943"/>
                <a:gd name="connsiteY15" fmla="*/ 95534 h 564679"/>
                <a:gd name="connsiteX16" fmla="*/ 699208 w 946943"/>
                <a:gd name="connsiteY16" fmla="*/ 122830 h 564679"/>
                <a:gd name="connsiteX17" fmla="*/ 248832 w 946943"/>
                <a:gd name="connsiteY17" fmla="*/ 136478 h 564679"/>
                <a:gd name="connsiteX18" fmla="*/ 330719 w 946943"/>
                <a:gd name="connsiteY18" fmla="*/ 163773 h 564679"/>
                <a:gd name="connsiteX19" fmla="*/ 658265 w 946943"/>
                <a:gd name="connsiteY19" fmla="*/ 191069 h 564679"/>
                <a:gd name="connsiteX20" fmla="*/ 562731 w 946943"/>
                <a:gd name="connsiteY20" fmla="*/ 232012 h 564679"/>
                <a:gd name="connsiteX21" fmla="*/ 385310 w 946943"/>
                <a:gd name="connsiteY21" fmla="*/ 245660 h 564679"/>
                <a:gd name="connsiteX22" fmla="*/ 740152 w 946943"/>
                <a:gd name="connsiteY22" fmla="*/ 259308 h 564679"/>
                <a:gd name="connsiteX23" fmla="*/ 685561 w 946943"/>
                <a:gd name="connsiteY23" fmla="*/ 327546 h 564679"/>
                <a:gd name="connsiteX24" fmla="*/ 521788 w 946943"/>
                <a:gd name="connsiteY24" fmla="*/ 368490 h 564679"/>
                <a:gd name="connsiteX25" fmla="*/ 289776 w 946943"/>
                <a:gd name="connsiteY25" fmla="*/ 300251 h 564679"/>
                <a:gd name="connsiteX26" fmla="*/ 221537 w 946943"/>
                <a:gd name="connsiteY26" fmla="*/ 259308 h 564679"/>
                <a:gd name="connsiteX27" fmla="*/ 139650 w 946943"/>
                <a:gd name="connsiteY27" fmla="*/ 272955 h 564679"/>
                <a:gd name="connsiteX28" fmla="*/ 153298 w 946943"/>
                <a:gd name="connsiteY28" fmla="*/ 354842 h 564679"/>
                <a:gd name="connsiteX29" fmla="*/ 180594 w 946943"/>
                <a:gd name="connsiteY29" fmla="*/ 504967 h 564679"/>
                <a:gd name="connsiteX30" fmla="*/ 235185 w 946943"/>
                <a:gd name="connsiteY30" fmla="*/ 450376 h 564679"/>
                <a:gd name="connsiteX31" fmla="*/ 248832 w 946943"/>
                <a:gd name="connsiteY31" fmla="*/ 409433 h 564679"/>
                <a:gd name="connsiteX32" fmla="*/ 344367 w 946943"/>
                <a:gd name="connsiteY32" fmla="*/ 382137 h 564679"/>
                <a:gd name="connsiteX33" fmla="*/ 385310 w 946943"/>
                <a:gd name="connsiteY33" fmla="*/ 354842 h 564679"/>
                <a:gd name="connsiteX34" fmla="*/ 671913 w 946943"/>
                <a:gd name="connsiteY34" fmla="*/ 327546 h 564679"/>
                <a:gd name="connsiteX35" fmla="*/ 358014 w 946943"/>
                <a:gd name="connsiteY35" fmla="*/ 300251 h 564679"/>
                <a:gd name="connsiteX36" fmla="*/ 753799 w 946943"/>
                <a:gd name="connsiteY36" fmla="*/ 286603 h 564679"/>
                <a:gd name="connsiteX37" fmla="*/ 426253 w 946943"/>
                <a:gd name="connsiteY37" fmla="*/ 300251 h 564679"/>
                <a:gd name="connsiteX38" fmla="*/ 494492 w 946943"/>
                <a:gd name="connsiteY38" fmla="*/ 313899 h 564679"/>
                <a:gd name="connsiteX39" fmla="*/ 617322 w 946943"/>
                <a:gd name="connsiteY39" fmla="*/ 327546 h 564679"/>
                <a:gd name="connsiteX40" fmla="*/ 344367 w 946943"/>
                <a:gd name="connsiteY40" fmla="*/ 341194 h 564679"/>
                <a:gd name="connsiteX41" fmla="*/ 822038 w 946943"/>
                <a:gd name="connsiteY41" fmla="*/ 368490 h 564679"/>
                <a:gd name="connsiteX42" fmla="*/ 630970 w 946943"/>
                <a:gd name="connsiteY42" fmla="*/ 395785 h 564679"/>
                <a:gd name="connsiteX43" fmla="*/ 180594 w 946943"/>
                <a:gd name="connsiteY43" fmla="*/ 409433 h 564679"/>
                <a:gd name="connsiteX44" fmla="*/ 658265 w 946943"/>
                <a:gd name="connsiteY44" fmla="*/ 423081 h 564679"/>
                <a:gd name="connsiteX45" fmla="*/ 562731 w 946943"/>
                <a:gd name="connsiteY45" fmla="*/ 450376 h 564679"/>
                <a:gd name="connsiteX46" fmla="*/ 289776 w 946943"/>
                <a:gd name="connsiteY46" fmla="*/ 491319 h 564679"/>
                <a:gd name="connsiteX47" fmla="*/ 248832 w 946943"/>
                <a:gd name="connsiteY47" fmla="*/ 464024 h 564679"/>
                <a:gd name="connsiteX48" fmla="*/ 439901 w 946943"/>
                <a:gd name="connsiteY48" fmla="*/ 436728 h 564679"/>
                <a:gd name="connsiteX49" fmla="*/ 562731 w 946943"/>
                <a:gd name="connsiteY49" fmla="*/ 409433 h 564679"/>
                <a:gd name="connsiteX50" fmla="*/ 699208 w 946943"/>
                <a:gd name="connsiteY50" fmla="*/ 368490 h 564679"/>
                <a:gd name="connsiteX51" fmla="*/ 712856 w 946943"/>
                <a:gd name="connsiteY51" fmla="*/ 327546 h 564679"/>
                <a:gd name="connsiteX52" fmla="*/ 562731 w 946943"/>
                <a:gd name="connsiteY52" fmla="*/ 272955 h 564679"/>
                <a:gd name="connsiteX53" fmla="*/ 207889 w 946943"/>
                <a:gd name="connsiteY53" fmla="*/ 259308 h 564679"/>
                <a:gd name="connsiteX54" fmla="*/ 276128 w 946943"/>
                <a:gd name="connsiteY54" fmla="*/ 232012 h 564679"/>
                <a:gd name="connsiteX55" fmla="*/ 562731 w 946943"/>
                <a:gd name="connsiteY55" fmla="*/ 204716 h 564679"/>
                <a:gd name="connsiteX56" fmla="*/ 549083 w 946943"/>
                <a:gd name="connsiteY56" fmla="*/ 163773 h 564679"/>
                <a:gd name="connsiteX57" fmla="*/ 358014 w 946943"/>
                <a:gd name="connsiteY57" fmla="*/ 150125 h 564679"/>
                <a:gd name="connsiteX58" fmla="*/ 753799 w 946943"/>
                <a:gd name="connsiteY58" fmla="*/ 136478 h 564679"/>
                <a:gd name="connsiteX59" fmla="*/ 439901 w 946943"/>
                <a:gd name="connsiteY59" fmla="*/ 122830 h 56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6943" h="564679">
                  <a:moveTo>
                    <a:pt x="371662" y="0"/>
                  </a:moveTo>
                  <a:cubicBezTo>
                    <a:pt x="558181" y="13648"/>
                    <a:pt x="745230" y="21365"/>
                    <a:pt x="931220" y="40943"/>
                  </a:cubicBezTo>
                  <a:cubicBezTo>
                    <a:pt x="945527" y="42449"/>
                    <a:pt x="904233" y="51102"/>
                    <a:pt x="890277" y="54591"/>
                  </a:cubicBezTo>
                  <a:cubicBezTo>
                    <a:pt x="795838" y="78201"/>
                    <a:pt x="763109" y="84135"/>
                    <a:pt x="671913" y="95534"/>
                  </a:cubicBezTo>
                  <a:cubicBezTo>
                    <a:pt x="527634" y="113569"/>
                    <a:pt x="378679" y="124000"/>
                    <a:pt x="235185" y="136478"/>
                  </a:cubicBezTo>
                  <a:cubicBezTo>
                    <a:pt x="202577" y="185389"/>
                    <a:pt x="173651" y="200250"/>
                    <a:pt x="289776" y="204716"/>
                  </a:cubicBezTo>
                  <a:cubicBezTo>
                    <a:pt x="380807" y="208217"/>
                    <a:pt x="471746" y="195618"/>
                    <a:pt x="562731" y="191069"/>
                  </a:cubicBezTo>
                  <a:cubicBezTo>
                    <a:pt x="590026" y="181970"/>
                    <a:pt x="616484" y="169802"/>
                    <a:pt x="644617" y="163773"/>
                  </a:cubicBezTo>
                  <a:cubicBezTo>
                    <a:pt x="680480" y="156088"/>
                    <a:pt x="717621" y="156155"/>
                    <a:pt x="753799" y="150125"/>
                  </a:cubicBezTo>
                  <a:cubicBezTo>
                    <a:pt x="772301" y="147041"/>
                    <a:pt x="790194" y="141027"/>
                    <a:pt x="808391" y="136478"/>
                  </a:cubicBezTo>
                  <a:cubicBezTo>
                    <a:pt x="621736" y="105368"/>
                    <a:pt x="698887" y="120036"/>
                    <a:pt x="576379" y="95534"/>
                  </a:cubicBezTo>
                  <a:cubicBezTo>
                    <a:pt x="485394" y="100083"/>
                    <a:pt x="212324" y="109182"/>
                    <a:pt x="303423" y="109182"/>
                  </a:cubicBezTo>
                  <a:cubicBezTo>
                    <a:pt x="444523" y="109182"/>
                    <a:pt x="586429" y="112513"/>
                    <a:pt x="726504" y="95534"/>
                  </a:cubicBezTo>
                  <a:cubicBezTo>
                    <a:pt x="742787" y="93560"/>
                    <a:pt x="770134" y="56076"/>
                    <a:pt x="753799" y="54591"/>
                  </a:cubicBezTo>
                  <a:cubicBezTo>
                    <a:pt x="694209" y="49174"/>
                    <a:pt x="635519" y="72788"/>
                    <a:pt x="576379" y="81887"/>
                  </a:cubicBezTo>
                  <a:cubicBezTo>
                    <a:pt x="640068" y="86436"/>
                    <a:pt x="706872" y="75342"/>
                    <a:pt x="767447" y="95534"/>
                  </a:cubicBezTo>
                  <a:cubicBezTo>
                    <a:pt x="790688" y="103281"/>
                    <a:pt x="723631" y="120902"/>
                    <a:pt x="699208" y="122830"/>
                  </a:cubicBezTo>
                  <a:cubicBezTo>
                    <a:pt x="549480" y="134651"/>
                    <a:pt x="398957" y="131929"/>
                    <a:pt x="248832" y="136478"/>
                  </a:cubicBezTo>
                  <a:cubicBezTo>
                    <a:pt x="276128" y="145576"/>
                    <a:pt x="302052" y="161316"/>
                    <a:pt x="330719" y="163773"/>
                  </a:cubicBezTo>
                  <a:cubicBezTo>
                    <a:pt x="674564" y="193245"/>
                    <a:pt x="869148" y="148892"/>
                    <a:pt x="658265" y="191069"/>
                  </a:cubicBezTo>
                  <a:cubicBezTo>
                    <a:pt x="626420" y="204717"/>
                    <a:pt x="596704" y="225217"/>
                    <a:pt x="562731" y="232012"/>
                  </a:cubicBezTo>
                  <a:cubicBezTo>
                    <a:pt x="504568" y="243645"/>
                    <a:pt x="326685" y="236641"/>
                    <a:pt x="385310" y="245660"/>
                  </a:cubicBezTo>
                  <a:cubicBezTo>
                    <a:pt x="502302" y="263659"/>
                    <a:pt x="621871" y="254759"/>
                    <a:pt x="740152" y="259308"/>
                  </a:cubicBezTo>
                  <a:cubicBezTo>
                    <a:pt x="727118" y="298409"/>
                    <a:pt x="731860" y="312113"/>
                    <a:pt x="685561" y="327546"/>
                  </a:cubicBezTo>
                  <a:cubicBezTo>
                    <a:pt x="632178" y="345341"/>
                    <a:pt x="521788" y="368490"/>
                    <a:pt x="521788" y="368490"/>
                  </a:cubicBezTo>
                  <a:cubicBezTo>
                    <a:pt x="328464" y="350915"/>
                    <a:pt x="420344" y="383340"/>
                    <a:pt x="289776" y="300251"/>
                  </a:cubicBezTo>
                  <a:cubicBezTo>
                    <a:pt x="267397" y="286010"/>
                    <a:pt x="221537" y="259308"/>
                    <a:pt x="221537" y="259308"/>
                  </a:cubicBezTo>
                  <a:cubicBezTo>
                    <a:pt x="194241" y="263857"/>
                    <a:pt x="155734" y="250437"/>
                    <a:pt x="139650" y="272955"/>
                  </a:cubicBezTo>
                  <a:cubicBezTo>
                    <a:pt x="123566" y="295473"/>
                    <a:pt x="148348" y="327616"/>
                    <a:pt x="153298" y="354842"/>
                  </a:cubicBezTo>
                  <a:cubicBezTo>
                    <a:pt x="191451" y="564679"/>
                    <a:pt x="140374" y="263654"/>
                    <a:pt x="180594" y="504967"/>
                  </a:cubicBezTo>
                  <a:cubicBezTo>
                    <a:pt x="216985" y="395787"/>
                    <a:pt x="162398" y="523163"/>
                    <a:pt x="235185" y="450376"/>
                  </a:cubicBezTo>
                  <a:cubicBezTo>
                    <a:pt x="245357" y="440204"/>
                    <a:pt x="238660" y="419605"/>
                    <a:pt x="248832" y="409433"/>
                  </a:cubicBezTo>
                  <a:cubicBezTo>
                    <a:pt x="255358" y="402907"/>
                    <a:pt x="343895" y="382255"/>
                    <a:pt x="344367" y="382137"/>
                  </a:cubicBezTo>
                  <a:cubicBezTo>
                    <a:pt x="358015" y="373039"/>
                    <a:pt x="370639" y="362177"/>
                    <a:pt x="385310" y="354842"/>
                  </a:cubicBezTo>
                  <a:cubicBezTo>
                    <a:pt x="459529" y="317732"/>
                    <a:pt x="665740" y="327889"/>
                    <a:pt x="671913" y="327546"/>
                  </a:cubicBezTo>
                  <a:cubicBezTo>
                    <a:pt x="927455" y="263664"/>
                    <a:pt x="209830" y="448440"/>
                    <a:pt x="358014" y="300251"/>
                  </a:cubicBezTo>
                  <a:cubicBezTo>
                    <a:pt x="451355" y="206906"/>
                    <a:pt x="621792" y="286603"/>
                    <a:pt x="753799" y="286603"/>
                  </a:cubicBezTo>
                  <a:cubicBezTo>
                    <a:pt x="863076" y="286603"/>
                    <a:pt x="535435" y="295702"/>
                    <a:pt x="426253" y="300251"/>
                  </a:cubicBezTo>
                  <a:cubicBezTo>
                    <a:pt x="448999" y="304800"/>
                    <a:pt x="471528" y="310619"/>
                    <a:pt x="494492" y="313899"/>
                  </a:cubicBezTo>
                  <a:cubicBezTo>
                    <a:pt x="535273" y="319725"/>
                    <a:pt x="657853" y="320177"/>
                    <a:pt x="617322" y="327546"/>
                  </a:cubicBezTo>
                  <a:cubicBezTo>
                    <a:pt x="527693" y="343842"/>
                    <a:pt x="435352" y="336645"/>
                    <a:pt x="344367" y="341194"/>
                  </a:cubicBezTo>
                  <a:cubicBezTo>
                    <a:pt x="0" y="384241"/>
                    <a:pt x="417388" y="326630"/>
                    <a:pt x="822038" y="368490"/>
                  </a:cubicBezTo>
                  <a:cubicBezTo>
                    <a:pt x="886032" y="375110"/>
                    <a:pt x="695276" y="393836"/>
                    <a:pt x="630970" y="395785"/>
                  </a:cubicBezTo>
                  <a:lnTo>
                    <a:pt x="180594" y="409433"/>
                  </a:lnTo>
                  <a:cubicBezTo>
                    <a:pt x="339818" y="413982"/>
                    <a:pt x="499883" y="406112"/>
                    <a:pt x="658265" y="423081"/>
                  </a:cubicBezTo>
                  <a:cubicBezTo>
                    <a:pt x="691195" y="426609"/>
                    <a:pt x="594150" y="439903"/>
                    <a:pt x="562731" y="450376"/>
                  </a:cubicBezTo>
                  <a:cubicBezTo>
                    <a:pt x="398057" y="505267"/>
                    <a:pt x="610883" y="469913"/>
                    <a:pt x="289776" y="491319"/>
                  </a:cubicBezTo>
                  <a:cubicBezTo>
                    <a:pt x="276128" y="482221"/>
                    <a:pt x="233417" y="469630"/>
                    <a:pt x="248832" y="464024"/>
                  </a:cubicBezTo>
                  <a:cubicBezTo>
                    <a:pt x="309295" y="442037"/>
                    <a:pt x="376814" y="449345"/>
                    <a:pt x="439901" y="436728"/>
                  </a:cubicBezTo>
                  <a:cubicBezTo>
                    <a:pt x="478868" y="428935"/>
                    <a:pt x="524178" y="420999"/>
                    <a:pt x="562731" y="409433"/>
                  </a:cubicBezTo>
                  <a:cubicBezTo>
                    <a:pt x="728841" y="359599"/>
                    <a:pt x="573397" y="399941"/>
                    <a:pt x="699208" y="368490"/>
                  </a:cubicBezTo>
                  <a:cubicBezTo>
                    <a:pt x="703757" y="354842"/>
                    <a:pt x="722066" y="338598"/>
                    <a:pt x="712856" y="327546"/>
                  </a:cubicBezTo>
                  <a:cubicBezTo>
                    <a:pt x="688903" y="298802"/>
                    <a:pt x="601087" y="275430"/>
                    <a:pt x="562731" y="272955"/>
                  </a:cubicBezTo>
                  <a:cubicBezTo>
                    <a:pt x="444608" y="265334"/>
                    <a:pt x="326170" y="263857"/>
                    <a:pt x="207889" y="259308"/>
                  </a:cubicBezTo>
                  <a:cubicBezTo>
                    <a:pt x="230635" y="250209"/>
                    <a:pt x="252663" y="239052"/>
                    <a:pt x="276128" y="232012"/>
                  </a:cubicBezTo>
                  <a:cubicBezTo>
                    <a:pt x="357037" y="207739"/>
                    <a:pt x="506217" y="208248"/>
                    <a:pt x="562731" y="204716"/>
                  </a:cubicBezTo>
                  <a:cubicBezTo>
                    <a:pt x="558182" y="191068"/>
                    <a:pt x="562983" y="167480"/>
                    <a:pt x="549083" y="163773"/>
                  </a:cubicBezTo>
                  <a:cubicBezTo>
                    <a:pt x="487387" y="147321"/>
                    <a:pt x="294722" y="158564"/>
                    <a:pt x="358014" y="150125"/>
                  </a:cubicBezTo>
                  <a:cubicBezTo>
                    <a:pt x="488863" y="132679"/>
                    <a:pt x="621871" y="141027"/>
                    <a:pt x="753799" y="136478"/>
                  </a:cubicBezTo>
                  <a:cubicBezTo>
                    <a:pt x="946943" y="97849"/>
                    <a:pt x="845235" y="122830"/>
                    <a:pt x="439901" y="12283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105400" y="1828800"/>
              <a:ext cx="946943" cy="564679"/>
            </a:xfrm>
            <a:custGeom>
              <a:avLst/>
              <a:gdLst>
                <a:gd name="connsiteX0" fmla="*/ 371662 w 946943"/>
                <a:gd name="connsiteY0" fmla="*/ 0 h 564679"/>
                <a:gd name="connsiteX1" fmla="*/ 931220 w 946943"/>
                <a:gd name="connsiteY1" fmla="*/ 40943 h 564679"/>
                <a:gd name="connsiteX2" fmla="*/ 890277 w 946943"/>
                <a:gd name="connsiteY2" fmla="*/ 54591 h 564679"/>
                <a:gd name="connsiteX3" fmla="*/ 671913 w 946943"/>
                <a:gd name="connsiteY3" fmla="*/ 95534 h 564679"/>
                <a:gd name="connsiteX4" fmla="*/ 235185 w 946943"/>
                <a:gd name="connsiteY4" fmla="*/ 136478 h 564679"/>
                <a:gd name="connsiteX5" fmla="*/ 289776 w 946943"/>
                <a:gd name="connsiteY5" fmla="*/ 204716 h 564679"/>
                <a:gd name="connsiteX6" fmla="*/ 562731 w 946943"/>
                <a:gd name="connsiteY6" fmla="*/ 191069 h 564679"/>
                <a:gd name="connsiteX7" fmla="*/ 644617 w 946943"/>
                <a:gd name="connsiteY7" fmla="*/ 163773 h 564679"/>
                <a:gd name="connsiteX8" fmla="*/ 753799 w 946943"/>
                <a:gd name="connsiteY8" fmla="*/ 150125 h 564679"/>
                <a:gd name="connsiteX9" fmla="*/ 808391 w 946943"/>
                <a:gd name="connsiteY9" fmla="*/ 136478 h 564679"/>
                <a:gd name="connsiteX10" fmla="*/ 576379 w 946943"/>
                <a:gd name="connsiteY10" fmla="*/ 95534 h 564679"/>
                <a:gd name="connsiteX11" fmla="*/ 303423 w 946943"/>
                <a:gd name="connsiteY11" fmla="*/ 109182 h 564679"/>
                <a:gd name="connsiteX12" fmla="*/ 726504 w 946943"/>
                <a:gd name="connsiteY12" fmla="*/ 95534 h 564679"/>
                <a:gd name="connsiteX13" fmla="*/ 753799 w 946943"/>
                <a:gd name="connsiteY13" fmla="*/ 54591 h 564679"/>
                <a:gd name="connsiteX14" fmla="*/ 576379 w 946943"/>
                <a:gd name="connsiteY14" fmla="*/ 81887 h 564679"/>
                <a:gd name="connsiteX15" fmla="*/ 767447 w 946943"/>
                <a:gd name="connsiteY15" fmla="*/ 95534 h 564679"/>
                <a:gd name="connsiteX16" fmla="*/ 699208 w 946943"/>
                <a:gd name="connsiteY16" fmla="*/ 122830 h 564679"/>
                <a:gd name="connsiteX17" fmla="*/ 248832 w 946943"/>
                <a:gd name="connsiteY17" fmla="*/ 136478 h 564679"/>
                <a:gd name="connsiteX18" fmla="*/ 330719 w 946943"/>
                <a:gd name="connsiteY18" fmla="*/ 163773 h 564679"/>
                <a:gd name="connsiteX19" fmla="*/ 658265 w 946943"/>
                <a:gd name="connsiteY19" fmla="*/ 191069 h 564679"/>
                <a:gd name="connsiteX20" fmla="*/ 562731 w 946943"/>
                <a:gd name="connsiteY20" fmla="*/ 232012 h 564679"/>
                <a:gd name="connsiteX21" fmla="*/ 385310 w 946943"/>
                <a:gd name="connsiteY21" fmla="*/ 245660 h 564679"/>
                <a:gd name="connsiteX22" fmla="*/ 740152 w 946943"/>
                <a:gd name="connsiteY22" fmla="*/ 259308 h 564679"/>
                <a:gd name="connsiteX23" fmla="*/ 685561 w 946943"/>
                <a:gd name="connsiteY23" fmla="*/ 327546 h 564679"/>
                <a:gd name="connsiteX24" fmla="*/ 521788 w 946943"/>
                <a:gd name="connsiteY24" fmla="*/ 368490 h 564679"/>
                <a:gd name="connsiteX25" fmla="*/ 289776 w 946943"/>
                <a:gd name="connsiteY25" fmla="*/ 300251 h 564679"/>
                <a:gd name="connsiteX26" fmla="*/ 221537 w 946943"/>
                <a:gd name="connsiteY26" fmla="*/ 259308 h 564679"/>
                <a:gd name="connsiteX27" fmla="*/ 139650 w 946943"/>
                <a:gd name="connsiteY27" fmla="*/ 272955 h 564679"/>
                <a:gd name="connsiteX28" fmla="*/ 153298 w 946943"/>
                <a:gd name="connsiteY28" fmla="*/ 354842 h 564679"/>
                <a:gd name="connsiteX29" fmla="*/ 180594 w 946943"/>
                <a:gd name="connsiteY29" fmla="*/ 504967 h 564679"/>
                <a:gd name="connsiteX30" fmla="*/ 235185 w 946943"/>
                <a:gd name="connsiteY30" fmla="*/ 450376 h 564679"/>
                <a:gd name="connsiteX31" fmla="*/ 248832 w 946943"/>
                <a:gd name="connsiteY31" fmla="*/ 409433 h 564679"/>
                <a:gd name="connsiteX32" fmla="*/ 344367 w 946943"/>
                <a:gd name="connsiteY32" fmla="*/ 382137 h 564679"/>
                <a:gd name="connsiteX33" fmla="*/ 385310 w 946943"/>
                <a:gd name="connsiteY33" fmla="*/ 354842 h 564679"/>
                <a:gd name="connsiteX34" fmla="*/ 671913 w 946943"/>
                <a:gd name="connsiteY34" fmla="*/ 327546 h 564679"/>
                <a:gd name="connsiteX35" fmla="*/ 358014 w 946943"/>
                <a:gd name="connsiteY35" fmla="*/ 300251 h 564679"/>
                <a:gd name="connsiteX36" fmla="*/ 753799 w 946943"/>
                <a:gd name="connsiteY36" fmla="*/ 286603 h 564679"/>
                <a:gd name="connsiteX37" fmla="*/ 426253 w 946943"/>
                <a:gd name="connsiteY37" fmla="*/ 300251 h 564679"/>
                <a:gd name="connsiteX38" fmla="*/ 494492 w 946943"/>
                <a:gd name="connsiteY38" fmla="*/ 313899 h 564679"/>
                <a:gd name="connsiteX39" fmla="*/ 617322 w 946943"/>
                <a:gd name="connsiteY39" fmla="*/ 327546 h 564679"/>
                <a:gd name="connsiteX40" fmla="*/ 344367 w 946943"/>
                <a:gd name="connsiteY40" fmla="*/ 341194 h 564679"/>
                <a:gd name="connsiteX41" fmla="*/ 822038 w 946943"/>
                <a:gd name="connsiteY41" fmla="*/ 368490 h 564679"/>
                <a:gd name="connsiteX42" fmla="*/ 630970 w 946943"/>
                <a:gd name="connsiteY42" fmla="*/ 395785 h 564679"/>
                <a:gd name="connsiteX43" fmla="*/ 180594 w 946943"/>
                <a:gd name="connsiteY43" fmla="*/ 409433 h 564679"/>
                <a:gd name="connsiteX44" fmla="*/ 658265 w 946943"/>
                <a:gd name="connsiteY44" fmla="*/ 423081 h 564679"/>
                <a:gd name="connsiteX45" fmla="*/ 562731 w 946943"/>
                <a:gd name="connsiteY45" fmla="*/ 450376 h 564679"/>
                <a:gd name="connsiteX46" fmla="*/ 289776 w 946943"/>
                <a:gd name="connsiteY46" fmla="*/ 491319 h 564679"/>
                <a:gd name="connsiteX47" fmla="*/ 248832 w 946943"/>
                <a:gd name="connsiteY47" fmla="*/ 464024 h 564679"/>
                <a:gd name="connsiteX48" fmla="*/ 439901 w 946943"/>
                <a:gd name="connsiteY48" fmla="*/ 436728 h 564679"/>
                <a:gd name="connsiteX49" fmla="*/ 562731 w 946943"/>
                <a:gd name="connsiteY49" fmla="*/ 409433 h 564679"/>
                <a:gd name="connsiteX50" fmla="*/ 699208 w 946943"/>
                <a:gd name="connsiteY50" fmla="*/ 368490 h 564679"/>
                <a:gd name="connsiteX51" fmla="*/ 712856 w 946943"/>
                <a:gd name="connsiteY51" fmla="*/ 327546 h 564679"/>
                <a:gd name="connsiteX52" fmla="*/ 562731 w 946943"/>
                <a:gd name="connsiteY52" fmla="*/ 272955 h 564679"/>
                <a:gd name="connsiteX53" fmla="*/ 207889 w 946943"/>
                <a:gd name="connsiteY53" fmla="*/ 259308 h 564679"/>
                <a:gd name="connsiteX54" fmla="*/ 276128 w 946943"/>
                <a:gd name="connsiteY54" fmla="*/ 232012 h 564679"/>
                <a:gd name="connsiteX55" fmla="*/ 562731 w 946943"/>
                <a:gd name="connsiteY55" fmla="*/ 204716 h 564679"/>
                <a:gd name="connsiteX56" fmla="*/ 549083 w 946943"/>
                <a:gd name="connsiteY56" fmla="*/ 163773 h 564679"/>
                <a:gd name="connsiteX57" fmla="*/ 358014 w 946943"/>
                <a:gd name="connsiteY57" fmla="*/ 150125 h 564679"/>
                <a:gd name="connsiteX58" fmla="*/ 753799 w 946943"/>
                <a:gd name="connsiteY58" fmla="*/ 136478 h 564679"/>
                <a:gd name="connsiteX59" fmla="*/ 439901 w 946943"/>
                <a:gd name="connsiteY59" fmla="*/ 122830 h 56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6943" h="564679">
                  <a:moveTo>
                    <a:pt x="371662" y="0"/>
                  </a:moveTo>
                  <a:cubicBezTo>
                    <a:pt x="558181" y="13648"/>
                    <a:pt x="745230" y="21365"/>
                    <a:pt x="931220" y="40943"/>
                  </a:cubicBezTo>
                  <a:cubicBezTo>
                    <a:pt x="945527" y="42449"/>
                    <a:pt x="904233" y="51102"/>
                    <a:pt x="890277" y="54591"/>
                  </a:cubicBezTo>
                  <a:cubicBezTo>
                    <a:pt x="795838" y="78201"/>
                    <a:pt x="763109" y="84135"/>
                    <a:pt x="671913" y="95534"/>
                  </a:cubicBezTo>
                  <a:cubicBezTo>
                    <a:pt x="527634" y="113569"/>
                    <a:pt x="378679" y="124000"/>
                    <a:pt x="235185" y="136478"/>
                  </a:cubicBezTo>
                  <a:cubicBezTo>
                    <a:pt x="202577" y="185389"/>
                    <a:pt x="173651" y="200250"/>
                    <a:pt x="289776" y="204716"/>
                  </a:cubicBezTo>
                  <a:cubicBezTo>
                    <a:pt x="380807" y="208217"/>
                    <a:pt x="471746" y="195618"/>
                    <a:pt x="562731" y="191069"/>
                  </a:cubicBezTo>
                  <a:cubicBezTo>
                    <a:pt x="590026" y="181970"/>
                    <a:pt x="616484" y="169802"/>
                    <a:pt x="644617" y="163773"/>
                  </a:cubicBezTo>
                  <a:cubicBezTo>
                    <a:pt x="680480" y="156088"/>
                    <a:pt x="717621" y="156155"/>
                    <a:pt x="753799" y="150125"/>
                  </a:cubicBezTo>
                  <a:cubicBezTo>
                    <a:pt x="772301" y="147041"/>
                    <a:pt x="790194" y="141027"/>
                    <a:pt x="808391" y="136478"/>
                  </a:cubicBezTo>
                  <a:cubicBezTo>
                    <a:pt x="621736" y="105368"/>
                    <a:pt x="698887" y="120036"/>
                    <a:pt x="576379" y="95534"/>
                  </a:cubicBezTo>
                  <a:cubicBezTo>
                    <a:pt x="485394" y="100083"/>
                    <a:pt x="212324" y="109182"/>
                    <a:pt x="303423" y="109182"/>
                  </a:cubicBezTo>
                  <a:cubicBezTo>
                    <a:pt x="444523" y="109182"/>
                    <a:pt x="586429" y="112513"/>
                    <a:pt x="726504" y="95534"/>
                  </a:cubicBezTo>
                  <a:cubicBezTo>
                    <a:pt x="742787" y="93560"/>
                    <a:pt x="770134" y="56076"/>
                    <a:pt x="753799" y="54591"/>
                  </a:cubicBezTo>
                  <a:cubicBezTo>
                    <a:pt x="694209" y="49174"/>
                    <a:pt x="635519" y="72788"/>
                    <a:pt x="576379" y="81887"/>
                  </a:cubicBezTo>
                  <a:cubicBezTo>
                    <a:pt x="640068" y="86436"/>
                    <a:pt x="706872" y="75342"/>
                    <a:pt x="767447" y="95534"/>
                  </a:cubicBezTo>
                  <a:cubicBezTo>
                    <a:pt x="790688" y="103281"/>
                    <a:pt x="723631" y="120902"/>
                    <a:pt x="699208" y="122830"/>
                  </a:cubicBezTo>
                  <a:cubicBezTo>
                    <a:pt x="549480" y="134651"/>
                    <a:pt x="398957" y="131929"/>
                    <a:pt x="248832" y="136478"/>
                  </a:cubicBezTo>
                  <a:cubicBezTo>
                    <a:pt x="276128" y="145576"/>
                    <a:pt x="302052" y="161316"/>
                    <a:pt x="330719" y="163773"/>
                  </a:cubicBezTo>
                  <a:cubicBezTo>
                    <a:pt x="674564" y="193245"/>
                    <a:pt x="869148" y="148892"/>
                    <a:pt x="658265" y="191069"/>
                  </a:cubicBezTo>
                  <a:cubicBezTo>
                    <a:pt x="626420" y="204717"/>
                    <a:pt x="596704" y="225217"/>
                    <a:pt x="562731" y="232012"/>
                  </a:cubicBezTo>
                  <a:cubicBezTo>
                    <a:pt x="504568" y="243645"/>
                    <a:pt x="326685" y="236641"/>
                    <a:pt x="385310" y="245660"/>
                  </a:cubicBezTo>
                  <a:cubicBezTo>
                    <a:pt x="502302" y="263659"/>
                    <a:pt x="621871" y="254759"/>
                    <a:pt x="740152" y="259308"/>
                  </a:cubicBezTo>
                  <a:cubicBezTo>
                    <a:pt x="727118" y="298409"/>
                    <a:pt x="731860" y="312113"/>
                    <a:pt x="685561" y="327546"/>
                  </a:cubicBezTo>
                  <a:cubicBezTo>
                    <a:pt x="632178" y="345341"/>
                    <a:pt x="521788" y="368490"/>
                    <a:pt x="521788" y="368490"/>
                  </a:cubicBezTo>
                  <a:cubicBezTo>
                    <a:pt x="328464" y="350915"/>
                    <a:pt x="420344" y="383340"/>
                    <a:pt x="289776" y="300251"/>
                  </a:cubicBezTo>
                  <a:cubicBezTo>
                    <a:pt x="267397" y="286010"/>
                    <a:pt x="221537" y="259308"/>
                    <a:pt x="221537" y="259308"/>
                  </a:cubicBezTo>
                  <a:cubicBezTo>
                    <a:pt x="194241" y="263857"/>
                    <a:pt x="155734" y="250437"/>
                    <a:pt x="139650" y="272955"/>
                  </a:cubicBezTo>
                  <a:cubicBezTo>
                    <a:pt x="123566" y="295473"/>
                    <a:pt x="148348" y="327616"/>
                    <a:pt x="153298" y="354842"/>
                  </a:cubicBezTo>
                  <a:cubicBezTo>
                    <a:pt x="191451" y="564679"/>
                    <a:pt x="140374" y="263654"/>
                    <a:pt x="180594" y="504967"/>
                  </a:cubicBezTo>
                  <a:cubicBezTo>
                    <a:pt x="216985" y="395787"/>
                    <a:pt x="162398" y="523163"/>
                    <a:pt x="235185" y="450376"/>
                  </a:cubicBezTo>
                  <a:cubicBezTo>
                    <a:pt x="245357" y="440204"/>
                    <a:pt x="238660" y="419605"/>
                    <a:pt x="248832" y="409433"/>
                  </a:cubicBezTo>
                  <a:cubicBezTo>
                    <a:pt x="255358" y="402907"/>
                    <a:pt x="343895" y="382255"/>
                    <a:pt x="344367" y="382137"/>
                  </a:cubicBezTo>
                  <a:cubicBezTo>
                    <a:pt x="358015" y="373039"/>
                    <a:pt x="370639" y="362177"/>
                    <a:pt x="385310" y="354842"/>
                  </a:cubicBezTo>
                  <a:cubicBezTo>
                    <a:pt x="459529" y="317732"/>
                    <a:pt x="665740" y="327889"/>
                    <a:pt x="671913" y="327546"/>
                  </a:cubicBezTo>
                  <a:cubicBezTo>
                    <a:pt x="927455" y="263664"/>
                    <a:pt x="209830" y="448440"/>
                    <a:pt x="358014" y="300251"/>
                  </a:cubicBezTo>
                  <a:cubicBezTo>
                    <a:pt x="451355" y="206906"/>
                    <a:pt x="621792" y="286603"/>
                    <a:pt x="753799" y="286603"/>
                  </a:cubicBezTo>
                  <a:cubicBezTo>
                    <a:pt x="863076" y="286603"/>
                    <a:pt x="535435" y="295702"/>
                    <a:pt x="426253" y="300251"/>
                  </a:cubicBezTo>
                  <a:cubicBezTo>
                    <a:pt x="448999" y="304800"/>
                    <a:pt x="471528" y="310619"/>
                    <a:pt x="494492" y="313899"/>
                  </a:cubicBezTo>
                  <a:cubicBezTo>
                    <a:pt x="535273" y="319725"/>
                    <a:pt x="657853" y="320177"/>
                    <a:pt x="617322" y="327546"/>
                  </a:cubicBezTo>
                  <a:cubicBezTo>
                    <a:pt x="527693" y="343842"/>
                    <a:pt x="435352" y="336645"/>
                    <a:pt x="344367" y="341194"/>
                  </a:cubicBezTo>
                  <a:cubicBezTo>
                    <a:pt x="0" y="384241"/>
                    <a:pt x="417388" y="326630"/>
                    <a:pt x="822038" y="368490"/>
                  </a:cubicBezTo>
                  <a:cubicBezTo>
                    <a:pt x="886032" y="375110"/>
                    <a:pt x="695276" y="393836"/>
                    <a:pt x="630970" y="395785"/>
                  </a:cubicBezTo>
                  <a:lnTo>
                    <a:pt x="180594" y="409433"/>
                  </a:lnTo>
                  <a:cubicBezTo>
                    <a:pt x="339818" y="413982"/>
                    <a:pt x="499883" y="406112"/>
                    <a:pt x="658265" y="423081"/>
                  </a:cubicBezTo>
                  <a:cubicBezTo>
                    <a:pt x="691195" y="426609"/>
                    <a:pt x="594150" y="439903"/>
                    <a:pt x="562731" y="450376"/>
                  </a:cubicBezTo>
                  <a:cubicBezTo>
                    <a:pt x="398057" y="505267"/>
                    <a:pt x="610883" y="469913"/>
                    <a:pt x="289776" y="491319"/>
                  </a:cubicBezTo>
                  <a:cubicBezTo>
                    <a:pt x="276128" y="482221"/>
                    <a:pt x="233417" y="469630"/>
                    <a:pt x="248832" y="464024"/>
                  </a:cubicBezTo>
                  <a:cubicBezTo>
                    <a:pt x="309295" y="442037"/>
                    <a:pt x="376814" y="449345"/>
                    <a:pt x="439901" y="436728"/>
                  </a:cubicBezTo>
                  <a:cubicBezTo>
                    <a:pt x="478868" y="428935"/>
                    <a:pt x="524178" y="420999"/>
                    <a:pt x="562731" y="409433"/>
                  </a:cubicBezTo>
                  <a:cubicBezTo>
                    <a:pt x="728841" y="359599"/>
                    <a:pt x="573397" y="399941"/>
                    <a:pt x="699208" y="368490"/>
                  </a:cubicBezTo>
                  <a:cubicBezTo>
                    <a:pt x="703757" y="354842"/>
                    <a:pt x="722066" y="338598"/>
                    <a:pt x="712856" y="327546"/>
                  </a:cubicBezTo>
                  <a:cubicBezTo>
                    <a:pt x="688903" y="298802"/>
                    <a:pt x="601087" y="275430"/>
                    <a:pt x="562731" y="272955"/>
                  </a:cubicBezTo>
                  <a:cubicBezTo>
                    <a:pt x="444608" y="265334"/>
                    <a:pt x="326170" y="263857"/>
                    <a:pt x="207889" y="259308"/>
                  </a:cubicBezTo>
                  <a:cubicBezTo>
                    <a:pt x="230635" y="250209"/>
                    <a:pt x="252663" y="239052"/>
                    <a:pt x="276128" y="232012"/>
                  </a:cubicBezTo>
                  <a:cubicBezTo>
                    <a:pt x="357037" y="207739"/>
                    <a:pt x="506217" y="208248"/>
                    <a:pt x="562731" y="204716"/>
                  </a:cubicBezTo>
                  <a:cubicBezTo>
                    <a:pt x="558182" y="191068"/>
                    <a:pt x="562983" y="167480"/>
                    <a:pt x="549083" y="163773"/>
                  </a:cubicBezTo>
                  <a:cubicBezTo>
                    <a:pt x="487387" y="147321"/>
                    <a:pt x="294722" y="158564"/>
                    <a:pt x="358014" y="150125"/>
                  </a:cubicBezTo>
                  <a:cubicBezTo>
                    <a:pt x="488863" y="132679"/>
                    <a:pt x="621871" y="141027"/>
                    <a:pt x="753799" y="136478"/>
                  </a:cubicBezTo>
                  <a:cubicBezTo>
                    <a:pt x="946943" y="97849"/>
                    <a:pt x="845235" y="122830"/>
                    <a:pt x="439901" y="12283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800600" y="1828800"/>
              <a:ext cx="946943" cy="564679"/>
            </a:xfrm>
            <a:custGeom>
              <a:avLst/>
              <a:gdLst>
                <a:gd name="connsiteX0" fmla="*/ 371662 w 946943"/>
                <a:gd name="connsiteY0" fmla="*/ 0 h 564679"/>
                <a:gd name="connsiteX1" fmla="*/ 931220 w 946943"/>
                <a:gd name="connsiteY1" fmla="*/ 40943 h 564679"/>
                <a:gd name="connsiteX2" fmla="*/ 890277 w 946943"/>
                <a:gd name="connsiteY2" fmla="*/ 54591 h 564679"/>
                <a:gd name="connsiteX3" fmla="*/ 671913 w 946943"/>
                <a:gd name="connsiteY3" fmla="*/ 95534 h 564679"/>
                <a:gd name="connsiteX4" fmla="*/ 235185 w 946943"/>
                <a:gd name="connsiteY4" fmla="*/ 136478 h 564679"/>
                <a:gd name="connsiteX5" fmla="*/ 289776 w 946943"/>
                <a:gd name="connsiteY5" fmla="*/ 204716 h 564679"/>
                <a:gd name="connsiteX6" fmla="*/ 562731 w 946943"/>
                <a:gd name="connsiteY6" fmla="*/ 191069 h 564679"/>
                <a:gd name="connsiteX7" fmla="*/ 644617 w 946943"/>
                <a:gd name="connsiteY7" fmla="*/ 163773 h 564679"/>
                <a:gd name="connsiteX8" fmla="*/ 753799 w 946943"/>
                <a:gd name="connsiteY8" fmla="*/ 150125 h 564679"/>
                <a:gd name="connsiteX9" fmla="*/ 808391 w 946943"/>
                <a:gd name="connsiteY9" fmla="*/ 136478 h 564679"/>
                <a:gd name="connsiteX10" fmla="*/ 576379 w 946943"/>
                <a:gd name="connsiteY10" fmla="*/ 95534 h 564679"/>
                <a:gd name="connsiteX11" fmla="*/ 303423 w 946943"/>
                <a:gd name="connsiteY11" fmla="*/ 109182 h 564679"/>
                <a:gd name="connsiteX12" fmla="*/ 726504 w 946943"/>
                <a:gd name="connsiteY12" fmla="*/ 95534 h 564679"/>
                <a:gd name="connsiteX13" fmla="*/ 753799 w 946943"/>
                <a:gd name="connsiteY13" fmla="*/ 54591 h 564679"/>
                <a:gd name="connsiteX14" fmla="*/ 576379 w 946943"/>
                <a:gd name="connsiteY14" fmla="*/ 81887 h 564679"/>
                <a:gd name="connsiteX15" fmla="*/ 767447 w 946943"/>
                <a:gd name="connsiteY15" fmla="*/ 95534 h 564679"/>
                <a:gd name="connsiteX16" fmla="*/ 699208 w 946943"/>
                <a:gd name="connsiteY16" fmla="*/ 122830 h 564679"/>
                <a:gd name="connsiteX17" fmla="*/ 248832 w 946943"/>
                <a:gd name="connsiteY17" fmla="*/ 136478 h 564679"/>
                <a:gd name="connsiteX18" fmla="*/ 330719 w 946943"/>
                <a:gd name="connsiteY18" fmla="*/ 163773 h 564679"/>
                <a:gd name="connsiteX19" fmla="*/ 658265 w 946943"/>
                <a:gd name="connsiteY19" fmla="*/ 191069 h 564679"/>
                <a:gd name="connsiteX20" fmla="*/ 562731 w 946943"/>
                <a:gd name="connsiteY20" fmla="*/ 232012 h 564679"/>
                <a:gd name="connsiteX21" fmla="*/ 385310 w 946943"/>
                <a:gd name="connsiteY21" fmla="*/ 245660 h 564679"/>
                <a:gd name="connsiteX22" fmla="*/ 740152 w 946943"/>
                <a:gd name="connsiteY22" fmla="*/ 259308 h 564679"/>
                <a:gd name="connsiteX23" fmla="*/ 685561 w 946943"/>
                <a:gd name="connsiteY23" fmla="*/ 327546 h 564679"/>
                <a:gd name="connsiteX24" fmla="*/ 521788 w 946943"/>
                <a:gd name="connsiteY24" fmla="*/ 368490 h 564679"/>
                <a:gd name="connsiteX25" fmla="*/ 289776 w 946943"/>
                <a:gd name="connsiteY25" fmla="*/ 300251 h 564679"/>
                <a:gd name="connsiteX26" fmla="*/ 221537 w 946943"/>
                <a:gd name="connsiteY26" fmla="*/ 259308 h 564679"/>
                <a:gd name="connsiteX27" fmla="*/ 139650 w 946943"/>
                <a:gd name="connsiteY27" fmla="*/ 272955 h 564679"/>
                <a:gd name="connsiteX28" fmla="*/ 153298 w 946943"/>
                <a:gd name="connsiteY28" fmla="*/ 354842 h 564679"/>
                <a:gd name="connsiteX29" fmla="*/ 180594 w 946943"/>
                <a:gd name="connsiteY29" fmla="*/ 504967 h 564679"/>
                <a:gd name="connsiteX30" fmla="*/ 235185 w 946943"/>
                <a:gd name="connsiteY30" fmla="*/ 450376 h 564679"/>
                <a:gd name="connsiteX31" fmla="*/ 248832 w 946943"/>
                <a:gd name="connsiteY31" fmla="*/ 409433 h 564679"/>
                <a:gd name="connsiteX32" fmla="*/ 344367 w 946943"/>
                <a:gd name="connsiteY32" fmla="*/ 382137 h 564679"/>
                <a:gd name="connsiteX33" fmla="*/ 385310 w 946943"/>
                <a:gd name="connsiteY33" fmla="*/ 354842 h 564679"/>
                <a:gd name="connsiteX34" fmla="*/ 671913 w 946943"/>
                <a:gd name="connsiteY34" fmla="*/ 327546 h 564679"/>
                <a:gd name="connsiteX35" fmla="*/ 358014 w 946943"/>
                <a:gd name="connsiteY35" fmla="*/ 300251 h 564679"/>
                <a:gd name="connsiteX36" fmla="*/ 753799 w 946943"/>
                <a:gd name="connsiteY36" fmla="*/ 286603 h 564679"/>
                <a:gd name="connsiteX37" fmla="*/ 426253 w 946943"/>
                <a:gd name="connsiteY37" fmla="*/ 300251 h 564679"/>
                <a:gd name="connsiteX38" fmla="*/ 494492 w 946943"/>
                <a:gd name="connsiteY38" fmla="*/ 313899 h 564679"/>
                <a:gd name="connsiteX39" fmla="*/ 617322 w 946943"/>
                <a:gd name="connsiteY39" fmla="*/ 327546 h 564679"/>
                <a:gd name="connsiteX40" fmla="*/ 344367 w 946943"/>
                <a:gd name="connsiteY40" fmla="*/ 341194 h 564679"/>
                <a:gd name="connsiteX41" fmla="*/ 822038 w 946943"/>
                <a:gd name="connsiteY41" fmla="*/ 368490 h 564679"/>
                <a:gd name="connsiteX42" fmla="*/ 630970 w 946943"/>
                <a:gd name="connsiteY42" fmla="*/ 395785 h 564679"/>
                <a:gd name="connsiteX43" fmla="*/ 180594 w 946943"/>
                <a:gd name="connsiteY43" fmla="*/ 409433 h 564679"/>
                <a:gd name="connsiteX44" fmla="*/ 658265 w 946943"/>
                <a:gd name="connsiteY44" fmla="*/ 423081 h 564679"/>
                <a:gd name="connsiteX45" fmla="*/ 562731 w 946943"/>
                <a:gd name="connsiteY45" fmla="*/ 450376 h 564679"/>
                <a:gd name="connsiteX46" fmla="*/ 289776 w 946943"/>
                <a:gd name="connsiteY46" fmla="*/ 491319 h 564679"/>
                <a:gd name="connsiteX47" fmla="*/ 248832 w 946943"/>
                <a:gd name="connsiteY47" fmla="*/ 464024 h 564679"/>
                <a:gd name="connsiteX48" fmla="*/ 439901 w 946943"/>
                <a:gd name="connsiteY48" fmla="*/ 436728 h 564679"/>
                <a:gd name="connsiteX49" fmla="*/ 562731 w 946943"/>
                <a:gd name="connsiteY49" fmla="*/ 409433 h 564679"/>
                <a:gd name="connsiteX50" fmla="*/ 699208 w 946943"/>
                <a:gd name="connsiteY50" fmla="*/ 368490 h 564679"/>
                <a:gd name="connsiteX51" fmla="*/ 712856 w 946943"/>
                <a:gd name="connsiteY51" fmla="*/ 327546 h 564679"/>
                <a:gd name="connsiteX52" fmla="*/ 562731 w 946943"/>
                <a:gd name="connsiteY52" fmla="*/ 272955 h 564679"/>
                <a:gd name="connsiteX53" fmla="*/ 207889 w 946943"/>
                <a:gd name="connsiteY53" fmla="*/ 259308 h 564679"/>
                <a:gd name="connsiteX54" fmla="*/ 276128 w 946943"/>
                <a:gd name="connsiteY54" fmla="*/ 232012 h 564679"/>
                <a:gd name="connsiteX55" fmla="*/ 562731 w 946943"/>
                <a:gd name="connsiteY55" fmla="*/ 204716 h 564679"/>
                <a:gd name="connsiteX56" fmla="*/ 549083 w 946943"/>
                <a:gd name="connsiteY56" fmla="*/ 163773 h 564679"/>
                <a:gd name="connsiteX57" fmla="*/ 358014 w 946943"/>
                <a:gd name="connsiteY57" fmla="*/ 150125 h 564679"/>
                <a:gd name="connsiteX58" fmla="*/ 753799 w 946943"/>
                <a:gd name="connsiteY58" fmla="*/ 136478 h 564679"/>
                <a:gd name="connsiteX59" fmla="*/ 439901 w 946943"/>
                <a:gd name="connsiteY59" fmla="*/ 122830 h 56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6943" h="564679">
                  <a:moveTo>
                    <a:pt x="371662" y="0"/>
                  </a:moveTo>
                  <a:cubicBezTo>
                    <a:pt x="558181" y="13648"/>
                    <a:pt x="745230" y="21365"/>
                    <a:pt x="931220" y="40943"/>
                  </a:cubicBezTo>
                  <a:cubicBezTo>
                    <a:pt x="945527" y="42449"/>
                    <a:pt x="904233" y="51102"/>
                    <a:pt x="890277" y="54591"/>
                  </a:cubicBezTo>
                  <a:cubicBezTo>
                    <a:pt x="795838" y="78201"/>
                    <a:pt x="763109" y="84135"/>
                    <a:pt x="671913" y="95534"/>
                  </a:cubicBezTo>
                  <a:cubicBezTo>
                    <a:pt x="527634" y="113569"/>
                    <a:pt x="378679" y="124000"/>
                    <a:pt x="235185" y="136478"/>
                  </a:cubicBezTo>
                  <a:cubicBezTo>
                    <a:pt x="202577" y="185389"/>
                    <a:pt x="173651" y="200250"/>
                    <a:pt x="289776" y="204716"/>
                  </a:cubicBezTo>
                  <a:cubicBezTo>
                    <a:pt x="380807" y="208217"/>
                    <a:pt x="471746" y="195618"/>
                    <a:pt x="562731" y="191069"/>
                  </a:cubicBezTo>
                  <a:cubicBezTo>
                    <a:pt x="590026" y="181970"/>
                    <a:pt x="616484" y="169802"/>
                    <a:pt x="644617" y="163773"/>
                  </a:cubicBezTo>
                  <a:cubicBezTo>
                    <a:pt x="680480" y="156088"/>
                    <a:pt x="717621" y="156155"/>
                    <a:pt x="753799" y="150125"/>
                  </a:cubicBezTo>
                  <a:cubicBezTo>
                    <a:pt x="772301" y="147041"/>
                    <a:pt x="790194" y="141027"/>
                    <a:pt x="808391" y="136478"/>
                  </a:cubicBezTo>
                  <a:cubicBezTo>
                    <a:pt x="621736" y="105368"/>
                    <a:pt x="698887" y="120036"/>
                    <a:pt x="576379" y="95534"/>
                  </a:cubicBezTo>
                  <a:cubicBezTo>
                    <a:pt x="485394" y="100083"/>
                    <a:pt x="212324" y="109182"/>
                    <a:pt x="303423" y="109182"/>
                  </a:cubicBezTo>
                  <a:cubicBezTo>
                    <a:pt x="444523" y="109182"/>
                    <a:pt x="586429" y="112513"/>
                    <a:pt x="726504" y="95534"/>
                  </a:cubicBezTo>
                  <a:cubicBezTo>
                    <a:pt x="742787" y="93560"/>
                    <a:pt x="770134" y="56076"/>
                    <a:pt x="753799" y="54591"/>
                  </a:cubicBezTo>
                  <a:cubicBezTo>
                    <a:pt x="694209" y="49174"/>
                    <a:pt x="635519" y="72788"/>
                    <a:pt x="576379" y="81887"/>
                  </a:cubicBezTo>
                  <a:cubicBezTo>
                    <a:pt x="640068" y="86436"/>
                    <a:pt x="706872" y="75342"/>
                    <a:pt x="767447" y="95534"/>
                  </a:cubicBezTo>
                  <a:cubicBezTo>
                    <a:pt x="790688" y="103281"/>
                    <a:pt x="723631" y="120902"/>
                    <a:pt x="699208" y="122830"/>
                  </a:cubicBezTo>
                  <a:cubicBezTo>
                    <a:pt x="549480" y="134651"/>
                    <a:pt x="398957" y="131929"/>
                    <a:pt x="248832" y="136478"/>
                  </a:cubicBezTo>
                  <a:cubicBezTo>
                    <a:pt x="276128" y="145576"/>
                    <a:pt x="302052" y="161316"/>
                    <a:pt x="330719" y="163773"/>
                  </a:cubicBezTo>
                  <a:cubicBezTo>
                    <a:pt x="674564" y="193245"/>
                    <a:pt x="869148" y="148892"/>
                    <a:pt x="658265" y="191069"/>
                  </a:cubicBezTo>
                  <a:cubicBezTo>
                    <a:pt x="626420" y="204717"/>
                    <a:pt x="596704" y="225217"/>
                    <a:pt x="562731" y="232012"/>
                  </a:cubicBezTo>
                  <a:cubicBezTo>
                    <a:pt x="504568" y="243645"/>
                    <a:pt x="326685" y="236641"/>
                    <a:pt x="385310" y="245660"/>
                  </a:cubicBezTo>
                  <a:cubicBezTo>
                    <a:pt x="502302" y="263659"/>
                    <a:pt x="621871" y="254759"/>
                    <a:pt x="740152" y="259308"/>
                  </a:cubicBezTo>
                  <a:cubicBezTo>
                    <a:pt x="727118" y="298409"/>
                    <a:pt x="731860" y="312113"/>
                    <a:pt x="685561" y="327546"/>
                  </a:cubicBezTo>
                  <a:cubicBezTo>
                    <a:pt x="632178" y="345341"/>
                    <a:pt x="521788" y="368490"/>
                    <a:pt x="521788" y="368490"/>
                  </a:cubicBezTo>
                  <a:cubicBezTo>
                    <a:pt x="328464" y="350915"/>
                    <a:pt x="420344" y="383340"/>
                    <a:pt x="289776" y="300251"/>
                  </a:cubicBezTo>
                  <a:cubicBezTo>
                    <a:pt x="267397" y="286010"/>
                    <a:pt x="221537" y="259308"/>
                    <a:pt x="221537" y="259308"/>
                  </a:cubicBezTo>
                  <a:cubicBezTo>
                    <a:pt x="194241" y="263857"/>
                    <a:pt x="155734" y="250437"/>
                    <a:pt x="139650" y="272955"/>
                  </a:cubicBezTo>
                  <a:cubicBezTo>
                    <a:pt x="123566" y="295473"/>
                    <a:pt x="148348" y="327616"/>
                    <a:pt x="153298" y="354842"/>
                  </a:cubicBezTo>
                  <a:cubicBezTo>
                    <a:pt x="191451" y="564679"/>
                    <a:pt x="140374" y="263654"/>
                    <a:pt x="180594" y="504967"/>
                  </a:cubicBezTo>
                  <a:cubicBezTo>
                    <a:pt x="216985" y="395787"/>
                    <a:pt x="162398" y="523163"/>
                    <a:pt x="235185" y="450376"/>
                  </a:cubicBezTo>
                  <a:cubicBezTo>
                    <a:pt x="245357" y="440204"/>
                    <a:pt x="238660" y="419605"/>
                    <a:pt x="248832" y="409433"/>
                  </a:cubicBezTo>
                  <a:cubicBezTo>
                    <a:pt x="255358" y="402907"/>
                    <a:pt x="343895" y="382255"/>
                    <a:pt x="344367" y="382137"/>
                  </a:cubicBezTo>
                  <a:cubicBezTo>
                    <a:pt x="358015" y="373039"/>
                    <a:pt x="370639" y="362177"/>
                    <a:pt x="385310" y="354842"/>
                  </a:cubicBezTo>
                  <a:cubicBezTo>
                    <a:pt x="459529" y="317732"/>
                    <a:pt x="665740" y="327889"/>
                    <a:pt x="671913" y="327546"/>
                  </a:cubicBezTo>
                  <a:cubicBezTo>
                    <a:pt x="927455" y="263664"/>
                    <a:pt x="209830" y="448440"/>
                    <a:pt x="358014" y="300251"/>
                  </a:cubicBezTo>
                  <a:cubicBezTo>
                    <a:pt x="451355" y="206906"/>
                    <a:pt x="621792" y="286603"/>
                    <a:pt x="753799" y="286603"/>
                  </a:cubicBezTo>
                  <a:cubicBezTo>
                    <a:pt x="863076" y="286603"/>
                    <a:pt x="535435" y="295702"/>
                    <a:pt x="426253" y="300251"/>
                  </a:cubicBezTo>
                  <a:cubicBezTo>
                    <a:pt x="448999" y="304800"/>
                    <a:pt x="471528" y="310619"/>
                    <a:pt x="494492" y="313899"/>
                  </a:cubicBezTo>
                  <a:cubicBezTo>
                    <a:pt x="535273" y="319725"/>
                    <a:pt x="657853" y="320177"/>
                    <a:pt x="617322" y="327546"/>
                  </a:cubicBezTo>
                  <a:cubicBezTo>
                    <a:pt x="527693" y="343842"/>
                    <a:pt x="435352" y="336645"/>
                    <a:pt x="344367" y="341194"/>
                  </a:cubicBezTo>
                  <a:cubicBezTo>
                    <a:pt x="0" y="384241"/>
                    <a:pt x="417388" y="326630"/>
                    <a:pt x="822038" y="368490"/>
                  </a:cubicBezTo>
                  <a:cubicBezTo>
                    <a:pt x="886032" y="375110"/>
                    <a:pt x="695276" y="393836"/>
                    <a:pt x="630970" y="395785"/>
                  </a:cubicBezTo>
                  <a:lnTo>
                    <a:pt x="180594" y="409433"/>
                  </a:lnTo>
                  <a:cubicBezTo>
                    <a:pt x="339818" y="413982"/>
                    <a:pt x="499883" y="406112"/>
                    <a:pt x="658265" y="423081"/>
                  </a:cubicBezTo>
                  <a:cubicBezTo>
                    <a:pt x="691195" y="426609"/>
                    <a:pt x="594150" y="439903"/>
                    <a:pt x="562731" y="450376"/>
                  </a:cubicBezTo>
                  <a:cubicBezTo>
                    <a:pt x="398057" y="505267"/>
                    <a:pt x="610883" y="469913"/>
                    <a:pt x="289776" y="491319"/>
                  </a:cubicBezTo>
                  <a:cubicBezTo>
                    <a:pt x="276128" y="482221"/>
                    <a:pt x="233417" y="469630"/>
                    <a:pt x="248832" y="464024"/>
                  </a:cubicBezTo>
                  <a:cubicBezTo>
                    <a:pt x="309295" y="442037"/>
                    <a:pt x="376814" y="449345"/>
                    <a:pt x="439901" y="436728"/>
                  </a:cubicBezTo>
                  <a:cubicBezTo>
                    <a:pt x="478868" y="428935"/>
                    <a:pt x="524178" y="420999"/>
                    <a:pt x="562731" y="409433"/>
                  </a:cubicBezTo>
                  <a:cubicBezTo>
                    <a:pt x="728841" y="359599"/>
                    <a:pt x="573397" y="399941"/>
                    <a:pt x="699208" y="368490"/>
                  </a:cubicBezTo>
                  <a:cubicBezTo>
                    <a:pt x="703757" y="354842"/>
                    <a:pt x="722066" y="338598"/>
                    <a:pt x="712856" y="327546"/>
                  </a:cubicBezTo>
                  <a:cubicBezTo>
                    <a:pt x="688903" y="298802"/>
                    <a:pt x="601087" y="275430"/>
                    <a:pt x="562731" y="272955"/>
                  </a:cubicBezTo>
                  <a:cubicBezTo>
                    <a:pt x="444608" y="265334"/>
                    <a:pt x="326170" y="263857"/>
                    <a:pt x="207889" y="259308"/>
                  </a:cubicBezTo>
                  <a:cubicBezTo>
                    <a:pt x="230635" y="250209"/>
                    <a:pt x="252663" y="239052"/>
                    <a:pt x="276128" y="232012"/>
                  </a:cubicBezTo>
                  <a:cubicBezTo>
                    <a:pt x="357037" y="207739"/>
                    <a:pt x="506217" y="208248"/>
                    <a:pt x="562731" y="204716"/>
                  </a:cubicBezTo>
                  <a:cubicBezTo>
                    <a:pt x="558182" y="191068"/>
                    <a:pt x="562983" y="167480"/>
                    <a:pt x="549083" y="163773"/>
                  </a:cubicBezTo>
                  <a:cubicBezTo>
                    <a:pt x="487387" y="147321"/>
                    <a:pt x="294722" y="158564"/>
                    <a:pt x="358014" y="150125"/>
                  </a:cubicBezTo>
                  <a:cubicBezTo>
                    <a:pt x="488863" y="132679"/>
                    <a:pt x="621871" y="141027"/>
                    <a:pt x="753799" y="136478"/>
                  </a:cubicBezTo>
                  <a:cubicBezTo>
                    <a:pt x="946943" y="97849"/>
                    <a:pt x="845235" y="122830"/>
                    <a:pt x="439901" y="12283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841565" y="1216808"/>
              <a:ext cx="866913" cy="571049"/>
            </a:xfrm>
            <a:custGeom>
              <a:avLst/>
              <a:gdLst>
                <a:gd name="connsiteX0" fmla="*/ 866913 w 866913"/>
                <a:gd name="connsiteY0" fmla="*/ 571049 h 571049"/>
                <a:gd name="connsiteX1" fmla="*/ 744083 w 866913"/>
                <a:gd name="connsiteY1" fmla="*/ 379980 h 571049"/>
                <a:gd name="connsiteX2" fmla="*/ 675844 w 866913"/>
                <a:gd name="connsiteY2" fmla="*/ 298093 h 571049"/>
                <a:gd name="connsiteX3" fmla="*/ 634901 w 866913"/>
                <a:gd name="connsiteY3" fmla="*/ 270798 h 571049"/>
                <a:gd name="connsiteX4" fmla="*/ 512071 w 866913"/>
                <a:gd name="connsiteY4" fmla="*/ 175264 h 571049"/>
                <a:gd name="connsiteX5" fmla="*/ 471128 w 866913"/>
                <a:gd name="connsiteY5" fmla="*/ 147968 h 571049"/>
                <a:gd name="connsiteX6" fmla="*/ 416536 w 866913"/>
                <a:gd name="connsiteY6" fmla="*/ 134320 h 571049"/>
                <a:gd name="connsiteX7" fmla="*/ 143581 w 866913"/>
                <a:gd name="connsiteY7" fmla="*/ 325389 h 571049"/>
                <a:gd name="connsiteX8" fmla="*/ 129934 w 866913"/>
                <a:gd name="connsiteY8" fmla="*/ 366332 h 571049"/>
                <a:gd name="connsiteX9" fmla="*/ 75342 w 866913"/>
                <a:gd name="connsiteY9" fmla="*/ 339037 h 571049"/>
                <a:gd name="connsiteX10" fmla="*/ 75342 w 866913"/>
                <a:gd name="connsiteY10" fmla="*/ 229855 h 571049"/>
                <a:gd name="connsiteX11" fmla="*/ 116286 w 866913"/>
                <a:gd name="connsiteY11" fmla="*/ 202559 h 571049"/>
                <a:gd name="connsiteX12" fmla="*/ 252763 w 866913"/>
                <a:gd name="connsiteY12" fmla="*/ 147968 h 571049"/>
                <a:gd name="connsiteX13" fmla="*/ 293707 w 866913"/>
                <a:gd name="connsiteY13" fmla="*/ 134320 h 571049"/>
                <a:gd name="connsiteX14" fmla="*/ 553014 w 866913"/>
                <a:gd name="connsiteY14" fmla="*/ 147968 h 571049"/>
                <a:gd name="connsiteX15" fmla="*/ 593957 w 866913"/>
                <a:gd name="connsiteY15" fmla="*/ 161616 h 571049"/>
                <a:gd name="connsiteX16" fmla="*/ 634901 w 866913"/>
                <a:gd name="connsiteY16" fmla="*/ 270798 h 571049"/>
                <a:gd name="connsiteX17" fmla="*/ 716787 w 866913"/>
                <a:gd name="connsiteY17" fmla="*/ 325389 h 571049"/>
                <a:gd name="connsiteX18" fmla="*/ 771378 w 866913"/>
                <a:gd name="connsiteY18" fmla="*/ 407276 h 571049"/>
                <a:gd name="connsiteX19" fmla="*/ 798674 w 866913"/>
                <a:gd name="connsiteY19" fmla="*/ 502810 h 571049"/>
                <a:gd name="connsiteX20" fmla="*/ 839617 w 866913"/>
                <a:gd name="connsiteY20" fmla="*/ 516458 h 571049"/>
                <a:gd name="connsiteX21" fmla="*/ 853265 w 866913"/>
                <a:gd name="connsiteY21" fmla="*/ 475514 h 571049"/>
                <a:gd name="connsiteX22" fmla="*/ 785026 w 866913"/>
                <a:gd name="connsiteY22" fmla="*/ 407276 h 571049"/>
                <a:gd name="connsiteX23" fmla="*/ 757731 w 866913"/>
                <a:gd name="connsiteY23" fmla="*/ 366332 h 571049"/>
                <a:gd name="connsiteX24" fmla="*/ 675844 w 866913"/>
                <a:gd name="connsiteY24" fmla="*/ 298093 h 571049"/>
                <a:gd name="connsiteX25" fmla="*/ 648548 w 866913"/>
                <a:gd name="connsiteY25" fmla="*/ 257150 h 571049"/>
                <a:gd name="connsiteX26" fmla="*/ 634901 w 866913"/>
                <a:gd name="connsiteY26" fmla="*/ 216207 h 571049"/>
                <a:gd name="connsiteX27" fmla="*/ 553014 w 866913"/>
                <a:gd name="connsiteY27" fmla="*/ 147968 h 571049"/>
                <a:gd name="connsiteX28" fmla="*/ 471128 w 866913"/>
                <a:gd name="connsiteY28" fmla="*/ 120673 h 571049"/>
                <a:gd name="connsiteX29" fmla="*/ 430184 w 866913"/>
                <a:gd name="connsiteY29" fmla="*/ 107025 h 571049"/>
                <a:gd name="connsiteX30" fmla="*/ 75342 w 866913"/>
                <a:gd name="connsiteY30" fmla="*/ 339037 h 571049"/>
                <a:gd name="connsiteX31" fmla="*/ 116286 w 866913"/>
                <a:gd name="connsiteY31" fmla="*/ 366332 h 571049"/>
                <a:gd name="connsiteX32" fmla="*/ 211820 w 866913"/>
                <a:gd name="connsiteY32" fmla="*/ 352685 h 571049"/>
                <a:gd name="connsiteX33" fmla="*/ 157229 w 866913"/>
                <a:gd name="connsiteY33" fmla="*/ 147968 h 571049"/>
                <a:gd name="connsiteX34" fmla="*/ 34399 w 866913"/>
                <a:gd name="connsiteY34" fmla="*/ 161616 h 5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913" h="571049">
                  <a:moveTo>
                    <a:pt x="866913" y="571049"/>
                  </a:moveTo>
                  <a:lnTo>
                    <a:pt x="744083" y="379980"/>
                  </a:lnTo>
                  <a:cubicBezTo>
                    <a:pt x="718959" y="341153"/>
                    <a:pt x="713231" y="329249"/>
                    <a:pt x="675844" y="298093"/>
                  </a:cubicBezTo>
                  <a:cubicBezTo>
                    <a:pt x="663243" y="287592"/>
                    <a:pt x="648023" y="280639"/>
                    <a:pt x="634901" y="270798"/>
                  </a:cubicBezTo>
                  <a:cubicBezTo>
                    <a:pt x="593405" y="239676"/>
                    <a:pt x="555229" y="204036"/>
                    <a:pt x="512071" y="175264"/>
                  </a:cubicBezTo>
                  <a:cubicBezTo>
                    <a:pt x="498423" y="166165"/>
                    <a:pt x="486204" y="154429"/>
                    <a:pt x="471128" y="147968"/>
                  </a:cubicBezTo>
                  <a:cubicBezTo>
                    <a:pt x="453887" y="140579"/>
                    <a:pt x="434733" y="138869"/>
                    <a:pt x="416536" y="134320"/>
                  </a:cubicBezTo>
                  <a:cubicBezTo>
                    <a:pt x="79373" y="152066"/>
                    <a:pt x="176630" y="60996"/>
                    <a:pt x="143581" y="325389"/>
                  </a:cubicBezTo>
                  <a:cubicBezTo>
                    <a:pt x="141797" y="339664"/>
                    <a:pt x="134483" y="352684"/>
                    <a:pt x="129934" y="366332"/>
                  </a:cubicBezTo>
                  <a:cubicBezTo>
                    <a:pt x="111737" y="357234"/>
                    <a:pt x="89728" y="353423"/>
                    <a:pt x="75342" y="339037"/>
                  </a:cubicBezTo>
                  <a:cubicBezTo>
                    <a:pt x="51170" y="314865"/>
                    <a:pt x="64017" y="249673"/>
                    <a:pt x="75342" y="229855"/>
                  </a:cubicBezTo>
                  <a:cubicBezTo>
                    <a:pt x="83480" y="215613"/>
                    <a:pt x="102044" y="210697"/>
                    <a:pt x="116286" y="202559"/>
                  </a:cubicBezTo>
                  <a:cubicBezTo>
                    <a:pt x="172510" y="170431"/>
                    <a:pt x="185660" y="170336"/>
                    <a:pt x="252763" y="147968"/>
                  </a:cubicBezTo>
                  <a:lnTo>
                    <a:pt x="293707" y="134320"/>
                  </a:lnTo>
                  <a:cubicBezTo>
                    <a:pt x="380143" y="138869"/>
                    <a:pt x="466814" y="140131"/>
                    <a:pt x="553014" y="147968"/>
                  </a:cubicBezTo>
                  <a:cubicBezTo>
                    <a:pt x="567341" y="149270"/>
                    <a:pt x="585977" y="149646"/>
                    <a:pt x="593957" y="161616"/>
                  </a:cubicBezTo>
                  <a:cubicBezTo>
                    <a:pt x="648465" y="243379"/>
                    <a:pt x="568120" y="212364"/>
                    <a:pt x="634901" y="270798"/>
                  </a:cubicBezTo>
                  <a:cubicBezTo>
                    <a:pt x="659589" y="292400"/>
                    <a:pt x="716787" y="325389"/>
                    <a:pt x="716787" y="325389"/>
                  </a:cubicBezTo>
                  <a:cubicBezTo>
                    <a:pt x="734984" y="352685"/>
                    <a:pt x="763421" y="375450"/>
                    <a:pt x="771378" y="407276"/>
                  </a:cubicBezTo>
                  <a:cubicBezTo>
                    <a:pt x="771496" y="407749"/>
                    <a:pt x="792147" y="496283"/>
                    <a:pt x="798674" y="502810"/>
                  </a:cubicBezTo>
                  <a:cubicBezTo>
                    <a:pt x="808846" y="512982"/>
                    <a:pt x="825969" y="511909"/>
                    <a:pt x="839617" y="516458"/>
                  </a:cubicBezTo>
                  <a:cubicBezTo>
                    <a:pt x="844166" y="502810"/>
                    <a:pt x="855630" y="489705"/>
                    <a:pt x="853265" y="475514"/>
                  </a:cubicBezTo>
                  <a:cubicBezTo>
                    <a:pt x="847578" y="441395"/>
                    <a:pt x="808909" y="423198"/>
                    <a:pt x="785026" y="407276"/>
                  </a:cubicBezTo>
                  <a:cubicBezTo>
                    <a:pt x="775928" y="393628"/>
                    <a:pt x="768232" y="378933"/>
                    <a:pt x="757731" y="366332"/>
                  </a:cubicBezTo>
                  <a:cubicBezTo>
                    <a:pt x="724895" y="326929"/>
                    <a:pt x="716099" y="324930"/>
                    <a:pt x="675844" y="298093"/>
                  </a:cubicBezTo>
                  <a:cubicBezTo>
                    <a:pt x="666745" y="284445"/>
                    <a:pt x="655883" y="271821"/>
                    <a:pt x="648548" y="257150"/>
                  </a:cubicBezTo>
                  <a:cubicBezTo>
                    <a:pt x="642114" y="244283"/>
                    <a:pt x="642881" y="228177"/>
                    <a:pt x="634901" y="216207"/>
                  </a:cubicBezTo>
                  <a:cubicBezTo>
                    <a:pt x="621370" y="195911"/>
                    <a:pt x="576863" y="158568"/>
                    <a:pt x="553014" y="147968"/>
                  </a:cubicBezTo>
                  <a:cubicBezTo>
                    <a:pt x="526722" y="136283"/>
                    <a:pt x="498423" y="129771"/>
                    <a:pt x="471128" y="120673"/>
                  </a:cubicBezTo>
                  <a:lnTo>
                    <a:pt x="430184" y="107025"/>
                  </a:lnTo>
                  <a:cubicBezTo>
                    <a:pt x="79872" y="120000"/>
                    <a:pt x="0" y="0"/>
                    <a:pt x="75342" y="339037"/>
                  </a:cubicBezTo>
                  <a:cubicBezTo>
                    <a:pt x="78900" y="355049"/>
                    <a:pt x="102638" y="357234"/>
                    <a:pt x="116286" y="366332"/>
                  </a:cubicBezTo>
                  <a:cubicBezTo>
                    <a:pt x="148131" y="361783"/>
                    <a:pt x="199873" y="382552"/>
                    <a:pt x="211820" y="352685"/>
                  </a:cubicBezTo>
                  <a:cubicBezTo>
                    <a:pt x="282594" y="175750"/>
                    <a:pt x="239496" y="175391"/>
                    <a:pt x="157229" y="147968"/>
                  </a:cubicBezTo>
                  <a:cubicBezTo>
                    <a:pt x="43533" y="162180"/>
                    <a:pt x="84724" y="161616"/>
                    <a:pt x="34399" y="161616"/>
                  </a:cubicBezTo>
                </a:path>
              </a:pathLst>
            </a:custGeom>
            <a:ln w="28575">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993965" y="1369208"/>
              <a:ext cx="866913" cy="571049"/>
            </a:xfrm>
            <a:custGeom>
              <a:avLst/>
              <a:gdLst>
                <a:gd name="connsiteX0" fmla="*/ 866913 w 866913"/>
                <a:gd name="connsiteY0" fmla="*/ 571049 h 571049"/>
                <a:gd name="connsiteX1" fmla="*/ 744083 w 866913"/>
                <a:gd name="connsiteY1" fmla="*/ 379980 h 571049"/>
                <a:gd name="connsiteX2" fmla="*/ 675844 w 866913"/>
                <a:gd name="connsiteY2" fmla="*/ 298093 h 571049"/>
                <a:gd name="connsiteX3" fmla="*/ 634901 w 866913"/>
                <a:gd name="connsiteY3" fmla="*/ 270798 h 571049"/>
                <a:gd name="connsiteX4" fmla="*/ 512071 w 866913"/>
                <a:gd name="connsiteY4" fmla="*/ 175264 h 571049"/>
                <a:gd name="connsiteX5" fmla="*/ 471128 w 866913"/>
                <a:gd name="connsiteY5" fmla="*/ 147968 h 571049"/>
                <a:gd name="connsiteX6" fmla="*/ 416536 w 866913"/>
                <a:gd name="connsiteY6" fmla="*/ 134320 h 571049"/>
                <a:gd name="connsiteX7" fmla="*/ 143581 w 866913"/>
                <a:gd name="connsiteY7" fmla="*/ 325389 h 571049"/>
                <a:gd name="connsiteX8" fmla="*/ 129934 w 866913"/>
                <a:gd name="connsiteY8" fmla="*/ 366332 h 571049"/>
                <a:gd name="connsiteX9" fmla="*/ 75342 w 866913"/>
                <a:gd name="connsiteY9" fmla="*/ 339037 h 571049"/>
                <a:gd name="connsiteX10" fmla="*/ 75342 w 866913"/>
                <a:gd name="connsiteY10" fmla="*/ 229855 h 571049"/>
                <a:gd name="connsiteX11" fmla="*/ 116286 w 866913"/>
                <a:gd name="connsiteY11" fmla="*/ 202559 h 571049"/>
                <a:gd name="connsiteX12" fmla="*/ 252763 w 866913"/>
                <a:gd name="connsiteY12" fmla="*/ 147968 h 571049"/>
                <a:gd name="connsiteX13" fmla="*/ 293707 w 866913"/>
                <a:gd name="connsiteY13" fmla="*/ 134320 h 571049"/>
                <a:gd name="connsiteX14" fmla="*/ 553014 w 866913"/>
                <a:gd name="connsiteY14" fmla="*/ 147968 h 571049"/>
                <a:gd name="connsiteX15" fmla="*/ 593957 w 866913"/>
                <a:gd name="connsiteY15" fmla="*/ 161616 h 571049"/>
                <a:gd name="connsiteX16" fmla="*/ 634901 w 866913"/>
                <a:gd name="connsiteY16" fmla="*/ 270798 h 571049"/>
                <a:gd name="connsiteX17" fmla="*/ 716787 w 866913"/>
                <a:gd name="connsiteY17" fmla="*/ 325389 h 571049"/>
                <a:gd name="connsiteX18" fmla="*/ 771378 w 866913"/>
                <a:gd name="connsiteY18" fmla="*/ 407276 h 571049"/>
                <a:gd name="connsiteX19" fmla="*/ 798674 w 866913"/>
                <a:gd name="connsiteY19" fmla="*/ 502810 h 571049"/>
                <a:gd name="connsiteX20" fmla="*/ 839617 w 866913"/>
                <a:gd name="connsiteY20" fmla="*/ 516458 h 571049"/>
                <a:gd name="connsiteX21" fmla="*/ 853265 w 866913"/>
                <a:gd name="connsiteY21" fmla="*/ 475514 h 571049"/>
                <a:gd name="connsiteX22" fmla="*/ 785026 w 866913"/>
                <a:gd name="connsiteY22" fmla="*/ 407276 h 571049"/>
                <a:gd name="connsiteX23" fmla="*/ 757731 w 866913"/>
                <a:gd name="connsiteY23" fmla="*/ 366332 h 571049"/>
                <a:gd name="connsiteX24" fmla="*/ 675844 w 866913"/>
                <a:gd name="connsiteY24" fmla="*/ 298093 h 571049"/>
                <a:gd name="connsiteX25" fmla="*/ 648548 w 866913"/>
                <a:gd name="connsiteY25" fmla="*/ 257150 h 571049"/>
                <a:gd name="connsiteX26" fmla="*/ 634901 w 866913"/>
                <a:gd name="connsiteY26" fmla="*/ 216207 h 571049"/>
                <a:gd name="connsiteX27" fmla="*/ 553014 w 866913"/>
                <a:gd name="connsiteY27" fmla="*/ 147968 h 571049"/>
                <a:gd name="connsiteX28" fmla="*/ 471128 w 866913"/>
                <a:gd name="connsiteY28" fmla="*/ 120673 h 571049"/>
                <a:gd name="connsiteX29" fmla="*/ 430184 w 866913"/>
                <a:gd name="connsiteY29" fmla="*/ 107025 h 571049"/>
                <a:gd name="connsiteX30" fmla="*/ 75342 w 866913"/>
                <a:gd name="connsiteY30" fmla="*/ 339037 h 571049"/>
                <a:gd name="connsiteX31" fmla="*/ 116286 w 866913"/>
                <a:gd name="connsiteY31" fmla="*/ 366332 h 571049"/>
                <a:gd name="connsiteX32" fmla="*/ 211820 w 866913"/>
                <a:gd name="connsiteY32" fmla="*/ 352685 h 571049"/>
                <a:gd name="connsiteX33" fmla="*/ 157229 w 866913"/>
                <a:gd name="connsiteY33" fmla="*/ 147968 h 571049"/>
                <a:gd name="connsiteX34" fmla="*/ 34399 w 866913"/>
                <a:gd name="connsiteY34" fmla="*/ 161616 h 57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913" h="571049">
                  <a:moveTo>
                    <a:pt x="866913" y="571049"/>
                  </a:moveTo>
                  <a:lnTo>
                    <a:pt x="744083" y="379980"/>
                  </a:lnTo>
                  <a:cubicBezTo>
                    <a:pt x="718959" y="341153"/>
                    <a:pt x="713231" y="329249"/>
                    <a:pt x="675844" y="298093"/>
                  </a:cubicBezTo>
                  <a:cubicBezTo>
                    <a:pt x="663243" y="287592"/>
                    <a:pt x="648023" y="280639"/>
                    <a:pt x="634901" y="270798"/>
                  </a:cubicBezTo>
                  <a:cubicBezTo>
                    <a:pt x="593405" y="239676"/>
                    <a:pt x="555229" y="204036"/>
                    <a:pt x="512071" y="175264"/>
                  </a:cubicBezTo>
                  <a:cubicBezTo>
                    <a:pt x="498423" y="166165"/>
                    <a:pt x="486204" y="154429"/>
                    <a:pt x="471128" y="147968"/>
                  </a:cubicBezTo>
                  <a:cubicBezTo>
                    <a:pt x="453887" y="140579"/>
                    <a:pt x="434733" y="138869"/>
                    <a:pt x="416536" y="134320"/>
                  </a:cubicBezTo>
                  <a:cubicBezTo>
                    <a:pt x="79373" y="152066"/>
                    <a:pt x="176630" y="60996"/>
                    <a:pt x="143581" y="325389"/>
                  </a:cubicBezTo>
                  <a:cubicBezTo>
                    <a:pt x="141797" y="339664"/>
                    <a:pt x="134483" y="352684"/>
                    <a:pt x="129934" y="366332"/>
                  </a:cubicBezTo>
                  <a:cubicBezTo>
                    <a:pt x="111737" y="357234"/>
                    <a:pt x="89728" y="353423"/>
                    <a:pt x="75342" y="339037"/>
                  </a:cubicBezTo>
                  <a:cubicBezTo>
                    <a:pt x="51170" y="314865"/>
                    <a:pt x="64017" y="249673"/>
                    <a:pt x="75342" y="229855"/>
                  </a:cubicBezTo>
                  <a:cubicBezTo>
                    <a:pt x="83480" y="215613"/>
                    <a:pt x="102044" y="210697"/>
                    <a:pt x="116286" y="202559"/>
                  </a:cubicBezTo>
                  <a:cubicBezTo>
                    <a:pt x="172510" y="170431"/>
                    <a:pt x="185660" y="170336"/>
                    <a:pt x="252763" y="147968"/>
                  </a:cubicBezTo>
                  <a:lnTo>
                    <a:pt x="293707" y="134320"/>
                  </a:lnTo>
                  <a:cubicBezTo>
                    <a:pt x="380143" y="138869"/>
                    <a:pt x="466814" y="140131"/>
                    <a:pt x="553014" y="147968"/>
                  </a:cubicBezTo>
                  <a:cubicBezTo>
                    <a:pt x="567341" y="149270"/>
                    <a:pt x="585977" y="149646"/>
                    <a:pt x="593957" y="161616"/>
                  </a:cubicBezTo>
                  <a:cubicBezTo>
                    <a:pt x="648465" y="243379"/>
                    <a:pt x="568120" y="212364"/>
                    <a:pt x="634901" y="270798"/>
                  </a:cubicBezTo>
                  <a:cubicBezTo>
                    <a:pt x="659589" y="292400"/>
                    <a:pt x="716787" y="325389"/>
                    <a:pt x="716787" y="325389"/>
                  </a:cubicBezTo>
                  <a:cubicBezTo>
                    <a:pt x="734984" y="352685"/>
                    <a:pt x="763421" y="375450"/>
                    <a:pt x="771378" y="407276"/>
                  </a:cubicBezTo>
                  <a:cubicBezTo>
                    <a:pt x="771496" y="407749"/>
                    <a:pt x="792147" y="496283"/>
                    <a:pt x="798674" y="502810"/>
                  </a:cubicBezTo>
                  <a:cubicBezTo>
                    <a:pt x="808846" y="512982"/>
                    <a:pt x="825969" y="511909"/>
                    <a:pt x="839617" y="516458"/>
                  </a:cubicBezTo>
                  <a:cubicBezTo>
                    <a:pt x="844166" y="502810"/>
                    <a:pt x="855630" y="489705"/>
                    <a:pt x="853265" y="475514"/>
                  </a:cubicBezTo>
                  <a:cubicBezTo>
                    <a:pt x="847578" y="441395"/>
                    <a:pt x="808909" y="423198"/>
                    <a:pt x="785026" y="407276"/>
                  </a:cubicBezTo>
                  <a:cubicBezTo>
                    <a:pt x="775928" y="393628"/>
                    <a:pt x="768232" y="378933"/>
                    <a:pt x="757731" y="366332"/>
                  </a:cubicBezTo>
                  <a:cubicBezTo>
                    <a:pt x="724895" y="326929"/>
                    <a:pt x="716099" y="324930"/>
                    <a:pt x="675844" y="298093"/>
                  </a:cubicBezTo>
                  <a:cubicBezTo>
                    <a:pt x="666745" y="284445"/>
                    <a:pt x="655883" y="271821"/>
                    <a:pt x="648548" y="257150"/>
                  </a:cubicBezTo>
                  <a:cubicBezTo>
                    <a:pt x="642114" y="244283"/>
                    <a:pt x="642881" y="228177"/>
                    <a:pt x="634901" y="216207"/>
                  </a:cubicBezTo>
                  <a:cubicBezTo>
                    <a:pt x="621370" y="195911"/>
                    <a:pt x="576863" y="158568"/>
                    <a:pt x="553014" y="147968"/>
                  </a:cubicBezTo>
                  <a:cubicBezTo>
                    <a:pt x="526722" y="136283"/>
                    <a:pt x="498423" y="129771"/>
                    <a:pt x="471128" y="120673"/>
                  </a:cubicBezTo>
                  <a:lnTo>
                    <a:pt x="430184" y="107025"/>
                  </a:lnTo>
                  <a:cubicBezTo>
                    <a:pt x="79872" y="120000"/>
                    <a:pt x="0" y="0"/>
                    <a:pt x="75342" y="339037"/>
                  </a:cubicBezTo>
                  <a:cubicBezTo>
                    <a:pt x="78900" y="355049"/>
                    <a:pt x="102638" y="357234"/>
                    <a:pt x="116286" y="366332"/>
                  </a:cubicBezTo>
                  <a:cubicBezTo>
                    <a:pt x="148131" y="361783"/>
                    <a:pt x="199873" y="382552"/>
                    <a:pt x="211820" y="352685"/>
                  </a:cubicBezTo>
                  <a:cubicBezTo>
                    <a:pt x="282594" y="175750"/>
                    <a:pt x="239496" y="175391"/>
                    <a:pt x="157229" y="147968"/>
                  </a:cubicBezTo>
                  <a:cubicBezTo>
                    <a:pt x="43533" y="162180"/>
                    <a:pt x="84724" y="161616"/>
                    <a:pt x="34399" y="161616"/>
                  </a:cubicBezTo>
                </a:path>
              </a:pathLst>
            </a:custGeom>
            <a:ln w="28575">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308715" y="1979878"/>
              <a:ext cx="262684" cy="135525"/>
            </a:xfrm>
            <a:custGeom>
              <a:avLst/>
              <a:gdLst>
                <a:gd name="connsiteX0" fmla="*/ 72216 w 262684"/>
                <a:gd name="connsiteY0" fmla="*/ 39991 h 135525"/>
                <a:gd name="connsiteX1" fmla="*/ 208694 w 262684"/>
                <a:gd name="connsiteY1" fmla="*/ 53638 h 135525"/>
                <a:gd name="connsiteX2" fmla="*/ 222342 w 262684"/>
                <a:gd name="connsiteY2" fmla="*/ 94582 h 135525"/>
                <a:gd name="connsiteX3" fmla="*/ 140455 w 262684"/>
                <a:gd name="connsiteY3" fmla="*/ 135525 h 135525"/>
                <a:gd name="connsiteX4" fmla="*/ 85864 w 262684"/>
                <a:gd name="connsiteY4" fmla="*/ 121877 h 135525"/>
                <a:gd name="connsiteX5" fmla="*/ 58569 w 262684"/>
                <a:gd name="connsiteY5" fmla="*/ 80934 h 135525"/>
                <a:gd name="connsiteX6" fmla="*/ 17625 w 262684"/>
                <a:gd name="connsiteY6" fmla="*/ 53638 h 135525"/>
                <a:gd name="connsiteX7" fmla="*/ 235989 w 262684"/>
                <a:gd name="connsiteY7" fmla="*/ 53638 h 135525"/>
                <a:gd name="connsiteX8" fmla="*/ 154103 w 262684"/>
                <a:gd name="connsiteY8" fmla="*/ 108229 h 135525"/>
                <a:gd name="connsiteX9" fmla="*/ 72216 w 262684"/>
                <a:gd name="connsiteY9" fmla="*/ 135525 h 135525"/>
                <a:gd name="connsiteX10" fmla="*/ 31273 w 262684"/>
                <a:gd name="connsiteY10" fmla="*/ 108229 h 135525"/>
                <a:gd name="connsiteX11" fmla="*/ 3978 w 262684"/>
                <a:gd name="connsiteY11" fmla="*/ 67286 h 135525"/>
                <a:gd name="connsiteX12" fmla="*/ 44921 w 262684"/>
                <a:gd name="connsiteY12" fmla="*/ 53638 h 135525"/>
                <a:gd name="connsiteX13" fmla="*/ 235989 w 262684"/>
                <a:gd name="connsiteY13" fmla="*/ 53638 h 13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684" h="135525">
                  <a:moveTo>
                    <a:pt x="72216" y="39991"/>
                  </a:moveTo>
                  <a:cubicBezTo>
                    <a:pt x="117709" y="44540"/>
                    <a:pt x="165727" y="38014"/>
                    <a:pt x="208694" y="53638"/>
                  </a:cubicBezTo>
                  <a:cubicBezTo>
                    <a:pt x="222214" y="58554"/>
                    <a:pt x="227685" y="81225"/>
                    <a:pt x="222342" y="94582"/>
                  </a:cubicBezTo>
                  <a:cubicBezTo>
                    <a:pt x="214202" y="114932"/>
                    <a:pt x="157690" y="129780"/>
                    <a:pt x="140455" y="135525"/>
                  </a:cubicBezTo>
                  <a:cubicBezTo>
                    <a:pt x="122258" y="130976"/>
                    <a:pt x="101471" y="132282"/>
                    <a:pt x="85864" y="121877"/>
                  </a:cubicBezTo>
                  <a:cubicBezTo>
                    <a:pt x="72216" y="112779"/>
                    <a:pt x="70167" y="92532"/>
                    <a:pt x="58569" y="80934"/>
                  </a:cubicBezTo>
                  <a:cubicBezTo>
                    <a:pt x="46970" y="69335"/>
                    <a:pt x="31273" y="62737"/>
                    <a:pt x="17625" y="53638"/>
                  </a:cubicBezTo>
                  <a:cubicBezTo>
                    <a:pt x="86543" y="30667"/>
                    <a:pt x="160896" y="0"/>
                    <a:pt x="235989" y="53638"/>
                  </a:cubicBezTo>
                  <a:cubicBezTo>
                    <a:pt x="262684" y="72705"/>
                    <a:pt x="185224" y="97855"/>
                    <a:pt x="154103" y="108229"/>
                  </a:cubicBezTo>
                  <a:lnTo>
                    <a:pt x="72216" y="135525"/>
                  </a:lnTo>
                  <a:cubicBezTo>
                    <a:pt x="58568" y="126426"/>
                    <a:pt x="42871" y="119827"/>
                    <a:pt x="31273" y="108229"/>
                  </a:cubicBezTo>
                  <a:cubicBezTo>
                    <a:pt x="19675" y="96631"/>
                    <a:pt x="0" y="83199"/>
                    <a:pt x="3978" y="67286"/>
                  </a:cubicBezTo>
                  <a:cubicBezTo>
                    <a:pt x="7467" y="53330"/>
                    <a:pt x="30560" y="54483"/>
                    <a:pt x="44921" y="53638"/>
                  </a:cubicBezTo>
                  <a:cubicBezTo>
                    <a:pt x="108500" y="49898"/>
                    <a:pt x="172300" y="53638"/>
                    <a:pt x="235989" y="5363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544396" y="1854847"/>
              <a:ext cx="182399" cy="111598"/>
            </a:xfrm>
            <a:custGeom>
              <a:avLst/>
              <a:gdLst>
                <a:gd name="connsiteX0" fmla="*/ 41252 w 182399"/>
                <a:gd name="connsiteY0" fmla="*/ 96783 h 111598"/>
                <a:gd name="connsiteX1" fmla="*/ 123138 w 182399"/>
                <a:gd name="connsiteY1" fmla="*/ 83135 h 111598"/>
                <a:gd name="connsiteX2" fmla="*/ 109491 w 182399"/>
                <a:gd name="connsiteY2" fmla="*/ 14896 h 111598"/>
                <a:gd name="connsiteX3" fmla="*/ 308 w 182399"/>
                <a:gd name="connsiteY3" fmla="*/ 28544 h 111598"/>
                <a:gd name="connsiteX4" fmla="*/ 13956 w 182399"/>
                <a:gd name="connsiteY4" fmla="*/ 69487 h 111598"/>
                <a:gd name="connsiteX5" fmla="*/ 68547 w 182399"/>
                <a:gd name="connsiteY5" fmla="*/ 28544 h 111598"/>
                <a:gd name="connsiteX6" fmla="*/ 41252 w 182399"/>
                <a:gd name="connsiteY6" fmla="*/ 28544 h 1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9" h="111598">
                  <a:moveTo>
                    <a:pt x="41252" y="96783"/>
                  </a:moveTo>
                  <a:cubicBezTo>
                    <a:pt x="68547" y="92234"/>
                    <a:pt x="105423" y="104393"/>
                    <a:pt x="123138" y="83135"/>
                  </a:cubicBezTo>
                  <a:cubicBezTo>
                    <a:pt x="137988" y="65315"/>
                    <a:pt x="130688" y="24317"/>
                    <a:pt x="109491" y="14896"/>
                  </a:cubicBezTo>
                  <a:cubicBezTo>
                    <a:pt x="75975" y="0"/>
                    <a:pt x="36702" y="23995"/>
                    <a:pt x="308" y="28544"/>
                  </a:cubicBezTo>
                  <a:cubicBezTo>
                    <a:pt x="4857" y="42192"/>
                    <a:pt x="0" y="65998"/>
                    <a:pt x="13956" y="69487"/>
                  </a:cubicBezTo>
                  <a:cubicBezTo>
                    <a:pt x="182399" y="111598"/>
                    <a:pt x="107360" y="44069"/>
                    <a:pt x="68547" y="28544"/>
                  </a:cubicBezTo>
                  <a:cubicBezTo>
                    <a:pt x="60099" y="25165"/>
                    <a:pt x="50350" y="28544"/>
                    <a:pt x="41252" y="2854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343400" y="1828800"/>
              <a:ext cx="182399" cy="111598"/>
            </a:xfrm>
            <a:custGeom>
              <a:avLst/>
              <a:gdLst>
                <a:gd name="connsiteX0" fmla="*/ 41252 w 182399"/>
                <a:gd name="connsiteY0" fmla="*/ 96783 h 111598"/>
                <a:gd name="connsiteX1" fmla="*/ 123138 w 182399"/>
                <a:gd name="connsiteY1" fmla="*/ 83135 h 111598"/>
                <a:gd name="connsiteX2" fmla="*/ 109491 w 182399"/>
                <a:gd name="connsiteY2" fmla="*/ 14896 h 111598"/>
                <a:gd name="connsiteX3" fmla="*/ 308 w 182399"/>
                <a:gd name="connsiteY3" fmla="*/ 28544 h 111598"/>
                <a:gd name="connsiteX4" fmla="*/ 13956 w 182399"/>
                <a:gd name="connsiteY4" fmla="*/ 69487 h 111598"/>
                <a:gd name="connsiteX5" fmla="*/ 68547 w 182399"/>
                <a:gd name="connsiteY5" fmla="*/ 28544 h 111598"/>
                <a:gd name="connsiteX6" fmla="*/ 41252 w 182399"/>
                <a:gd name="connsiteY6" fmla="*/ 28544 h 1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99" h="111598">
                  <a:moveTo>
                    <a:pt x="41252" y="96783"/>
                  </a:moveTo>
                  <a:cubicBezTo>
                    <a:pt x="68547" y="92234"/>
                    <a:pt x="105423" y="104393"/>
                    <a:pt x="123138" y="83135"/>
                  </a:cubicBezTo>
                  <a:cubicBezTo>
                    <a:pt x="137988" y="65315"/>
                    <a:pt x="130688" y="24317"/>
                    <a:pt x="109491" y="14896"/>
                  </a:cubicBezTo>
                  <a:cubicBezTo>
                    <a:pt x="75975" y="0"/>
                    <a:pt x="36702" y="23995"/>
                    <a:pt x="308" y="28544"/>
                  </a:cubicBezTo>
                  <a:cubicBezTo>
                    <a:pt x="4857" y="42192"/>
                    <a:pt x="0" y="65998"/>
                    <a:pt x="13956" y="69487"/>
                  </a:cubicBezTo>
                  <a:cubicBezTo>
                    <a:pt x="182399" y="111598"/>
                    <a:pt x="107360" y="44069"/>
                    <a:pt x="68547" y="28544"/>
                  </a:cubicBezTo>
                  <a:cubicBezTo>
                    <a:pt x="60099" y="25165"/>
                    <a:pt x="50350" y="28544"/>
                    <a:pt x="41252" y="2854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339988" y="2210937"/>
              <a:ext cx="272955" cy="45719"/>
            </a:xfrm>
            <a:custGeom>
              <a:avLst/>
              <a:gdLst>
                <a:gd name="connsiteX0" fmla="*/ 272955 w 272955"/>
                <a:gd name="connsiteY0" fmla="*/ 0 h 45719"/>
                <a:gd name="connsiteX1" fmla="*/ 191069 w 272955"/>
                <a:gd name="connsiteY1" fmla="*/ 27296 h 45719"/>
                <a:gd name="connsiteX2" fmla="*/ 150125 w 272955"/>
                <a:gd name="connsiteY2" fmla="*/ 40944 h 45719"/>
                <a:gd name="connsiteX3" fmla="*/ 0 w 272955"/>
                <a:gd name="connsiteY3" fmla="*/ 13648 h 45719"/>
              </a:gdLst>
              <a:ahLst/>
              <a:cxnLst>
                <a:cxn ang="0">
                  <a:pos x="connsiteX0" y="connsiteY0"/>
                </a:cxn>
                <a:cxn ang="0">
                  <a:pos x="connsiteX1" y="connsiteY1"/>
                </a:cxn>
                <a:cxn ang="0">
                  <a:pos x="connsiteX2" y="connsiteY2"/>
                </a:cxn>
                <a:cxn ang="0">
                  <a:pos x="connsiteX3" y="connsiteY3"/>
                </a:cxn>
              </a:cxnLst>
              <a:rect l="l" t="t" r="r" b="b"/>
              <a:pathLst>
                <a:path w="272955" h="45719">
                  <a:moveTo>
                    <a:pt x="272955" y="0"/>
                  </a:moveTo>
                  <a:lnTo>
                    <a:pt x="191069" y="27296"/>
                  </a:lnTo>
                  <a:lnTo>
                    <a:pt x="150125" y="40944"/>
                  </a:lnTo>
                  <a:cubicBezTo>
                    <a:pt x="17186" y="26173"/>
                    <a:pt x="64142" y="45719"/>
                    <a:pt x="0" y="1364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6629400" y="533400"/>
            <a:ext cx="1445223" cy="893539"/>
            <a:chOff x="4724400" y="990600"/>
            <a:chExt cx="1445223" cy="893539"/>
          </a:xfrm>
        </p:grpSpPr>
        <p:sp>
          <p:nvSpPr>
            <p:cNvPr id="31" name="Freeform 30"/>
            <p:cNvSpPr/>
            <p:nvPr/>
          </p:nvSpPr>
          <p:spPr>
            <a:xfrm>
              <a:off x="4724400" y="990600"/>
              <a:ext cx="748036" cy="893539"/>
            </a:xfrm>
            <a:custGeom>
              <a:avLst/>
              <a:gdLst>
                <a:gd name="connsiteX0" fmla="*/ 734388 w 748036"/>
                <a:gd name="connsiteY0" fmla="*/ 641445 h 893539"/>
                <a:gd name="connsiteX1" fmla="*/ 406842 w 748036"/>
                <a:gd name="connsiteY1" fmla="*/ 232012 h 893539"/>
                <a:gd name="connsiteX2" fmla="*/ 406842 w 748036"/>
                <a:gd name="connsiteY2" fmla="*/ 232012 h 893539"/>
                <a:gd name="connsiteX3" fmla="*/ 297660 w 748036"/>
                <a:gd name="connsiteY3" fmla="*/ 163773 h 893539"/>
                <a:gd name="connsiteX4" fmla="*/ 229421 w 748036"/>
                <a:gd name="connsiteY4" fmla="*/ 150125 h 893539"/>
                <a:gd name="connsiteX5" fmla="*/ 106591 w 748036"/>
                <a:gd name="connsiteY5" fmla="*/ 163773 h 893539"/>
                <a:gd name="connsiteX6" fmla="*/ 92944 w 748036"/>
                <a:gd name="connsiteY6" fmla="*/ 218364 h 893539"/>
                <a:gd name="connsiteX7" fmla="*/ 106591 w 748036"/>
                <a:gd name="connsiteY7" fmla="*/ 464024 h 893539"/>
                <a:gd name="connsiteX8" fmla="*/ 133887 w 748036"/>
                <a:gd name="connsiteY8" fmla="*/ 532263 h 893539"/>
                <a:gd name="connsiteX9" fmla="*/ 147535 w 748036"/>
                <a:gd name="connsiteY9" fmla="*/ 586854 h 893539"/>
                <a:gd name="connsiteX10" fmla="*/ 174830 w 748036"/>
                <a:gd name="connsiteY10" fmla="*/ 627797 h 893539"/>
                <a:gd name="connsiteX11" fmla="*/ 297660 w 748036"/>
                <a:gd name="connsiteY11" fmla="*/ 723331 h 893539"/>
                <a:gd name="connsiteX12" fmla="*/ 352251 w 748036"/>
                <a:gd name="connsiteY12" fmla="*/ 764275 h 893539"/>
                <a:gd name="connsiteX13" fmla="*/ 488729 w 748036"/>
                <a:gd name="connsiteY13" fmla="*/ 846161 h 893539"/>
                <a:gd name="connsiteX14" fmla="*/ 529672 w 748036"/>
                <a:gd name="connsiteY14" fmla="*/ 873457 h 893539"/>
                <a:gd name="connsiteX15" fmla="*/ 570615 w 748036"/>
                <a:gd name="connsiteY15" fmla="*/ 887105 h 893539"/>
                <a:gd name="connsiteX16" fmla="*/ 502376 w 748036"/>
                <a:gd name="connsiteY16" fmla="*/ 859809 h 893539"/>
                <a:gd name="connsiteX17" fmla="*/ 379547 w 748036"/>
                <a:gd name="connsiteY17" fmla="*/ 791570 h 893539"/>
                <a:gd name="connsiteX18" fmla="*/ 338603 w 748036"/>
                <a:gd name="connsiteY18" fmla="*/ 750627 h 893539"/>
                <a:gd name="connsiteX19" fmla="*/ 270364 w 748036"/>
                <a:gd name="connsiteY19" fmla="*/ 723331 h 893539"/>
                <a:gd name="connsiteX20" fmla="*/ 202126 w 748036"/>
                <a:gd name="connsiteY20" fmla="*/ 682388 h 893539"/>
                <a:gd name="connsiteX21" fmla="*/ 147535 w 748036"/>
                <a:gd name="connsiteY21" fmla="*/ 614149 h 893539"/>
                <a:gd name="connsiteX22" fmla="*/ 133887 w 748036"/>
                <a:gd name="connsiteY22" fmla="*/ 573206 h 893539"/>
                <a:gd name="connsiteX23" fmla="*/ 92944 w 748036"/>
                <a:gd name="connsiteY23" fmla="*/ 532263 h 893539"/>
                <a:gd name="connsiteX24" fmla="*/ 38352 w 748036"/>
                <a:gd name="connsiteY24" fmla="*/ 450376 h 893539"/>
                <a:gd name="connsiteX25" fmla="*/ 38352 w 748036"/>
                <a:gd name="connsiteY25" fmla="*/ 95534 h 893539"/>
                <a:gd name="connsiteX26" fmla="*/ 92944 w 748036"/>
                <a:gd name="connsiteY26" fmla="*/ 40943 h 893539"/>
                <a:gd name="connsiteX27" fmla="*/ 475081 w 748036"/>
                <a:gd name="connsiteY27" fmla="*/ 54591 h 893539"/>
                <a:gd name="connsiteX28" fmla="*/ 488729 w 748036"/>
                <a:gd name="connsiteY28" fmla="*/ 95534 h 893539"/>
                <a:gd name="connsiteX29" fmla="*/ 625206 w 748036"/>
                <a:gd name="connsiteY29" fmla="*/ 259308 h 893539"/>
                <a:gd name="connsiteX30" fmla="*/ 693445 w 748036"/>
                <a:gd name="connsiteY30" fmla="*/ 409433 h 893539"/>
                <a:gd name="connsiteX31" fmla="*/ 707093 w 748036"/>
                <a:gd name="connsiteY31" fmla="*/ 450376 h 893539"/>
                <a:gd name="connsiteX32" fmla="*/ 748036 w 748036"/>
                <a:gd name="connsiteY32" fmla="*/ 491319 h 893539"/>
                <a:gd name="connsiteX33" fmla="*/ 734388 w 748036"/>
                <a:gd name="connsiteY33" fmla="*/ 573206 h 893539"/>
                <a:gd name="connsiteX34" fmla="*/ 707093 w 748036"/>
                <a:gd name="connsiteY34" fmla="*/ 395785 h 893539"/>
                <a:gd name="connsiteX35" fmla="*/ 693445 w 748036"/>
                <a:gd name="connsiteY35" fmla="*/ 354842 h 893539"/>
                <a:gd name="connsiteX36" fmla="*/ 611558 w 748036"/>
                <a:gd name="connsiteY36" fmla="*/ 286603 h 893539"/>
                <a:gd name="connsiteX37" fmla="*/ 556967 w 748036"/>
                <a:gd name="connsiteY37" fmla="*/ 259308 h 893539"/>
                <a:gd name="connsiteX38" fmla="*/ 488729 w 748036"/>
                <a:gd name="connsiteY38" fmla="*/ 218364 h 893539"/>
                <a:gd name="connsiteX39" fmla="*/ 434138 w 748036"/>
                <a:gd name="connsiteY39" fmla="*/ 177421 h 893539"/>
                <a:gd name="connsiteX40" fmla="*/ 393194 w 748036"/>
                <a:gd name="connsiteY40" fmla="*/ 163773 h 893539"/>
                <a:gd name="connsiteX41" fmla="*/ 256717 w 748036"/>
                <a:gd name="connsiteY41" fmla="*/ 95534 h 893539"/>
                <a:gd name="connsiteX42" fmla="*/ 120239 w 748036"/>
                <a:gd name="connsiteY42" fmla="*/ 109182 h 893539"/>
                <a:gd name="connsiteX43" fmla="*/ 92944 w 748036"/>
                <a:gd name="connsiteY43" fmla="*/ 218364 h 893539"/>
                <a:gd name="connsiteX44" fmla="*/ 79296 w 748036"/>
                <a:gd name="connsiteY44" fmla="*/ 259308 h 893539"/>
                <a:gd name="connsiteX45" fmla="*/ 65648 w 748036"/>
                <a:gd name="connsiteY45" fmla="*/ 313899 h 893539"/>
                <a:gd name="connsiteX46" fmla="*/ 52000 w 748036"/>
                <a:gd name="connsiteY46" fmla="*/ 382137 h 893539"/>
                <a:gd name="connsiteX47" fmla="*/ 65648 w 748036"/>
                <a:gd name="connsiteY47" fmla="*/ 532263 h 893539"/>
                <a:gd name="connsiteX48" fmla="*/ 174830 w 748036"/>
                <a:gd name="connsiteY48" fmla="*/ 641445 h 893539"/>
                <a:gd name="connsiteX49" fmla="*/ 270364 w 748036"/>
                <a:gd name="connsiteY49" fmla="*/ 709684 h 893539"/>
                <a:gd name="connsiteX50" fmla="*/ 420490 w 748036"/>
                <a:gd name="connsiteY50" fmla="*/ 805218 h 893539"/>
                <a:gd name="connsiteX51" fmla="*/ 461433 w 748036"/>
                <a:gd name="connsiteY51" fmla="*/ 791570 h 893539"/>
                <a:gd name="connsiteX52" fmla="*/ 420490 w 748036"/>
                <a:gd name="connsiteY52" fmla="*/ 777922 h 893539"/>
                <a:gd name="connsiteX53" fmla="*/ 324955 w 748036"/>
                <a:gd name="connsiteY53" fmla="*/ 709684 h 893539"/>
                <a:gd name="connsiteX54" fmla="*/ 284012 w 748036"/>
                <a:gd name="connsiteY54" fmla="*/ 696036 h 893539"/>
                <a:gd name="connsiteX55" fmla="*/ 215773 w 748036"/>
                <a:gd name="connsiteY55" fmla="*/ 641445 h 893539"/>
                <a:gd name="connsiteX56" fmla="*/ 174830 w 748036"/>
                <a:gd name="connsiteY56" fmla="*/ 614149 h 893539"/>
                <a:gd name="connsiteX57" fmla="*/ 79296 w 748036"/>
                <a:gd name="connsiteY57" fmla="*/ 518615 h 893539"/>
                <a:gd name="connsiteX58" fmla="*/ 24705 w 748036"/>
                <a:gd name="connsiteY58" fmla="*/ 341194 h 893539"/>
                <a:gd name="connsiteX59" fmla="*/ 11057 w 748036"/>
                <a:gd name="connsiteY59" fmla="*/ 272955 h 893539"/>
                <a:gd name="connsiteX60" fmla="*/ 24705 w 748036"/>
                <a:gd name="connsiteY60" fmla="*/ 109182 h 893539"/>
                <a:gd name="connsiteX61" fmla="*/ 106591 w 748036"/>
                <a:gd name="connsiteY61" fmla="*/ 27296 h 893539"/>
                <a:gd name="connsiteX62" fmla="*/ 174830 w 748036"/>
                <a:gd name="connsiteY62" fmla="*/ 13648 h 893539"/>
                <a:gd name="connsiteX63" fmla="*/ 215773 w 748036"/>
                <a:gd name="connsiteY63" fmla="*/ 0 h 893539"/>
                <a:gd name="connsiteX64" fmla="*/ 311308 w 748036"/>
                <a:gd name="connsiteY64" fmla="*/ 13648 h 893539"/>
                <a:gd name="connsiteX65" fmla="*/ 352251 w 748036"/>
                <a:gd name="connsiteY65" fmla="*/ 40943 h 893539"/>
                <a:gd name="connsiteX66" fmla="*/ 475081 w 748036"/>
                <a:gd name="connsiteY66" fmla="*/ 150125 h 893539"/>
                <a:gd name="connsiteX67" fmla="*/ 611558 w 748036"/>
                <a:gd name="connsiteY67" fmla="*/ 191069 h 893539"/>
                <a:gd name="connsiteX68" fmla="*/ 625206 w 748036"/>
                <a:gd name="connsiteY68" fmla="*/ 232012 h 893539"/>
                <a:gd name="connsiteX69" fmla="*/ 666149 w 748036"/>
                <a:gd name="connsiteY69" fmla="*/ 286603 h 893539"/>
                <a:gd name="connsiteX70" fmla="*/ 707093 w 748036"/>
                <a:gd name="connsiteY70" fmla="*/ 709684 h 8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8036" h="893539">
                  <a:moveTo>
                    <a:pt x="734388" y="641445"/>
                  </a:moveTo>
                  <a:cubicBezTo>
                    <a:pt x="538918" y="576287"/>
                    <a:pt x="701882" y="639449"/>
                    <a:pt x="406842" y="232012"/>
                  </a:cubicBezTo>
                  <a:lnTo>
                    <a:pt x="406842" y="232012"/>
                  </a:lnTo>
                  <a:cubicBezTo>
                    <a:pt x="369489" y="203997"/>
                    <a:pt x="342620" y="178760"/>
                    <a:pt x="297660" y="163773"/>
                  </a:cubicBezTo>
                  <a:cubicBezTo>
                    <a:pt x="275654" y="156437"/>
                    <a:pt x="252167" y="154674"/>
                    <a:pt x="229421" y="150125"/>
                  </a:cubicBezTo>
                  <a:cubicBezTo>
                    <a:pt x="188478" y="154674"/>
                    <a:pt x="143437" y="145350"/>
                    <a:pt x="106591" y="163773"/>
                  </a:cubicBezTo>
                  <a:cubicBezTo>
                    <a:pt x="89814" y="172161"/>
                    <a:pt x="92944" y="199607"/>
                    <a:pt x="92944" y="218364"/>
                  </a:cubicBezTo>
                  <a:cubicBezTo>
                    <a:pt x="92944" y="300377"/>
                    <a:pt x="95984" y="382700"/>
                    <a:pt x="106591" y="464024"/>
                  </a:cubicBezTo>
                  <a:cubicBezTo>
                    <a:pt x="109760" y="488317"/>
                    <a:pt x="126140" y="509022"/>
                    <a:pt x="133887" y="532263"/>
                  </a:cubicBezTo>
                  <a:cubicBezTo>
                    <a:pt x="139819" y="550057"/>
                    <a:pt x="140146" y="569614"/>
                    <a:pt x="147535" y="586854"/>
                  </a:cubicBezTo>
                  <a:cubicBezTo>
                    <a:pt x="153996" y="601930"/>
                    <a:pt x="164329" y="615196"/>
                    <a:pt x="174830" y="627797"/>
                  </a:cubicBezTo>
                  <a:cubicBezTo>
                    <a:pt x="217156" y="678588"/>
                    <a:pt x="236791" y="680722"/>
                    <a:pt x="297660" y="723331"/>
                  </a:cubicBezTo>
                  <a:cubicBezTo>
                    <a:pt x="316295" y="736375"/>
                    <a:pt x="333616" y="751231"/>
                    <a:pt x="352251" y="764275"/>
                  </a:cubicBezTo>
                  <a:cubicBezTo>
                    <a:pt x="500641" y="868148"/>
                    <a:pt x="374051" y="780631"/>
                    <a:pt x="488729" y="846161"/>
                  </a:cubicBezTo>
                  <a:cubicBezTo>
                    <a:pt x="502970" y="854299"/>
                    <a:pt x="515001" y="866121"/>
                    <a:pt x="529672" y="873457"/>
                  </a:cubicBezTo>
                  <a:cubicBezTo>
                    <a:pt x="542539" y="879891"/>
                    <a:pt x="583482" y="893539"/>
                    <a:pt x="570615" y="887105"/>
                  </a:cubicBezTo>
                  <a:cubicBezTo>
                    <a:pt x="548703" y="876149"/>
                    <a:pt x="523383" y="872414"/>
                    <a:pt x="502376" y="859809"/>
                  </a:cubicBezTo>
                  <a:cubicBezTo>
                    <a:pt x="372128" y="781659"/>
                    <a:pt x="492896" y="819908"/>
                    <a:pt x="379547" y="791570"/>
                  </a:cubicBezTo>
                  <a:cubicBezTo>
                    <a:pt x="365899" y="777922"/>
                    <a:pt x="354970" y="760856"/>
                    <a:pt x="338603" y="750627"/>
                  </a:cubicBezTo>
                  <a:cubicBezTo>
                    <a:pt x="317828" y="737643"/>
                    <a:pt x="292276" y="734287"/>
                    <a:pt x="270364" y="723331"/>
                  </a:cubicBezTo>
                  <a:cubicBezTo>
                    <a:pt x="246638" y="711468"/>
                    <a:pt x="224872" y="696036"/>
                    <a:pt x="202126" y="682388"/>
                  </a:cubicBezTo>
                  <a:cubicBezTo>
                    <a:pt x="183929" y="659642"/>
                    <a:pt x="162974" y="638851"/>
                    <a:pt x="147535" y="614149"/>
                  </a:cubicBezTo>
                  <a:cubicBezTo>
                    <a:pt x="139910" y="601950"/>
                    <a:pt x="141867" y="585176"/>
                    <a:pt x="133887" y="573206"/>
                  </a:cubicBezTo>
                  <a:cubicBezTo>
                    <a:pt x="123181" y="557147"/>
                    <a:pt x="104794" y="547498"/>
                    <a:pt x="92944" y="532263"/>
                  </a:cubicBezTo>
                  <a:cubicBezTo>
                    <a:pt x="72803" y="506368"/>
                    <a:pt x="56549" y="477672"/>
                    <a:pt x="38352" y="450376"/>
                  </a:cubicBezTo>
                  <a:cubicBezTo>
                    <a:pt x="11673" y="316974"/>
                    <a:pt x="0" y="287293"/>
                    <a:pt x="38352" y="95534"/>
                  </a:cubicBezTo>
                  <a:cubicBezTo>
                    <a:pt x="43399" y="70299"/>
                    <a:pt x="74747" y="59140"/>
                    <a:pt x="92944" y="40943"/>
                  </a:cubicBezTo>
                  <a:cubicBezTo>
                    <a:pt x="220323" y="45492"/>
                    <a:pt x="348816" y="37175"/>
                    <a:pt x="475081" y="54591"/>
                  </a:cubicBezTo>
                  <a:cubicBezTo>
                    <a:pt x="489332" y="56557"/>
                    <a:pt x="479742" y="84300"/>
                    <a:pt x="488729" y="95534"/>
                  </a:cubicBezTo>
                  <a:cubicBezTo>
                    <a:pt x="628586" y="270356"/>
                    <a:pt x="546034" y="116799"/>
                    <a:pt x="625206" y="259308"/>
                  </a:cubicBezTo>
                  <a:cubicBezTo>
                    <a:pt x="648928" y="302008"/>
                    <a:pt x="676959" y="368219"/>
                    <a:pt x="693445" y="409433"/>
                  </a:cubicBezTo>
                  <a:cubicBezTo>
                    <a:pt x="698788" y="422790"/>
                    <a:pt x="699113" y="438406"/>
                    <a:pt x="707093" y="450376"/>
                  </a:cubicBezTo>
                  <a:cubicBezTo>
                    <a:pt x="717799" y="466435"/>
                    <a:pt x="734388" y="477671"/>
                    <a:pt x="748036" y="491319"/>
                  </a:cubicBezTo>
                  <a:cubicBezTo>
                    <a:pt x="743487" y="518615"/>
                    <a:pt x="745289" y="598641"/>
                    <a:pt x="734388" y="573206"/>
                  </a:cubicBezTo>
                  <a:cubicBezTo>
                    <a:pt x="710817" y="518208"/>
                    <a:pt x="718120" y="454596"/>
                    <a:pt x="707093" y="395785"/>
                  </a:cubicBezTo>
                  <a:cubicBezTo>
                    <a:pt x="704442" y="381645"/>
                    <a:pt x="701425" y="366812"/>
                    <a:pt x="693445" y="354842"/>
                  </a:cubicBezTo>
                  <a:cubicBezTo>
                    <a:pt x="676074" y="328786"/>
                    <a:pt x="638671" y="302096"/>
                    <a:pt x="611558" y="286603"/>
                  </a:cubicBezTo>
                  <a:cubicBezTo>
                    <a:pt x="593894" y="276509"/>
                    <a:pt x="574752" y="269188"/>
                    <a:pt x="556967" y="259308"/>
                  </a:cubicBezTo>
                  <a:cubicBezTo>
                    <a:pt x="533779" y="246426"/>
                    <a:pt x="510800" y="233078"/>
                    <a:pt x="488729" y="218364"/>
                  </a:cubicBezTo>
                  <a:cubicBezTo>
                    <a:pt x="469803" y="205747"/>
                    <a:pt x="453887" y="188706"/>
                    <a:pt x="434138" y="177421"/>
                  </a:cubicBezTo>
                  <a:cubicBezTo>
                    <a:pt x="421647" y="170283"/>
                    <a:pt x="405770" y="170760"/>
                    <a:pt x="393194" y="163773"/>
                  </a:cubicBezTo>
                  <a:cubicBezTo>
                    <a:pt x="260248" y="89914"/>
                    <a:pt x="363405" y="122206"/>
                    <a:pt x="256717" y="95534"/>
                  </a:cubicBezTo>
                  <a:cubicBezTo>
                    <a:pt x="211224" y="100083"/>
                    <a:pt x="156815" y="81750"/>
                    <a:pt x="120239" y="109182"/>
                  </a:cubicBezTo>
                  <a:cubicBezTo>
                    <a:pt x="90228" y="131690"/>
                    <a:pt x="104807" y="182775"/>
                    <a:pt x="92944" y="218364"/>
                  </a:cubicBezTo>
                  <a:cubicBezTo>
                    <a:pt x="88395" y="232012"/>
                    <a:pt x="83248" y="245475"/>
                    <a:pt x="79296" y="259308"/>
                  </a:cubicBezTo>
                  <a:cubicBezTo>
                    <a:pt x="74143" y="277343"/>
                    <a:pt x="69717" y="295589"/>
                    <a:pt x="65648" y="313899"/>
                  </a:cubicBezTo>
                  <a:cubicBezTo>
                    <a:pt x="60616" y="336543"/>
                    <a:pt x="56549" y="359391"/>
                    <a:pt x="52000" y="382137"/>
                  </a:cubicBezTo>
                  <a:cubicBezTo>
                    <a:pt x="56549" y="432179"/>
                    <a:pt x="44137" y="486852"/>
                    <a:pt x="65648" y="532263"/>
                  </a:cubicBezTo>
                  <a:cubicBezTo>
                    <a:pt x="87681" y="578777"/>
                    <a:pt x="132005" y="612895"/>
                    <a:pt x="174830" y="641445"/>
                  </a:cubicBezTo>
                  <a:cubicBezTo>
                    <a:pt x="307932" y="730179"/>
                    <a:pt x="101094" y="591194"/>
                    <a:pt x="270364" y="709684"/>
                  </a:cubicBezTo>
                  <a:cubicBezTo>
                    <a:pt x="339665" y="758195"/>
                    <a:pt x="352145" y="764211"/>
                    <a:pt x="420490" y="805218"/>
                  </a:cubicBezTo>
                  <a:cubicBezTo>
                    <a:pt x="434138" y="800669"/>
                    <a:pt x="461433" y="805956"/>
                    <a:pt x="461433" y="791570"/>
                  </a:cubicBezTo>
                  <a:cubicBezTo>
                    <a:pt x="461433" y="777184"/>
                    <a:pt x="433357" y="784356"/>
                    <a:pt x="420490" y="777922"/>
                  </a:cubicBezTo>
                  <a:cubicBezTo>
                    <a:pt x="378249" y="756801"/>
                    <a:pt x="368223" y="734408"/>
                    <a:pt x="324955" y="709684"/>
                  </a:cubicBezTo>
                  <a:cubicBezTo>
                    <a:pt x="312464" y="702547"/>
                    <a:pt x="297660" y="700585"/>
                    <a:pt x="284012" y="696036"/>
                  </a:cubicBezTo>
                  <a:cubicBezTo>
                    <a:pt x="261266" y="677839"/>
                    <a:pt x="239077" y="658923"/>
                    <a:pt x="215773" y="641445"/>
                  </a:cubicBezTo>
                  <a:cubicBezTo>
                    <a:pt x="202651" y="631603"/>
                    <a:pt x="187022" y="625122"/>
                    <a:pt x="174830" y="614149"/>
                  </a:cubicBezTo>
                  <a:cubicBezTo>
                    <a:pt x="141356" y="584022"/>
                    <a:pt x="79296" y="518615"/>
                    <a:pt x="79296" y="518615"/>
                  </a:cubicBezTo>
                  <a:cubicBezTo>
                    <a:pt x="48783" y="366053"/>
                    <a:pt x="77734" y="420739"/>
                    <a:pt x="24705" y="341194"/>
                  </a:cubicBezTo>
                  <a:cubicBezTo>
                    <a:pt x="20156" y="318448"/>
                    <a:pt x="11057" y="296152"/>
                    <a:pt x="11057" y="272955"/>
                  </a:cubicBezTo>
                  <a:cubicBezTo>
                    <a:pt x="11057" y="218175"/>
                    <a:pt x="13962" y="162898"/>
                    <a:pt x="24705" y="109182"/>
                  </a:cubicBezTo>
                  <a:cubicBezTo>
                    <a:pt x="30678" y="79317"/>
                    <a:pt x="85944" y="36473"/>
                    <a:pt x="106591" y="27296"/>
                  </a:cubicBezTo>
                  <a:cubicBezTo>
                    <a:pt x="127789" y="17875"/>
                    <a:pt x="152326" y="19274"/>
                    <a:pt x="174830" y="13648"/>
                  </a:cubicBezTo>
                  <a:cubicBezTo>
                    <a:pt x="188786" y="10159"/>
                    <a:pt x="202125" y="4549"/>
                    <a:pt x="215773" y="0"/>
                  </a:cubicBezTo>
                  <a:cubicBezTo>
                    <a:pt x="247618" y="4549"/>
                    <a:pt x="280496" y="4405"/>
                    <a:pt x="311308" y="13648"/>
                  </a:cubicBezTo>
                  <a:cubicBezTo>
                    <a:pt x="327019" y="18361"/>
                    <a:pt x="339797" y="30268"/>
                    <a:pt x="352251" y="40943"/>
                  </a:cubicBezTo>
                  <a:cubicBezTo>
                    <a:pt x="408516" y="89170"/>
                    <a:pt x="408167" y="109976"/>
                    <a:pt x="475081" y="150125"/>
                  </a:cubicBezTo>
                  <a:cubicBezTo>
                    <a:pt x="519970" y="177058"/>
                    <a:pt x="561799" y="181117"/>
                    <a:pt x="611558" y="191069"/>
                  </a:cubicBezTo>
                  <a:cubicBezTo>
                    <a:pt x="616107" y="204717"/>
                    <a:pt x="618069" y="219522"/>
                    <a:pt x="625206" y="232012"/>
                  </a:cubicBezTo>
                  <a:cubicBezTo>
                    <a:pt x="636491" y="251761"/>
                    <a:pt x="663412" y="264022"/>
                    <a:pt x="666149" y="286603"/>
                  </a:cubicBezTo>
                  <a:cubicBezTo>
                    <a:pt x="720570" y="735577"/>
                    <a:pt x="582523" y="585114"/>
                    <a:pt x="707093" y="70968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rot="5226649">
              <a:off x="5348836" y="1016092"/>
              <a:ext cx="748036" cy="893539"/>
            </a:xfrm>
            <a:custGeom>
              <a:avLst/>
              <a:gdLst>
                <a:gd name="connsiteX0" fmla="*/ 734388 w 748036"/>
                <a:gd name="connsiteY0" fmla="*/ 641445 h 893539"/>
                <a:gd name="connsiteX1" fmla="*/ 406842 w 748036"/>
                <a:gd name="connsiteY1" fmla="*/ 232012 h 893539"/>
                <a:gd name="connsiteX2" fmla="*/ 406842 w 748036"/>
                <a:gd name="connsiteY2" fmla="*/ 232012 h 893539"/>
                <a:gd name="connsiteX3" fmla="*/ 297660 w 748036"/>
                <a:gd name="connsiteY3" fmla="*/ 163773 h 893539"/>
                <a:gd name="connsiteX4" fmla="*/ 229421 w 748036"/>
                <a:gd name="connsiteY4" fmla="*/ 150125 h 893539"/>
                <a:gd name="connsiteX5" fmla="*/ 106591 w 748036"/>
                <a:gd name="connsiteY5" fmla="*/ 163773 h 893539"/>
                <a:gd name="connsiteX6" fmla="*/ 92944 w 748036"/>
                <a:gd name="connsiteY6" fmla="*/ 218364 h 893539"/>
                <a:gd name="connsiteX7" fmla="*/ 106591 w 748036"/>
                <a:gd name="connsiteY7" fmla="*/ 464024 h 893539"/>
                <a:gd name="connsiteX8" fmla="*/ 133887 w 748036"/>
                <a:gd name="connsiteY8" fmla="*/ 532263 h 893539"/>
                <a:gd name="connsiteX9" fmla="*/ 147535 w 748036"/>
                <a:gd name="connsiteY9" fmla="*/ 586854 h 893539"/>
                <a:gd name="connsiteX10" fmla="*/ 174830 w 748036"/>
                <a:gd name="connsiteY10" fmla="*/ 627797 h 893539"/>
                <a:gd name="connsiteX11" fmla="*/ 297660 w 748036"/>
                <a:gd name="connsiteY11" fmla="*/ 723331 h 893539"/>
                <a:gd name="connsiteX12" fmla="*/ 352251 w 748036"/>
                <a:gd name="connsiteY12" fmla="*/ 764275 h 893539"/>
                <a:gd name="connsiteX13" fmla="*/ 488729 w 748036"/>
                <a:gd name="connsiteY13" fmla="*/ 846161 h 893539"/>
                <a:gd name="connsiteX14" fmla="*/ 529672 w 748036"/>
                <a:gd name="connsiteY14" fmla="*/ 873457 h 893539"/>
                <a:gd name="connsiteX15" fmla="*/ 570615 w 748036"/>
                <a:gd name="connsiteY15" fmla="*/ 887105 h 893539"/>
                <a:gd name="connsiteX16" fmla="*/ 502376 w 748036"/>
                <a:gd name="connsiteY16" fmla="*/ 859809 h 893539"/>
                <a:gd name="connsiteX17" fmla="*/ 379547 w 748036"/>
                <a:gd name="connsiteY17" fmla="*/ 791570 h 893539"/>
                <a:gd name="connsiteX18" fmla="*/ 338603 w 748036"/>
                <a:gd name="connsiteY18" fmla="*/ 750627 h 893539"/>
                <a:gd name="connsiteX19" fmla="*/ 270364 w 748036"/>
                <a:gd name="connsiteY19" fmla="*/ 723331 h 893539"/>
                <a:gd name="connsiteX20" fmla="*/ 202126 w 748036"/>
                <a:gd name="connsiteY20" fmla="*/ 682388 h 893539"/>
                <a:gd name="connsiteX21" fmla="*/ 147535 w 748036"/>
                <a:gd name="connsiteY21" fmla="*/ 614149 h 893539"/>
                <a:gd name="connsiteX22" fmla="*/ 133887 w 748036"/>
                <a:gd name="connsiteY22" fmla="*/ 573206 h 893539"/>
                <a:gd name="connsiteX23" fmla="*/ 92944 w 748036"/>
                <a:gd name="connsiteY23" fmla="*/ 532263 h 893539"/>
                <a:gd name="connsiteX24" fmla="*/ 38352 w 748036"/>
                <a:gd name="connsiteY24" fmla="*/ 450376 h 893539"/>
                <a:gd name="connsiteX25" fmla="*/ 38352 w 748036"/>
                <a:gd name="connsiteY25" fmla="*/ 95534 h 893539"/>
                <a:gd name="connsiteX26" fmla="*/ 92944 w 748036"/>
                <a:gd name="connsiteY26" fmla="*/ 40943 h 893539"/>
                <a:gd name="connsiteX27" fmla="*/ 475081 w 748036"/>
                <a:gd name="connsiteY27" fmla="*/ 54591 h 893539"/>
                <a:gd name="connsiteX28" fmla="*/ 488729 w 748036"/>
                <a:gd name="connsiteY28" fmla="*/ 95534 h 893539"/>
                <a:gd name="connsiteX29" fmla="*/ 625206 w 748036"/>
                <a:gd name="connsiteY29" fmla="*/ 259308 h 893539"/>
                <a:gd name="connsiteX30" fmla="*/ 693445 w 748036"/>
                <a:gd name="connsiteY30" fmla="*/ 409433 h 893539"/>
                <a:gd name="connsiteX31" fmla="*/ 707093 w 748036"/>
                <a:gd name="connsiteY31" fmla="*/ 450376 h 893539"/>
                <a:gd name="connsiteX32" fmla="*/ 748036 w 748036"/>
                <a:gd name="connsiteY32" fmla="*/ 491319 h 893539"/>
                <a:gd name="connsiteX33" fmla="*/ 734388 w 748036"/>
                <a:gd name="connsiteY33" fmla="*/ 573206 h 893539"/>
                <a:gd name="connsiteX34" fmla="*/ 707093 w 748036"/>
                <a:gd name="connsiteY34" fmla="*/ 395785 h 893539"/>
                <a:gd name="connsiteX35" fmla="*/ 693445 w 748036"/>
                <a:gd name="connsiteY35" fmla="*/ 354842 h 893539"/>
                <a:gd name="connsiteX36" fmla="*/ 611558 w 748036"/>
                <a:gd name="connsiteY36" fmla="*/ 286603 h 893539"/>
                <a:gd name="connsiteX37" fmla="*/ 556967 w 748036"/>
                <a:gd name="connsiteY37" fmla="*/ 259308 h 893539"/>
                <a:gd name="connsiteX38" fmla="*/ 488729 w 748036"/>
                <a:gd name="connsiteY38" fmla="*/ 218364 h 893539"/>
                <a:gd name="connsiteX39" fmla="*/ 434138 w 748036"/>
                <a:gd name="connsiteY39" fmla="*/ 177421 h 893539"/>
                <a:gd name="connsiteX40" fmla="*/ 393194 w 748036"/>
                <a:gd name="connsiteY40" fmla="*/ 163773 h 893539"/>
                <a:gd name="connsiteX41" fmla="*/ 256717 w 748036"/>
                <a:gd name="connsiteY41" fmla="*/ 95534 h 893539"/>
                <a:gd name="connsiteX42" fmla="*/ 120239 w 748036"/>
                <a:gd name="connsiteY42" fmla="*/ 109182 h 893539"/>
                <a:gd name="connsiteX43" fmla="*/ 92944 w 748036"/>
                <a:gd name="connsiteY43" fmla="*/ 218364 h 893539"/>
                <a:gd name="connsiteX44" fmla="*/ 79296 w 748036"/>
                <a:gd name="connsiteY44" fmla="*/ 259308 h 893539"/>
                <a:gd name="connsiteX45" fmla="*/ 65648 w 748036"/>
                <a:gd name="connsiteY45" fmla="*/ 313899 h 893539"/>
                <a:gd name="connsiteX46" fmla="*/ 52000 w 748036"/>
                <a:gd name="connsiteY46" fmla="*/ 382137 h 893539"/>
                <a:gd name="connsiteX47" fmla="*/ 65648 w 748036"/>
                <a:gd name="connsiteY47" fmla="*/ 532263 h 893539"/>
                <a:gd name="connsiteX48" fmla="*/ 174830 w 748036"/>
                <a:gd name="connsiteY48" fmla="*/ 641445 h 893539"/>
                <a:gd name="connsiteX49" fmla="*/ 270364 w 748036"/>
                <a:gd name="connsiteY49" fmla="*/ 709684 h 893539"/>
                <a:gd name="connsiteX50" fmla="*/ 420490 w 748036"/>
                <a:gd name="connsiteY50" fmla="*/ 805218 h 893539"/>
                <a:gd name="connsiteX51" fmla="*/ 461433 w 748036"/>
                <a:gd name="connsiteY51" fmla="*/ 791570 h 893539"/>
                <a:gd name="connsiteX52" fmla="*/ 420490 w 748036"/>
                <a:gd name="connsiteY52" fmla="*/ 777922 h 893539"/>
                <a:gd name="connsiteX53" fmla="*/ 324955 w 748036"/>
                <a:gd name="connsiteY53" fmla="*/ 709684 h 893539"/>
                <a:gd name="connsiteX54" fmla="*/ 284012 w 748036"/>
                <a:gd name="connsiteY54" fmla="*/ 696036 h 893539"/>
                <a:gd name="connsiteX55" fmla="*/ 215773 w 748036"/>
                <a:gd name="connsiteY55" fmla="*/ 641445 h 893539"/>
                <a:gd name="connsiteX56" fmla="*/ 174830 w 748036"/>
                <a:gd name="connsiteY56" fmla="*/ 614149 h 893539"/>
                <a:gd name="connsiteX57" fmla="*/ 79296 w 748036"/>
                <a:gd name="connsiteY57" fmla="*/ 518615 h 893539"/>
                <a:gd name="connsiteX58" fmla="*/ 24705 w 748036"/>
                <a:gd name="connsiteY58" fmla="*/ 341194 h 893539"/>
                <a:gd name="connsiteX59" fmla="*/ 11057 w 748036"/>
                <a:gd name="connsiteY59" fmla="*/ 272955 h 893539"/>
                <a:gd name="connsiteX60" fmla="*/ 24705 w 748036"/>
                <a:gd name="connsiteY60" fmla="*/ 109182 h 893539"/>
                <a:gd name="connsiteX61" fmla="*/ 106591 w 748036"/>
                <a:gd name="connsiteY61" fmla="*/ 27296 h 893539"/>
                <a:gd name="connsiteX62" fmla="*/ 174830 w 748036"/>
                <a:gd name="connsiteY62" fmla="*/ 13648 h 893539"/>
                <a:gd name="connsiteX63" fmla="*/ 215773 w 748036"/>
                <a:gd name="connsiteY63" fmla="*/ 0 h 893539"/>
                <a:gd name="connsiteX64" fmla="*/ 311308 w 748036"/>
                <a:gd name="connsiteY64" fmla="*/ 13648 h 893539"/>
                <a:gd name="connsiteX65" fmla="*/ 352251 w 748036"/>
                <a:gd name="connsiteY65" fmla="*/ 40943 h 893539"/>
                <a:gd name="connsiteX66" fmla="*/ 475081 w 748036"/>
                <a:gd name="connsiteY66" fmla="*/ 150125 h 893539"/>
                <a:gd name="connsiteX67" fmla="*/ 611558 w 748036"/>
                <a:gd name="connsiteY67" fmla="*/ 191069 h 893539"/>
                <a:gd name="connsiteX68" fmla="*/ 625206 w 748036"/>
                <a:gd name="connsiteY68" fmla="*/ 232012 h 893539"/>
                <a:gd name="connsiteX69" fmla="*/ 666149 w 748036"/>
                <a:gd name="connsiteY69" fmla="*/ 286603 h 893539"/>
                <a:gd name="connsiteX70" fmla="*/ 707093 w 748036"/>
                <a:gd name="connsiteY70" fmla="*/ 709684 h 8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8036" h="893539">
                  <a:moveTo>
                    <a:pt x="734388" y="641445"/>
                  </a:moveTo>
                  <a:cubicBezTo>
                    <a:pt x="538918" y="576287"/>
                    <a:pt x="701882" y="639449"/>
                    <a:pt x="406842" y="232012"/>
                  </a:cubicBezTo>
                  <a:lnTo>
                    <a:pt x="406842" y="232012"/>
                  </a:lnTo>
                  <a:cubicBezTo>
                    <a:pt x="369489" y="203997"/>
                    <a:pt x="342620" y="178760"/>
                    <a:pt x="297660" y="163773"/>
                  </a:cubicBezTo>
                  <a:cubicBezTo>
                    <a:pt x="275654" y="156437"/>
                    <a:pt x="252167" y="154674"/>
                    <a:pt x="229421" y="150125"/>
                  </a:cubicBezTo>
                  <a:cubicBezTo>
                    <a:pt x="188478" y="154674"/>
                    <a:pt x="143437" y="145350"/>
                    <a:pt x="106591" y="163773"/>
                  </a:cubicBezTo>
                  <a:cubicBezTo>
                    <a:pt x="89814" y="172161"/>
                    <a:pt x="92944" y="199607"/>
                    <a:pt x="92944" y="218364"/>
                  </a:cubicBezTo>
                  <a:cubicBezTo>
                    <a:pt x="92944" y="300377"/>
                    <a:pt x="95984" y="382700"/>
                    <a:pt x="106591" y="464024"/>
                  </a:cubicBezTo>
                  <a:cubicBezTo>
                    <a:pt x="109760" y="488317"/>
                    <a:pt x="126140" y="509022"/>
                    <a:pt x="133887" y="532263"/>
                  </a:cubicBezTo>
                  <a:cubicBezTo>
                    <a:pt x="139819" y="550057"/>
                    <a:pt x="140146" y="569614"/>
                    <a:pt x="147535" y="586854"/>
                  </a:cubicBezTo>
                  <a:cubicBezTo>
                    <a:pt x="153996" y="601930"/>
                    <a:pt x="164329" y="615196"/>
                    <a:pt x="174830" y="627797"/>
                  </a:cubicBezTo>
                  <a:cubicBezTo>
                    <a:pt x="217156" y="678588"/>
                    <a:pt x="236791" y="680722"/>
                    <a:pt x="297660" y="723331"/>
                  </a:cubicBezTo>
                  <a:cubicBezTo>
                    <a:pt x="316295" y="736375"/>
                    <a:pt x="333616" y="751231"/>
                    <a:pt x="352251" y="764275"/>
                  </a:cubicBezTo>
                  <a:cubicBezTo>
                    <a:pt x="500641" y="868148"/>
                    <a:pt x="374051" y="780631"/>
                    <a:pt x="488729" y="846161"/>
                  </a:cubicBezTo>
                  <a:cubicBezTo>
                    <a:pt x="502970" y="854299"/>
                    <a:pt x="515001" y="866121"/>
                    <a:pt x="529672" y="873457"/>
                  </a:cubicBezTo>
                  <a:cubicBezTo>
                    <a:pt x="542539" y="879891"/>
                    <a:pt x="583482" y="893539"/>
                    <a:pt x="570615" y="887105"/>
                  </a:cubicBezTo>
                  <a:cubicBezTo>
                    <a:pt x="548703" y="876149"/>
                    <a:pt x="523383" y="872414"/>
                    <a:pt x="502376" y="859809"/>
                  </a:cubicBezTo>
                  <a:cubicBezTo>
                    <a:pt x="372128" y="781659"/>
                    <a:pt x="492896" y="819908"/>
                    <a:pt x="379547" y="791570"/>
                  </a:cubicBezTo>
                  <a:cubicBezTo>
                    <a:pt x="365899" y="777922"/>
                    <a:pt x="354970" y="760856"/>
                    <a:pt x="338603" y="750627"/>
                  </a:cubicBezTo>
                  <a:cubicBezTo>
                    <a:pt x="317828" y="737643"/>
                    <a:pt x="292276" y="734287"/>
                    <a:pt x="270364" y="723331"/>
                  </a:cubicBezTo>
                  <a:cubicBezTo>
                    <a:pt x="246638" y="711468"/>
                    <a:pt x="224872" y="696036"/>
                    <a:pt x="202126" y="682388"/>
                  </a:cubicBezTo>
                  <a:cubicBezTo>
                    <a:pt x="183929" y="659642"/>
                    <a:pt x="162974" y="638851"/>
                    <a:pt x="147535" y="614149"/>
                  </a:cubicBezTo>
                  <a:cubicBezTo>
                    <a:pt x="139910" y="601950"/>
                    <a:pt x="141867" y="585176"/>
                    <a:pt x="133887" y="573206"/>
                  </a:cubicBezTo>
                  <a:cubicBezTo>
                    <a:pt x="123181" y="557147"/>
                    <a:pt x="104794" y="547498"/>
                    <a:pt x="92944" y="532263"/>
                  </a:cubicBezTo>
                  <a:cubicBezTo>
                    <a:pt x="72803" y="506368"/>
                    <a:pt x="56549" y="477672"/>
                    <a:pt x="38352" y="450376"/>
                  </a:cubicBezTo>
                  <a:cubicBezTo>
                    <a:pt x="11673" y="316974"/>
                    <a:pt x="0" y="287293"/>
                    <a:pt x="38352" y="95534"/>
                  </a:cubicBezTo>
                  <a:cubicBezTo>
                    <a:pt x="43399" y="70299"/>
                    <a:pt x="74747" y="59140"/>
                    <a:pt x="92944" y="40943"/>
                  </a:cubicBezTo>
                  <a:cubicBezTo>
                    <a:pt x="220323" y="45492"/>
                    <a:pt x="348816" y="37175"/>
                    <a:pt x="475081" y="54591"/>
                  </a:cubicBezTo>
                  <a:cubicBezTo>
                    <a:pt x="489332" y="56557"/>
                    <a:pt x="479742" y="84300"/>
                    <a:pt x="488729" y="95534"/>
                  </a:cubicBezTo>
                  <a:cubicBezTo>
                    <a:pt x="628586" y="270356"/>
                    <a:pt x="546034" y="116799"/>
                    <a:pt x="625206" y="259308"/>
                  </a:cubicBezTo>
                  <a:cubicBezTo>
                    <a:pt x="648928" y="302008"/>
                    <a:pt x="676959" y="368219"/>
                    <a:pt x="693445" y="409433"/>
                  </a:cubicBezTo>
                  <a:cubicBezTo>
                    <a:pt x="698788" y="422790"/>
                    <a:pt x="699113" y="438406"/>
                    <a:pt x="707093" y="450376"/>
                  </a:cubicBezTo>
                  <a:cubicBezTo>
                    <a:pt x="717799" y="466435"/>
                    <a:pt x="734388" y="477671"/>
                    <a:pt x="748036" y="491319"/>
                  </a:cubicBezTo>
                  <a:cubicBezTo>
                    <a:pt x="743487" y="518615"/>
                    <a:pt x="745289" y="598641"/>
                    <a:pt x="734388" y="573206"/>
                  </a:cubicBezTo>
                  <a:cubicBezTo>
                    <a:pt x="710817" y="518208"/>
                    <a:pt x="718120" y="454596"/>
                    <a:pt x="707093" y="395785"/>
                  </a:cubicBezTo>
                  <a:cubicBezTo>
                    <a:pt x="704442" y="381645"/>
                    <a:pt x="701425" y="366812"/>
                    <a:pt x="693445" y="354842"/>
                  </a:cubicBezTo>
                  <a:cubicBezTo>
                    <a:pt x="676074" y="328786"/>
                    <a:pt x="638671" y="302096"/>
                    <a:pt x="611558" y="286603"/>
                  </a:cubicBezTo>
                  <a:cubicBezTo>
                    <a:pt x="593894" y="276509"/>
                    <a:pt x="574752" y="269188"/>
                    <a:pt x="556967" y="259308"/>
                  </a:cubicBezTo>
                  <a:cubicBezTo>
                    <a:pt x="533779" y="246426"/>
                    <a:pt x="510800" y="233078"/>
                    <a:pt x="488729" y="218364"/>
                  </a:cubicBezTo>
                  <a:cubicBezTo>
                    <a:pt x="469803" y="205747"/>
                    <a:pt x="453887" y="188706"/>
                    <a:pt x="434138" y="177421"/>
                  </a:cubicBezTo>
                  <a:cubicBezTo>
                    <a:pt x="421647" y="170283"/>
                    <a:pt x="405770" y="170760"/>
                    <a:pt x="393194" y="163773"/>
                  </a:cubicBezTo>
                  <a:cubicBezTo>
                    <a:pt x="260248" y="89914"/>
                    <a:pt x="363405" y="122206"/>
                    <a:pt x="256717" y="95534"/>
                  </a:cubicBezTo>
                  <a:cubicBezTo>
                    <a:pt x="211224" y="100083"/>
                    <a:pt x="156815" y="81750"/>
                    <a:pt x="120239" y="109182"/>
                  </a:cubicBezTo>
                  <a:cubicBezTo>
                    <a:pt x="90228" y="131690"/>
                    <a:pt x="104807" y="182775"/>
                    <a:pt x="92944" y="218364"/>
                  </a:cubicBezTo>
                  <a:cubicBezTo>
                    <a:pt x="88395" y="232012"/>
                    <a:pt x="83248" y="245475"/>
                    <a:pt x="79296" y="259308"/>
                  </a:cubicBezTo>
                  <a:cubicBezTo>
                    <a:pt x="74143" y="277343"/>
                    <a:pt x="69717" y="295589"/>
                    <a:pt x="65648" y="313899"/>
                  </a:cubicBezTo>
                  <a:cubicBezTo>
                    <a:pt x="60616" y="336543"/>
                    <a:pt x="56549" y="359391"/>
                    <a:pt x="52000" y="382137"/>
                  </a:cubicBezTo>
                  <a:cubicBezTo>
                    <a:pt x="56549" y="432179"/>
                    <a:pt x="44137" y="486852"/>
                    <a:pt x="65648" y="532263"/>
                  </a:cubicBezTo>
                  <a:cubicBezTo>
                    <a:pt x="87681" y="578777"/>
                    <a:pt x="132005" y="612895"/>
                    <a:pt x="174830" y="641445"/>
                  </a:cubicBezTo>
                  <a:cubicBezTo>
                    <a:pt x="307932" y="730179"/>
                    <a:pt x="101094" y="591194"/>
                    <a:pt x="270364" y="709684"/>
                  </a:cubicBezTo>
                  <a:cubicBezTo>
                    <a:pt x="339665" y="758195"/>
                    <a:pt x="352145" y="764211"/>
                    <a:pt x="420490" y="805218"/>
                  </a:cubicBezTo>
                  <a:cubicBezTo>
                    <a:pt x="434138" y="800669"/>
                    <a:pt x="461433" y="805956"/>
                    <a:pt x="461433" y="791570"/>
                  </a:cubicBezTo>
                  <a:cubicBezTo>
                    <a:pt x="461433" y="777184"/>
                    <a:pt x="433357" y="784356"/>
                    <a:pt x="420490" y="777922"/>
                  </a:cubicBezTo>
                  <a:cubicBezTo>
                    <a:pt x="378249" y="756801"/>
                    <a:pt x="368223" y="734408"/>
                    <a:pt x="324955" y="709684"/>
                  </a:cubicBezTo>
                  <a:cubicBezTo>
                    <a:pt x="312464" y="702547"/>
                    <a:pt x="297660" y="700585"/>
                    <a:pt x="284012" y="696036"/>
                  </a:cubicBezTo>
                  <a:cubicBezTo>
                    <a:pt x="261266" y="677839"/>
                    <a:pt x="239077" y="658923"/>
                    <a:pt x="215773" y="641445"/>
                  </a:cubicBezTo>
                  <a:cubicBezTo>
                    <a:pt x="202651" y="631603"/>
                    <a:pt x="187022" y="625122"/>
                    <a:pt x="174830" y="614149"/>
                  </a:cubicBezTo>
                  <a:cubicBezTo>
                    <a:pt x="141356" y="584022"/>
                    <a:pt x="79296" y="518615"/>
                    <a:pt x="79296" y="518615"/>
                  </a:cubicBezTo>
                  <a:cubicBezTo>
                    <a:pt x="48783" y="366053"/>
                    <a:pt x="77734" y="420739"/>
                    <a:pt x="24705" y="341194"/>
                  </a:cubicBezTo>
                  <a:cubicBezTo>
                    <a:pt x="20156" y="318448"/>
                    <a:pt x="11057" y="296152"/>
                    <a:pt x="11057" y="272955"/>
                  </a:cubicBezTo>
                  <a:cubicBezTo>
                    <a:pt x="11057" y="218175"/>
                    <a:pt x="13962" y="162898"/>
                    <a:pt x="24705" y="109182"/>
                  </a:cubicBezTo>
                  <a:cubicBezTo>
                    <a:pt x="30678" y="79317"/>
                    <a:pt x="85944" y="36473"/>
                    <a:pt x="106591" y="27296"/>
                  </a:cubicBezTo>
                  <a:cubicBezTo>
                    <a:pt x="127789" y="17875"/>
                    <a:pt x="152326" y="19274"/>
                    <a:pt x="174830" y="13648"/>
                  </a:cubicBezTo>
                  <a:cubicBezTo>
                    <a:pt x="188786" y="10159"/>
                    <a:pt x="202125" y="4549"/>
                    <a:pt x="215773" y="0"/>
                  </a:cubicBezTo>
                  <a:cubicBezTo>
                    <a:pt x="247618" y="4549"/>
                    <a:pt x="280496" y="4405"/>
                    <a:pt x="311308" y="13648"/>
                  </a:cubicBezTo>
                  <a:cubicBezTo>
                    <a:pt x="327019" y="18361"/>
                    <a:pt x="339797" y="30268"/>
                    <a:pt x="352251" y="40943"/>
                  </a:cubicBezTo>
                  <a:cubicBezTo>
                    <a:pt x="408516" y="89170"/>
                    <a:pt x="408167" y="109976"/>
                    <a:pt x="475081" y="150125"/>
                  </a:cubicBezTo>
                  <a:cubicBezTo>
                    <a:pt x="519970" y="177058"/>
                    <a:pt x="561799" y="181117"/>
                    <a:pt x="611558" y="191069"/>
                  </a:cubicBezTo>
                  <a:cubicBezTo>
                    <a:pt x="616107" y="204717"/>
                    <a:pt x="618069" y="219522"/>
                    <a:pt x="625206" y="232012"/>
                  </a:cubicBezTo>
                  <a:cubicBezTo>
                    <a:pt x="636491" y="251761"/>
                    <a:pt x="663412" y="264022"/>
                    <a:pt x="666149" y="286603"/>
                  </a:cubicBezTo>
                  <a:cubicBezTo>
                    <a:pt x="720570" y="735577"/>
                    <a:pt x="582523" y="585114"/>
                    <a:pt x="707093" y="709684"/>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934736" y="1196036"/>
              <a:ext cx="415186" cy="523291"/>
            </a:xfrm>
            <a:custGeom>
              <a:avLst/>
              <a:gdLst>
                <a:gd name="connsiteX0" fmla="*/ 346948 w 415186"/>
                <a:gd name="connsiteY0" fmla="*/ 468991 h 523291"/>
                <a:gd name="connsiteX1" fmla="*/ 237765 w 415186"/>
                <a:gd name="connsiteY1" fmla="*/ 318865 h 523291"/>
                <a:gd name="connsiteX2" fmla="*/ 183174 w 415186"/>
                <a:gd name="connsiteY2" fmla="*/ 305218 h 523291"/>
                <a:gd name="connsiteX3" fmla="*/ 142231 w 415186"/>
                <a:gd name="connsiteY3" fmla="*/ 223331 h 523291"/>
                <a:gd name="connsiteX4" fmla="*/ 114936 w 415186"/>
                <a:gd name="connsiteY4" fmla="*/ 141445 h 523291"/>
                <a:gd name="connsiteX5" fmla="*/ 101288 w 415186"/>
                <a:gd name="connsiteY5" fmla="*/ 100501 h 523291"/>
                <a:gd name="connsiteX6" fmla="*/ 87640 w 415186"/>
                <a:gd name="connsiteY6" fmla="*/ 59558 h 523291"/>
                <a:gd name="connsiteX7" fmla="*/ 5754 w 415186"/>
                <a:gd name="connsiteY7" fmla="*/ 18615 h 523291"/>
                <a:gd name="connsiteX8" fmla="*/ 33049 w 415186"/>
                <a:gd name="connsiteY8" fmla="*/ 196036 h 523291"/>
                <a:gd name="connsiteX9" fmla="*/ 101288 w 415186"/>
                <a:gd name="connsiteY9" fmla="*/ 291570 h 523291"/>
                <a:gd name="connsiteX10" fmla="*/ 128583 w 415186"/>
                <a:gd name="connsiteY10" fmla="*/ 332513 h 523291"/>
                <a:gd name="connsiteX11" fmla="*/ 142231 w 415186"/>
                <a:gd name="connsiteY11" fmla="*/ 373457 h 523291"/>
                <a:gd name="connsiteX12" fmla="*/ 183174 w 415186"/>
                <a:gd name="connsiteY12" fmla="*/ 387104 h 523291"/>
                <a:gd name="connsiteX13" fmla="*/ 415186 w 415186"/>
                <a:gd name="connsiteY13" fmla="*/ 400752 h 523291"/>
                <a:gd name="connsiteX14" fmla="*/ 401539 w 415186"/>
                <a:gd name="connsiteY14" fmla="*/ 509934 h 523291"/>
                <a:gd name="connsiteX15" fmla="*/ 387891 w 415186"/>
                <a:gd name="connsiteY15" fmla="*/ 468991 h 523291"/>
                <a:gd name="connsiteX16" fmla="*/ 292357 w 415186"/>
                <a:gd name="connsiteY16" fmla="*/ 428048 h 523291"/>
                <a:gd name="connsiteX17" fmla="*/ 251413 w 415186"/>
                <a:gd name="connsiteY17" fmla="*/ 400752 h 523291"/>
                <a:gd name="connsiteX18" fmla="*/ 142231 w 415186"/>
                <a:gd name="connsiteY18" fmla="*/ 277922 h 523291"/>
                <a:gd name="connsiteX19" fmla="*/ 128583 w 415186"/>
                <a:gd name="connsiteY19" fmla="*/ 223331 h 523291"/>
                <a:gd name="connsiteX20" fmla="*/ 87640 w 415186"/>
                <a:gd name="connsiteY20" fmla="*/ 196036 h 523291"/>
                <a:gd name="connsiteX21" fmla="*/ 60345 w 415186"/>
                <a:gd name="connsiteY21" fmla="*/ 155092 h 523291"/>
                <a:gd name="connsiteX22" fmla="*/ 19401 w 415186"/>
                <a:gd name="connsiteY22" fmla="*/ 114149 h 523291"/>
                <a:gd name="connsiteX23" fmla="*/ 5754 w 415186"/>
                <a:gd name="connsiteY23" fmla="*/ 18615 h 52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5186" h="523291">
                  <a:moveTo>
                    <a:pt x="346948" y="468991"/>
                  </a:moveTo>
                  <a:cubicBezTo>
                    <a:pt x="308166" y="391426"/>
                    <a:pt x="310385" y="355174"/>
                    <a:pt x="237765" y="318865"/>
                  </a:cubicBezTo>
                  <a:cubicBezTo>
                    <a:pt x="220988" y="310477"/>
                    <a:pt x="201371" y="309767"/>
                    <a:pt x="183174" y="305218"/>
                  </a:cubicBezTo>
                  <a:cubicBezTo>
                    <a:pt x="133410" y="155914"/>
                    <a:pt x="212773" y="382050"/>
                    <a:pt x="142231" y="223331"/>
                  </a:cubicBezTo>
                  <a:cubicBezTo>
                    <a:pt x="130546" y="197039"/>
                    <a:pt x="124034" y="168740"/>
                    <a:pt x="114936" y="141445"/>
                  </a:cubicBezTo>
                  <a:lnTo>
                    <a:pt x="101288" y="100501"/>
                  </a:lnTo>
                  <a:cubicBezTo>
                    <a:pt x="96739" y="86853"/>
                    <a:pt x="99610" y="67538"/>
                    <a:pt x="87640" y="59558"/>
                  </a:cubicBezTo>
                  <a:cubicBezTo>
                    <a:pt x="34727" y="24283"/>
                    <a:pt x="62258" y="37450"/>
                    <a:pt x="5754" y="18615"/>
                  </a:cubicBezTo>
                  <a:cubicBezTo>
                    <a:pt x="38603" y="117168"/>
                    <a:pt x="2889" y="0"/>
                    <a:pt x="33049" y="196036"/>
                  </a:cubicBezTo>
                  <a:cubicBezTo>
                    <a:pt x="41669" y="252067"/>
                    <a:pt x="60077" y="243490"/>
                    <a:pt x="101288" y="291570"/>
                  </a:cubicBezTo>
                  <a:cubicBezTo>
                    <a:pt x="111963" y="304024"/>
                    <a:pt x="121248" y="317842"/>
                    <a:pt x="128583" y="332513"/>
                  </a:cubicBezTo>
                  <a:cubicBezTo>
                    <a:pt x="135017" y="345380"/>
                    <a:pt x="132058" y="363284"/>
                    <a:pt x="142231" y="373457"/>
                  </a:cubicBezTo>
                  <a:cubicBezTo>
                    <a:pt x="152403" y="383629"/>
                    <a:pt x="168860" y="385673"/>
                    <a:pt x="183174" y="387104"/>
                  </a:cubicBezTo>
                  <a:cubicBezTo>
                    <a:pt x="260261" y="394813"/>
                    <a:pt x="337849" y="396203"/>
                    <a:pt x="415186" y="400752"/>
                  </a:cubicBezTo>
                  <a:cubicBezTo>
                    <a:pt x="410637" y="437146"/>
                    <a:pt x="415160" y="475880"/>
                    <a:pt x="401539" y="509934"/>
                  </a:cubicBezTo>
                  <a:cubicBezTo>
                    <a:pt x="396196" y="523291"/>
                    <a:pt x="396878" y="480225"/>
                    <a:pt x="387891" y="468991"/>
                  </a:cubicBezTo>
                  <a:cubicBezTo>
                    <a:pt x="364327" y="439536"/>
                    <a:pt x="325140" y="436243"/>
                    <a:pt x="292357" y="428048"/>
                  </a:cubicBezTo>
                  <a:cubicBezTo>
                    <a:pt x="278709" y="418949"/>
                    <a:pt x="263673" y="411650"/>
                    <a:pt x="251413" y="400752"/>
                  </a:cubicBezTo>
                  <a:cubicBezTo>
                    <a:pt x="174928" y="332765"/>
                    <a:pt x="183716" y="340149"/>
                    <a:pt x="142231" y="277922"/>
                  </a:cubicBezTo>
                  <a:cubicBezTo>
                    <a:pt x="137682" y="259725"/>
                    <a:pt x="138988" y="238938"/>
                    <a:pt x="128583" y="223331"/>
                  </a:cubicBezTo>
                  <a:cubicBezTo>
                    <a:pt x="119485" y="209683"/>
                    <a:pt x="99238" y="207634"/>
                    <a:pt x="87640" y="196036"/>
                  </a:cubicBezTo>
                  <a:cubicBezTo>
                    <a:pt x="76042" y="184437"/>
                    <a:pt x="70846" y="167693"/>
                    <a:pt x="60345" y="155092"/>
                  </a:cubicBezTo>
                  <a:cubicBezTo>
                    <a:pt x="47989" y="140265"/>
                    <a:pt x="33049" y="127797"/>
                    <a:pt x="19401" y="114149"/>
                  </a:cubicBezTo>
                  <a:cubicBezTo>
                    <a:pt x="0" y="55943"/>
                    <a:pt x="5754" y="87592"/>
                    <a:pt x="5754" y="1861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rot="5050561">
              <a:off x="5560166" y="1266825"/>
              <a:ext cx="415186" cy="523291"/>
            </a:xfrm>
            <a:custGeom>
              <a:avLst/>
              <a:gdLst>
                <a:gd name="connsiteX0" fmla="*/ 346948 w 415186"/>
                <a:gd name="connsiteY0" fmla="*/ 468991 h 523291"/>
                <a:gd name="connsiteX1" fmla="*/ 237765 w 415186"/>
                <a:gd name="connsiteY1" fmla="*/ 318865 h 523291"/>
                <a:gd name="connsiteX2" fmla="*/ 183174 w 415186"/>
                <a:gd name="connsiteY2" fmla="*/ 305218 h 523291"/>
                <a:gd name="connsiteX3" fmla="*/ 142231 w 415186"/>
                <a:gd name="connsiteY3" fmla="*/ 223331 h 523291"/>
                <a:gd name="connsiteX4" fmla="*/ 114936 w 415186"/>
                <a:gd name="connsiteY4" fmla="*/ 141445 h 523291"/>
                <a:gd name="connsiteX5" fmla="*/ 101288 w 415186"/>
                <a:gd name="connsiteY5" fmla="*/ 100501 h 523291"/>
                <a:gd name="connsiteX6" fmla="*/ 87640 w 415186"/>
                <a:gd name="connsiteY6" fmla="*/ 59558 h 523291"/>
                <a:gd name="connsiteX7" fmla="*/ 5754 w 415186"/>
                <a:gd name="connsiteY7" fmla="*/ 18615 h 523291"/>
                <a:gd name="connsiteX8" fmla="*/ 33049 w 415186"/>
                <a:gd name="connsiteY8" fmla="*/ 196036 h 523291"/>
                <a:gd name="connsiteX9" fmla="*/ 101288 w 415186"/>
                <a:gd name="connsiteY9" fmla="*/ 291570 h 523291"/>
                <a:gd name="connsiteX10" fmla="*/ 128583 w 415186"/>
                <a:gd name="connsiteY10" fmla="*/ 332513 h 523291"/>
                <a:gd name="connsiteX11" fmla="*/ 142231 w 415186"/>
                <a:gd name="connsiteY11" fmla="*/ 373457 h 523291"/>
                <a:gd name="connsiteX12" fmla="*/ 183174 w 415186"/>
                <a:gd name="connsiteY12" fmla="*/ 387104 h 523291"/>
                <a:gd name="connsiteX13" fmla="*/ 415186 w 415186"/>
                <a:gd name="connsiteY13" fmla="*/ 400752 h 523291"/>
                <a:gd name="connsiteX14" fmla="*/ 401539 w 415186"/>
                <a:gd name="connsiteY14" fmla="*/ 509934 h 523291"/>
                <a:gd name="connsiteX15" fmla="*/ 387891 w 415186"/>
                <a:gd name="connsiteY15" fmla="*/ 468991 h 523291"/>
                <a:gd name="connsiteX16" fmla="*/ 292357 w 415186"/>
                <a:gd name="connsiteY16" fmla="*/ 428048 h 523291"/>
                <a:gd name="connsiteX17" fmla="*/ 251413 w 415186"/>
                <a:gd name="connsiteY17" fmla="*/ 400752 h 523291"/>
                <a:gd name="connsiteX18" fmla="*/ 142231 w 415186"/>
                <a:gd name="connsiteY18" fmla="*/ 277922 h 523291"/>
                <a:gd name="connsiteX19" fmla="*/ 128583 w 415186"/>
                <a:gd name="connsiteY19" fmla="*/ 223331 h 523291"/>
                <a:gd name="connsiteX20" fmla="*/ 87640 w 415186"/>
                <a:gd name="connsiteY20" fmla="*/ 196036 h 523291"/>
                <a:gd name="connsiteX21" fmla="*/ 60345 w 415186"/>
                <a:gd name="connsiteY21" fmla="*/ 155092 h 523291"/>
                <a:gd name="connsiteX22" fmla="*/ 19401 w 415186"/>
                <a:gd name="connsiteY22" fmla="*/ 114149 h 523291"/>
                <a:gd name="connsiteX23" fmla="*/ 5754 w 415186"/>
                <a:gd name="connsiteY23" fmla="*/ 18615 h 52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5186" h="523291">
                  <a:moveTo>
                    <a:pt x="346948" y="468991"/>
                  </a:moveTo>
                  <a:cubicBezTo>
                    <a:pt x="308166" y="391426"/>
                    <a:pt x="310385" y="355174"/>
                    <a:pt x="237765" y="318865"/>
                  </a:cubicBezTo>
                  <a:cubicBezTo>
                    <a:pt x="220988" y="310477"/>
                    <a:pt x="201371" y="309767"/>
                    <a:pt x="183174" y="305218"/>
                  </a:cubicBezTo>
                  <a:cubicBezTo>
                    <a:pt x="133410" y="155914"/>
                    <a:pt x="212773" y="382050"/>
                    <a:pt x="142231" y="223331"/>
                  </a:cubicBezTo>
                  <a:cubicBezTo>
                    <a:pt x="130546" y="197039"/>
                    <a:pt x="124034" y="168740"/>
                    <a:pt x="114936" y="141445"/>
                  </a:cubicBezTo>
                  <a:lnTo>
                    <a:pt x="101288" y="100501"/>
                  </a:lnTo>
                  <a:cubicBezTo>
                    <a:pt x="96739" y="86853"/>
                    <a:pt x="99610" y="67538"/>
                    <a:pt x="87640" y="59558"/>
                  </a:cubicBezTo>
                  <a:cubicBezTo>
                    <a:pt x="34727" y="24283"/>
                    <a:pt x="62258" y="37450"/>
                    <a:pt x="5754" y="18615"/>
                  </a:cubicBezTo>
                  <a:cubicBezTo>
                    <a:pt x="38603" y="117168"/>
                    <a:pt x="2889" y="0"/>
                    <a:pt x="33049" y="196036"/>
                  </a:cubicBezTo>
                  <a:cubicBezTo>
                    <a:pt x="41669" y="252067"/>
                    <a:pt x="60077" y="243490"/>
                    <a:pt x="101288" y="291570"/>
                  </a:cubicBezTo>
                  <a:cubicBezTo>
                    <a:pt x="111963" y="304024"/>
                    <a:pt x="121248" y="317842"/>
                    <a:pt x="128583" y="332513"/>
                  </a:cubicBezTo>
                  <a:cubicBezTo>
                    <a:pt x="135017" y="345380"/>
                    <a:pt x="132058" y="363284"/>
                    <a:pt x="142231" y="373457"/>
                  </a:cubicBezTo>
                  <a:cubicBezTo>
                    <a:pt x="152403" y="383629"/>
                    <a:pt x="168860" y="385673"/>
                    <a:pt x="183174" y="387104"/>
                  </a:cubicBezTo>
                  <a:cubicBezTo>
                    <a:pt x="260261" y="394813"/>
                    <a:pt x="337849" y="396203"/>
                    <a:pt x="415186" y="400752"/>
                  </a:cubicBezTo>
                  <a:cubicBezTo>
                    <a:pt x="410637" y="437146"/>
                    <a:pt x="415160" y="475880"/>
                    <a:pt x="401539" y="509934"/>
                  </a:cubicBezTo>
                  <a:cubicBezTo>
                    <a:pt x="396196" y="523291"/>
                    <a:pt x="396878" y="480225"/>
                    <a:pt x="387891" y="468991"/>
                  </a:cubicBezTo>
                  <a:cubicBezTo>
                    <a:pt x="364327" y="439536"/>
                    <a:pt x="325140" y="436243"/>
                    <a:pt x="292357" y="428048"/>
                  </a:cubicBezTo>
                  <a:cubicBezTo>
                    <a:pt x="278709" y="418949"/>
                    <a:pt x="263673" y="411650"/>
                    <a:pt x="251413" y="400752"/>
                  </a:cubicBezTo>
                  <a:cubicBezTo>
                    <a:pt x="174928" y="332765"/>
                    <a:pt x="183716" y="340149"/>
                    <a:pt x="142231" y="277922"/>
                  </a:cubicBezTo>
                  <a:cubicBezTo>
                    <a:pt x="137682" y="259725"/>
                    <a:pt x="138988" y="238938"/>
                    <a:pt x="128583" y="223331"/>
                  </a:cubicBezTo>
                  <a:cubicBezTo>
                    <a:pt x="119485" y="209683"/>
                    <a:pt x="99238" y="207634"/>
                    <a:pt x="87640" y="196036"/>
                  </a:cubicBezTo>
                  <a:cubicBezTo>
                    <a:pt x="76042" y="184437"/>
                    <a:pt x="70846" y="167693"/>
                    <a:pt x="60345" y="155092"/>
                  </a:cubicBezTo>
                  <a:cubicBezTo>
                    <a:pt x="47989" y="140265"/>
                    <a:pt x="33049" y="127797"/>
                    <a:pt x="19401" y="114149"/>
                  </a:cubicBezTo>
                  <a:cubicBezTo>
                    <a:pt x="0" y="55943"/>
                    <a:pt x="5754" y="87592"/>
                    <a:pt x="5754" y="18615"/>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Group 51"/>
          <p:cNvGrpSpPr/>
          <p:nvPr/>
        </p:nvGrpSpPr>
        <p:grpSpPr>
          <a:xfrm>
            <a:off x="1013770" y="1600200"/>
            <a:ext cx="1897110" cy="3458985"/>
            <a:chOff x="1013770" y="1600200"/>
            <a:chExt cx="1897110" cy="3458985"/>
          </a:xfrm>
        </p:grpSpPr>
        <p:sp>
          <p:nvSpPr>
            <p:cNvPr id="11" name="Freeform 10"/>
            <p:cNvSpPr/>
            <p:nvPr/>
          </p:nvSpPr>
          <p:spPr>
            <a:xfrm>
              <a:off x="1280393" y="1665027"/>
              <a:ext cx="944192" cy="3306585"/>
            </a:xfrm>
            <a:custGeom>
              <a:avLst/>
              <a:gdLst>
                <a:gd name="connsiteX0" fmla="*/ 439225 w 944192"/>
                <a:gd name="connsiteY0" fmla="*/ 0 h 3306585"/>
                <a:gd name="connsiteX1" fmla="*/ 602998 w 944192"/>
                <a:gd name="connsiteY1" fmla="*/ 341194 h 3306585"/>
                <a:gd name="connsiteX2" fmla="*/ 630294 w 944192"/>
                <a:gd name="connsiteY2" fmla="*/ 423080 h 3306585"/>
                <a:gd name="connsiteX3" fmla="*/ 643941 w 944192"/>
                <a:gd name="connsiteY3" fmla="*/ 464024 h 3306585"/>
                <a:gd name="connsiteX4" fmla="*/ 671237 w 944192"/>
                <a:gd name="connsiteY4" fmla="*/ 655092 h 3306585"/>
                <a:gd name="connsiteX5" fmla="*/ 698532 w 944192"/>
                <a:gd name="connsiteY5" fmla="*/ 764274 h 3306585"/>
                <a:gd name="connsiteX6" fmla="*/ 739476 w 944192"/>
                <a:gd name="connsiteY6" fmla="*/ 846161 h 3306585"/>
                <a:gd name="connsiteX7" fmla="*/ 753123 w 944192"/>
                <a:gd name="connsiteY7" fmla="*/ 1774209 h 3306585"/>
                <a:gd name="connsiteX8" fmla="*/ 712180 w 944192"/>
                <a:gd name="connsiteY8" fmla="*/ 1856095 h 3306585"/>
                <a:gd name="connsiteX9" fmla="*/ 643941 w 944192"/>
                <a:gd name="connsiteY9" fmla="*/ 1937982 h 3306585"/>
                <a:gd name="connsiteX10" fmla="*/ 589350 w 944192"/>
                <a:gd name="connsiteY10" fmla="*/ 1965277 h 3306585"/>
                <a:gd name="connsiteX11" fmla="*/ 398282 w 944192"/>
                <a:gd name="connsiteY11" fmla="*/ 2033516 h 3306585"/>
                <a:gd name="connsiteX12" fmla="*/ 357338 w 944192"/>
                <a:gd name="connsiteY12" fmla="*/ 2060812 h 3306585"/>
                <a:gd name="connsiteX13" fmla="*/ 179917 w 944192"/>
                <a:gd name="connsiteY13" fmla="*/ 2060812 h 3306585"/>
                <a:gd name="connsiteX14" fmla="*/ 152622 w 944192"/>
                <a:gd name="connsiteY14" fmla="*/ 2006221 h 3306585"/>
                <a:gd name="connsiteX15" fmla="*/ 70735 w 944192"/>
                <a:gd name="connsiteY15" fmla="*/ 1924334 h 3306585"/>
                <a:gd name="connsiteX16" fmla="*/ 29792 w 944192"/>
                <a:gd name="connsiteY16" fmla="*/ 1883391 h 3306585"/>
                <a:gd name="connsiteX17" fmla="*/ 2497 w 944192"/>
                <a:gd name="connsiteY17" fmla="*/ 1842448 h 3306585"/>
                <a:gd name="connsiteX18" fmla="*/ 29792 w 944192"/>
                <a:gd name="connsiteY18" fmla="*/ 1624083 h 3306585"/>
                <a:gd name="connsiteX19" fmla="*/ 111679 w 944192"/>
                <a:gd name="connsiteY19" fmla="*/ 1596788 h 3306585"/>
                <a:gd name="connsiteX20" fmla="*/ 248156 w 944192"/>
                <a:gd name="connsiteY20" fmla="*/ 1555845 h 3306585"/>
                <a:gd name="connsiteX21" fmla="*/ 289100 w 944192"/>
                <a:gd name="connsiteY21" fmla="*/ 1542197 h 3306585"/>
                <a:gd name="connsiteX22" fmla="*/ 398282 w 944192"/>
                <a:gd name="connsiteY22" fmla="*/ 1487606 h 3306585"/>
                <a:gd name="connsiteX23" fmla="*/ 548407 w 944192"/>
                <a:gd name="connsiteY23" fmla="*/ 1501254 h 3306585"/>
                <a:gd name="connsiteX24" fmla="*/ 589350 w 944192"/>
                <a:gd name="connsiteY24" fmla="*/ 1514901 h 3306585"/>
                <a:gd name="connsiteX25" fmla="*/ 657589 w 944192"/>
                <a:gd name="connsiteY25" fmla="*/ 1528549 h 3306585"/>
                <a:gd name="connsiteX26" fmla="*/ 807714 w 944192"/>
                <a:gd name="connsiteY26" fmla="*/ 1583140 h 3306585"/>
                <a:gd name="connsiteX27" fmla="*/ 848658 w 944192"/>
                <a:gd name="connsiteY27" fmla="*/ 1610436 h 3306585"/>
                <a:gd name="connsiteX28" fmla="*/ 889601 w 944192"/>
                <a:gd name="connsiteY28" fmla="*/ 1774209 h 3306585"/>
                <a:gd name="connsiteX29" fmla="*/ 944192 w 944192"/>
                <a:gd name="connsiteY29" fmla="*/ 1897039 h 3306585"/>
                <a:gd name="connsiteX30" fmla="*/ 930544 w 944192"/>
                <a:gd name="connsiteY30" fmla="*/ 2224585 h 3306585"/>
                <a:gd name="connsiteX31" fmla="*/ 903249 w 944192"/>
                <a:gd name="connsiteY31" fmla="*/ 2279176 h 3306585"/>
                <a:gd name="connsiteX32" fmla="*/ 821362 w 944192"/>
                <a:gd name="connsiteY32" fmla="*/ 2374710 h 3306585"/>
                <a:gd name="connsiteX33" fmla="*/ 698532 w 944192"/>
                <a:gd name="connsiteY33" fmla="*/ 2511188 h 3306585"/>
                <a:gd name="connsiteX34" fmla="*/ 630294 w 944192"/>
                <a:gd name="connsiteY34" fmla="*/ 2565779 h 3306585"/>
                <a:gd name="connsiteX35" fmla="*/ 562055 w 944192"/>
                <a:gd name="connsiteY35" fmla="*/ 2579427 h 3306585"/>
                <a:gd name="connsiteX36" fmla="*/ 425577 w 944192"/>
                <a:gd name="connsiteY36" fmla="*/ 2647666 h 3306585"/>
                <a:gd name="connsiteX37" fmla="*/ 357338 w 944192"/>
                <a:gd name="connsiteY37" fmla="*/ 2729552 h 3306585"/>
                <a:gd name="connsiteX38" fmla="*/ 289100 w 944192"/>
                <a:gd name="connsiteY38" fmla="*/ 2770495 h 3306585"/>
                <a:gd name="connsiteX39" fmla="*/ 207213 w 944192"/>
                <a:gd name="connsiteY39" fmla="*/ 2838734 h 3306585"/>
                <a:gd name="connsiteX40" fmla="*/ 166270 w 944192"/>
                <a:gd name="connsiteY40" fmla="*/ 2920621 h 3306585"/>
                <a:gd name="connsiteX41" fmla="*/ 125326 w 944192"/>
                <a:gd name="connsiteY41" fmla="*/ 2975212 h 3306585"/>
                <a:gd name="connsiteX42" fmla="*/ 111679 w 944192"/>
                <a:gd name="connsiteY42" fmla="*/ 3029803 h 3306585"/>
                <a:gd name="connsiteX43" fmla="*/ 179917 w 944192"/>
                <a:gd name="connsiteY43" fmla="*/ 3193576 h 3306585"/>
                <a:gd name="connsiteX44" fmla="*/ 179917 w 944192"/>
                <a:gd name="connsiteY44" fmla="*/ 3193576 h 3306585"/>
                <a:gd name="connsiteX45" fmla="*/ 207213 w 944192"/>
                <a:gd name="connsiteY45" fmla="*/ 3275463 h 3306585"/>
                <a:gd name="connsiteX46" fmla="*/ 261804 w 944192"/>
                <a:gd name="connsiteY46" fmla="*/ 3302758 h 3306585"/>
                <a:gd name="connsiteX47" fmla="*/ 671237 w 944192"/>
                <a:gd name="connsiteY47" fmla="*/ 3289110 h 3306585"/>
                <a:gd name="connsiteX48" fmla="*/ 684885 w 944192"/>
                <a:gd name="connsiteY48" fmla="*/ 3248167 h 3306585"/>
                <a:gd name="connsiteX49" fmla="*/ 671237 w 944192"/>
                <a:gd name="connsiteY49" fmla="*/ 3166280 h 3306585"/>
                <a:gd name="connsiteX50" fmla="*/ 630294 w 944192"/>
                <a:gd name="connsiteY50" fmla="*/ 3111689 h 3306585"/>
                <a:gd name="connsiteX51" fmla="*/ 589350 w 944192"/>
                <a:gd name="connsiteY51" fmla="*/ 3029803 h 3306585"/>
                <a:gd name="connsiteX52" fmla="*/ 534759 w 944192"/>
                <a:gd name="connsiteY52" fmla="*/ 2988860 h 3306585"/>
                <a:gd name="connsiteX53" fmla="*/ 384634 w 944192"/>
                <a:gd name="connsiteY53" fmla="*/ 3002507 h 3306585"/>
                <a:gd name="connsiteX54" fmla="*/ 398282 w 944192"/>
                <a:gd name="connsiteY54" fmla="*/ 3084394 h 3306585"/>
                <a:gd name="connsiteX55" fmla="*/ 671237 w 944192"/>
                <a:gd name="connsiteY55" fmla="*/ 3234519 h 3306585"/>
                <a:gd name="connsiteX56" fmla="*/ 739476 w 944192"/>
                <a:gd name="connsiteY56" fmla="*/ 3234519 h 330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44192" h="3306585">
                  <a:moveTo>
                    <a:pt x="439225" y="0"/>
                  </a:moveTo>
                  <a:cubicBezTo>
                    <a:pt x="493816" y="113731"/>
                    <a:pt x="551074" y="226220"/>
                    <a:pt x="602998" y="341194"/>
                  </a:cubicBezTo>
                  <a:cubicBezTo>
                    <a:pt x="614840" y="367416"/>
                    <a:pt x="621196" y="395785"/>
                    <a:pt x="630294" y="423080"/>
                  </a:cubicBezTo>
                  <a:lnTo>
                    <a:pt x="643941" y="464024"/>
                  </a:lnTo>
                  <a:cubicBezTo>
                    <a:pt x="654639" y="560309"/>
                    <a:pt x="652613" y="574388"/>
                    <a:pt x="671237" y="655092"/>
                  </a:cubicBezTo>
                  <a:cubicBezTo>
                    <a:pt x="679672" y="691645"/>
                    <a:pt x="685915" y="728945"/>
                    <a:pt x="698532" y="764274"/>
                  </a:cubicBezTo>
                  <a:cubicBezTo>
                    <a:pt x="708796" y="793014"/>
                    <a:pt x="725828" y="818865"/>
                    <a:pt x="739476" y="846161"/>
                  </a:cubicBezTo>
                  <a:cubicBezTo>
                    <a:pt x="828819" y="1203538"/>
                    <a:pt x="797682" y="1038981"/>
                    <a:pt x="753123" y="1774209"/>
                  </a:cubicBezTo>
                  <a:cubicBezTo>
                    <a:pt x="751277" y="1804670"/>
                    <a:pt x="727000" y="1829418"/>
                    <a:pt x="712180" y="1856095"/>
                  </a:cubicBezTo>
                  <a:cubicBezTo>
                    <a:pt x="696428" y="1884450"/>
                    <a:pt x="670304" y="1919152"/>
                    <a:pt x="643941" y="1937982"/>
                  </a:cubicBezTo>
                  <a:cubicBezTo>
                    <a:pt x="627386" y="1949807"/>
                    <a:pt x="608050" y="1957263"/>
                    <a:pt x="589350" y="1965277"/>
                  </a:cubicBezTo>
                  <a:cubicBezTo>
                    <a:pt x="460074" y="2020682"/>
                    <a:pt x="490984" y="2010342"/>
                    <a:pt x="398282" y="2033516"/>
                  </a:cubicBezTo>
                  <a:cubicBezTo>
                    <a:pt x="384634" y="2042615"/>
                    <a:pt x="372415" y="2054351"/>
                    <a:pt x="357338" y="2060812"/>
                  </a:cubicBezTo>
                  <a:cubicBezTo>
                    <a:pt x="294068" y="2087928"/>
                    <a:pt x="252676" y="2068896"/>
                    <a:pt x="179917" y="2060812"/>
                  </a:cubicBezTo>
                  <a:cubicBezTo>
                    <a:pt x="170819" y="2042615"/>
                    <a:pt x="165331" y="2022108"/>
                    <a:pt x="152622" y="2006221"/>
                  </a:cubicBezTo>
                  <a:cubicBezTo>
                    <a:pt x="128508" y="1976078"/>
                    <a:pt x="98031" y="1951630"/>
                    <a:pt x="70735" y="1924334"/>
                  </a:cubicBezTo>
                  <a:cubicBezTo>
                    <a:pt x="57087" y="1910686"/>
                    <a:pt x="40498" y="1899450"/>
                    <a:pt x="29792" y="1883391"/>
                  </a:cubicBezTo>
                  <a:lnTo>
                    <a:pt x="2497" y="1842448"/>
                  </a:lnTo>
                  <a:cubicBezTo>
                    <a:pt x="11595" y="1769660"/>
                    <a:pt x="0" y="1691115"/>
                    <a:pt x="29792" y="1624083"/>
                  </a:cubicBezTo>
                  <a:cubicBezTo>
                    <a:pt x="41477" y="1597791"/>
                    <a:pt x="84965" y="1607474"/>
                    <a:pt x="111679" y="1596788"/>
                  </a:cubicBezTo>
                  <a:cubicBezTo>
                    <a:pt x="225026" y="1551449"/>
                    <a:pt x="99949" y="1580545"/>
                    <a:pt x="248156" y="1555845"/>
                  </a:cubicBezTo>
                  <a:cubicBezTo>
                    <a:pt x="261804" y="1551296"/>
                    <a:pt x="276003" y="1548150"/>
                    <a:pt x="289100" y="1542197"/>
                  </a:cubicBezTo>
                  <a:cubicBezTo>
                    <a:pt x="326143" y="1525359"/>
                    <a:pt x="398282" y="1487606"/>
                    <a:pt x="398282" y="1487606"/>
                  </a:cubicBezTo>
                  <a:cubicBezTo>
                    <a:pt x="448324" y="1492155"/>
                    <a:pt x="498664" y="1494148"/>
                    <a:pt x="548407" y="1501254"/>
                  </a:cubicBezTo>
                  <a:cubicBezTo>
                    <a:pt x="562648" y="1503288"/>
                    <a:pt x="575394" y="1511412"/>
                    <a:pt x="589350" y="1514901"/>
                  </a:cubicBezTo>
                  <a:cubicBezTo>
                    <a:pt x="611854" y="1520527"/>
                    <a:pt x="634843" y="1524000"/>
                    <a:pt x="657589" y="1528549"/>
                  </a:cubicBezTo>
                  <a:cubicBezTo>
                    <a:pt x="750256" y="1590328"/>
                    <a:pt x="635710" y="1520593"/>
                    <a:pt x="807714" y="1583140"/>
                  </a:cubicBezTo>
                  <a:cubicBezTo>
                    <a:pt x="823129" y="1588746"/>
                    <a:pt x="835010" y="1601337"/>
                    <a:pt x="848658" y="1610436"/>
                  </a:cubicBezTo>
                  <a:cubicBezTo>
                    <a:pt x="898763" y="1710648"/>
                    <a:pt x="861878" y="1621736"/>
                    <a:pt x="889601" y="1774209"/>
                  </a:cubicBezTo>
                  <a:cubicBezTo>
                    <a:pt x="896257" y="1810818"/>
                    <a:pt x="932119" y="1872893"/>
                    <a:pt x="944192" y="1897039"/>
                  </a:cubicBezTo>
                  <a:cubicBezTo>
                    <a:pt x="939643" y="2006221"/>
                    <a:pt x="942186" y="2115930"/>
                    <a:pt x="930544" y="2224585"/>
                  </a:cubicBezTo>
                  <a:cubicBezTo>
                    <a:pt x="928377" y="2244814"/>
                    <a:pt x="914032" y="2261924"/>
                    <a:pt x="903249" y="2279176"/>
                  </a:cubicBezTo>
                  <a:cubicBezTo>
                    <a:pt x="848265" y="2367152"/>
                    <a:pt x="880478" y="2302457"/>
                    <a:pt x="821362" y="2374710"/>
                  </a:cubicBezTo>
                  <a:cubicBezTo>
                    <a:pt x="669480" y="2560342"/>
                    <a:pt x="799017" y="2435824"/>
                    <a:pt x="698532" y="2511188"/>
                  </a:cubicBezTo>
                  <a:cubicBezTo>
                    <a:pt x="675229" y="2528666"/>
                    <a:pt x="656348" y="2552752"/>
                    <a:pt x="630294" y="2565779"/>
                  </a:cubicBezTo>
                  <a:cubicBezTo>
                    <a:pt x="609546" y="2576153"/>
                    <a:pt x="584801" y="2574878"/>
                    <a:pt x="562055" y="2579427"/>
                  </a:cubicBezTo>
                  <a:cubicBezTo>
                    <a:pt x="464561" y="2644423"/>
                    <a:pt x="511994" y="2626061"/>
                    <a:pt x="425577" y="2647666"/>
                  </a:cubicBezTo>
                  <a:cubicBezTo>
                    <a:pt x="402458" y="2682345"/>
                    <a:pt x="392368" y="2703280"/>
                    <a:pt x="357338" y="2729552"/>
                  </a:cubicBezTo>
                  <a:cubicBezTo>
                    <a:pt x="336117" y="2745468"/>
                    <a:pt x="310553" y="2754893"/>
                    <a:pt x="289100" y="2770495"/>
                  </a:cubicBezTo>
                  <a:cubicBezTo>
                    <a:pt x="260365" y="2791393"/>
                    <a:pt x="234509" y="2815988"/>
                    <a:pt x="207213" y="2838734"/>
                  </a:cubicBezTo>
                  <a:cubicBezTo>
                    <a:pt x="193565" y="2866030"/>
                    <a:pt x="181971" y="2894453"/>
                    <a:pt x="166270" y="2920621"/>
                  </a:cubicBezTo>
                  <a:cubicBezTo>
                    <a:pt x="154567" y="2940126"/>
                    <a:pt x="135498" y="2954867"/>
                    <a:pt x="125326" y="2975212"/>
                  </a:cubicBezTo>
                  <a:cubicBezTo>
                    <a:pt x="116938" y="2991989"/>
                    <a:pt x="116228" y="3011606"/>
                    <a:pt x="111679" y="3029803"/>
                  </a:cubicBezTo>
                  <a:cubicBezTo>
                    <a:pt x="130719" y="3144048"/>
                    <a:pt x="109977" y="3088665"/>
                    <a:pt x="179917" y="3193576"/>
                  </a:cubicBezTo>
                  <a:lnTo>
                    <a:pt x="179917" y="3193576"/>
                  </a:lnTo>
                  <a:cubicBezTo>
                    <a:pt x="189016" y="3220872"/>
                    <a:pt x="189950" y="3252445"/>
                    <a:pt x="207213" y="3275463"/>
                  </a:cubicBezTo>
                  <a:cubicBezTo>
                    <a:pt x="219420" y="3291739"/>
                    <a:pt x="243607" y="3293660"/>
                    <a:pt x="261804" y="3302758"/>
                  </a:cubicBezTo>
                  <a:cubicBezTo>
                    <a:pt x="398282" y="3298209"/>
                    <a:pt x="535806" y="3306585"/>
                    <a:pt x="671237" y="3289110"/>
                  </a:cubicBezTo>
                  <a:cubicBezTo>
                    <a:pt x="685505" y="3287269"/>
                    <a:pt x="684885" y="3262553"/>
                    <a:pt x="684885" y="3248167"/>
                  </a:cubicBezTo>
                  <a:cubicBezTo>
                    <a:pt x="684885" y="3220495"/>
                    <a:pt x="681514" y="3191973"/>
                    <a:pt x="671237" y="3166280"/>
                  </a:cubicBezTo>
                  <a:cubicBezTo>
                    <a:pt x="662789" y="3145161"/>
                    <a:pt x="643942" y="3129886"/>
                    <a:pt x="630294" y="3111689"/>
                  </a:cubicBezTo>
                  <a:cubicBezTo>
                    <a:pt x="619194" y="3078388"/>
                    <a:pt x="615807" y="3056260"/>
                    <a:pt x="589350" y="3029803"/>
                  </a:cubicBezTo>
                  <a:cubicBezTo>
                    <a:pt x="573266" y="3013719"/>
                    <a:pt x="552956" y="3002508"/>
                    <a:pt x="534759" y="2988860"/>
                  </a:cubicBezTo>
                  <a:cubicBezTo>
                    <a:pt x="484717" y="2993409"/>
                    <a:pt x="432303" y="2986617"/>
                    <a:pt x="384634" y="3002507"/>
                  </a:cubicBezTo>
                  <a:cubicBezTo>
                    <a:pt x="340174" y="3017327"/>
                    <a:pt x="392223" y="3079008"/>
                    <a:pt x="398282" y="3084394"/>
                  </a:cubicBezTo>
                  <a:cubicBezTo>
                    <a:pt x="470612" y="3148687"/>
                    <a:pt x="585123" y="3205815"/>
                    <a:pt x="671237" y="3234519"/>
                  </a:cubicBezTo>
                  <a:cubicBezTo>
                    <a:pt x="692816" y="3241712"/>
                    <a:pt x="716730" y="3234519"/>
                    <a:pt x="739476" y="3234519"/>
                  </a:cubicBezTo>
                </a:path>
              </a:pathLst>
            </a:cu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295400" y="1752600"/>
              <a:ext cx="944192" cy="3306585"/>
            </a:xfrm>
            <a:custGeom>
              <a:avLst/>
              <a:gdLst>
                <a:gd name="connsiteX0" fmla="*/ 439225 w 944192"/>
                <a:gd name="connsiteY0" fmla="*/ 0 h 3306585"/>
                <a:gd name="connsiteX1" fmla="*/ 602998 w 944192"/>
                <a:gd name="connsiteY1" fmla="*/ 341194 h 3306585"/>
                <a:gd name="connsiteX2" fmla="*/ 630294 w 944192"/>
                <a:gd name="connsiteY2" fmla="*/ 423080 h 3306585"/>
                <a:gd name="connsiteX3" fmla="*/ 643941 w 944192"/>
                <a:gd name="connsiteY3" fmla="*/ 464024 h 3306585"/>
                <a:gd name="connsiteX4" fmla="*/ 671237 w 944192"/>
                <a:gd name="connsiteY4" fmla="*/ 655092 h 3306585"/>
                <a:gd name="connsiteX5" fmla="*/ 698532 w 944192"/>
                <a:gd name="connsiteY5" fmla="*/ 764274 h 3306585"/>
                <a:gd name="connsiteX6" fmla="*/ 739476 w 944192"/>
                <a:gd name="connsiteY6" fmla="*/ 846161 h 3306585"/>
                <a:gd name="connsiteX7" fmla="*/ 753123 w 944192"/>
                <a:gd name="connsiteY7" fmla="*/ 1774209 h 3306585"/>
                <a:gd name="connsiteX8" fmla="*/ 712180 w 944192"/>
                <a:gd name="connsiteY8" fmla="*/ 1856095 h 3306585"/>
                <a:gd name="connsiteX9" fmla="*/ 643941 w 944192"/>
                <a:gd name="connsiteY9" fmla="*/ 1937982 h 3306585"/>
                <a:gd name="connsiteX10" fmla="*/ 589350 w 944192"/>
                <a:gd name="connsiteY10" fmla="*/ 1965277 h 3306585"/>
                <a:gd name="connsiteX11" fmla="*/ 398282 w 944192"/>
                <a:gd name="connsiteY11" fmla="*/ 2033516 h 3306585"/>
                <a:gd name="connsiteX12" fmla="*/ 357338 w 944192"/>
                <a:gd name="connsiteY12" fmla="*/ 2060812 h 3306585"/>
                <a:gd name="connsiteX13" fmla="*/ 179917 w 944192"/>
                <a:gd name="connsiteY13" fmla="*/ 2060812 h 3306585"/>
                <a:gd name="connsiteX14" fmla="*/ 152622 w 944192"/>
                <a:gd name="connsiteY14" fmla="*/ 2006221 h 3306585"/>
                <a:gd name="connsiteX15" fmla="*/ 70735 w 944192"/>
                <a:gd name="connsiteY15" fmla="*/ 1924334 h 3306585"/>
                <a:gd name="connsiteX16" fmla="*/ 29792 w 944192"/>
                <a:gd name="connsiteY16" fmla="*/ 1883391 h 3306585"/>
                <a:gd name="connsiteX17" fmla="*/ 2497 w 944192"/>
                <a:gd name="connsiteY17" fmla="*/ 1842448 h 3306585"/>
                <a:gd name="connsiteX18" fmla="*/ 29792 w 944192"/>
                <a:gd name="connsiteY18" fmla="*/ 1624083 h 3306585"/>
                <a:gd name="connsiteX19" fmla="*/ 111679 w 944192"/>
                <a:gd name="connsiteY19" fmla="*/ 1596788 h 3306585"/>
                <a:gd name="connsiteX20" fmla="*/ 248156 w 944192"/>
                <a:gd name="connsiteY20" fmla="*/ 1555845 h 3306585"/>
                <a:gd name="connsiteX21" fmla="*/ 289100 w 944192"/>
                <a:gd name="connsiteY21" fmla="*/ 1542197 h 3306585"/>
                <a:gd name="connsiteX22" fmla="*/ 398282 w 944192"/>
                <a:gd name="connsiteY22" fmla="*/ 1487606 h 3306585"/>
                <a:gd name="connsiteX23" fmla="*/ 548407 w 944192"/>
                <a:gd name="connsiteY23" fmla="*/ 1501254 h 3306585"/>
                <a:gd name="connsiteX24" fmla="*/ 589350 w 944192"/>
                <a:gd name="connsiteY24" fmla="*/ 1514901 h 3306585"/>
                <a:gd name="connsiteX25" fmla="*/ 657589 w 944192"/>
                <a:gd name="connsiteY25" fmla="*/ 1528549 h 3306585"/>
                <a:gd name="connsiteX26" fmla="*/ 807714 w 944192"/>
                <a:gd name="connsiteY26" fmla="*/ 1583140 h 3306585"/>
                <a:gd name="connsiteX27" fmla="*/ 848658 w 944192"/>
                <a:gd name="connsiteY27" fmla="*/ 1610436 h 3306585"/>
                <a:gd name="connsiteX28" fmla="*/ 889601 w 944192"/>
                <a:gd name="connsiteY28" fmla="*/ 1774209 h 3306585"/>
                <a:gd name="connsiteX29" fmla="*/ 944192 w 944192"/>
                <a:gd name="connsiteY29" fmla="*/ 1897039 h 3306585"/>
                <a:gd name="connsiteX30" fmla="*/ 930544 w 944192"/>
                <a:gd name="connsiteY30" fmla="*/ 2224585 h 3306585"/>
                <a:gd name="connsiteX31" fmla="*/ 903249 w 944192"/>
                <a:gd name="connsiteY31" fmla="*/ 2279176 h 3306585"/>
                <a:gd name="connsiteX32" fmla="*/ 821362 w 944192"/>
                <a:gd name="connsiteY32" fmla="*/ 2374710 h 3306585"/>
                <a:gd name="connsiteX33" fmla="*/ 698532 w 944192"/>
                <a:gd name="connsiteY33" fmla="*/ 2511188 h 3306585"/>
                <a:gd name="connsiteX34" fmla="*/ 630294 w 944192"/>
                <a:gd name="connsiteY34" fmla="*/ 2565779 h 3306585"/>
                <a:gd name="connsiteX35" fmla="*/ 562055 w 944192"/>
                <a:gd name="connsiteY35" fmla="*/ 2579427 h 3306585"/>
                <a:gd name="connsiteX36" fmla="*/ 425577 w 944192"/>
                <a:gd name="connsiteY36" fmla="*/ 2647666 h 3306585"/>
                <a:gd name="connsiteX37" fmla="*/ 357338 w 944192"/>
                <a:gd name="connsiteY37" fmla="*/ 2729552 h 3306585"/>
                <a:gd name="connsiteX38" fmla="*/ 289100 w 944192"/>
                <a:gd name="connsiteY38" fmla="*/ 2770495 h 3306585"/>
                <a:gd name="connsiteX39" fmla="*/ 207213 w 944192"/>
                <a:gd name="connsiteY39" fmla="*/ 2838734 h 3306585"/>
                <a:gd name="connsiteX40" fmla="*/ 166270 w 944192"/>
                <a:gd name="connsiteY40" fmla="*/ 2920621 h 3306585"/>
                <a:gd name="connsiteX41" fmla="*/ 125326 w 944192"/>
                <a:gd name="connsiteY41" fmla="*/ 2975212 h 3306585"/>
                <a:gd name="connsiteX42" fmla="*/ 111679 w 944192"/>
                <a:gd name="connsiteY42" fmla="*/ 3029803 h 3306585"/>
                <a:gd name="connsiteX43" fmla="*/ 179917 w 944192"/>
                <a:gd name="connsiteY43" fmla="*/ 3193576 h 3306585"/>
                <a:gd name="connsiteX44" fmla="*/ 179917 w 944192"/>
                <a:gd name="connsiteY44" fmla="*/ 3193576 h 3306585"/>
                <a:gd name="connsiteX45" fmla="*/ 207213 w 944192"/>
                <a:gd name="connsiteY45" fmla="*/ 3275463 h 3306585"/>
                <a:gd name="connsiteX46" fmla="*/ 261804 w 944192"/>
                <a:gd name="connsiteY46" fmla="*/ 3302758 h 3306585"/>
                <a:gd name="connsiteX47" fmla="*/ 671237 w 944192"/>
                <a:gd name="connsiteY47" fmla="*/ 3289110 h 3306585"/>
                <a:gd name="connsiteX48" fmla="*/ 684885 w 944192"/>
                <a:gd name="connsiteY48" fmla="*/ 3248167 h 3306585"/>
                <a:gd name="connsiteX49" fmla="*/ 671237 w 944192"/>
                <a:gd name="connsiteY49" fmla="*/ 3166280 h 3306585"/>
                <a:gd name="connsiteX50" fmla="*/ 630294 w 944192"/>
                <a:gd name="connsiteY50" fmla="*/ 3111689 h 3306585"/>
                <a:gd name="connsiteX51" fmla="*/ 589350 w 944192"/>
                <a:gd name="connsiteY51" fmla="*/ 3029803 h 3306585"/>
                <a:gd name="connsiteX52" fmla="*/ 534759 w 944192"/>
                <a:gd name="connsiteY52" fmla="*/ 2988860 h 3306585"/>
                <a:gd name="connsiteX53" fmla="*/ 384634 w 944192"/>
                <a:gd name="connsiteY53" fmla="*/ 3002507 h 3306585"/>
                <a:gd name="connsiteX54" fmla="*/ 398282 w 944192"/>
                <a:gd name="connsiteY54" fmla="*/ 3084394 h 3306585"/>
                <a:gd name="connsiteX55" fmla="*/ 671237 w 944192"/>
                <a:gd name="connsiteY55" fmla="*/ 3234519 h 3306585"/>
                <a:gd name="connsiteX56" fmla="*/ 739476 w 944192"/>
                <a:gd name="connsiteY56" fmla="*/ 3234519 h 330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44192" h="3306585">
                  <a:moveTo>
                    <a:pt x="439225" y="0"/>
                  </a:moveTo>
                  <a:cubicBezTo>
                    <a:pt x="493816" y="113731"/>
                    <a:pt x="551074" y="226220"/>
                    <a:pt x="602998" y="341194"/>
                  </a:cubicBezTo>
                  <a:cubicBezTo>
                    <a:pt x="614840" y="367416"/>
                    <a:pt x="621196" y="395785"/>
                    <a:pt x="630294" y="423080"/>
                  </a:cubicBezTo>
                  <a:lnTo>
                    <a:pt x="643941" y="464024"/>
                  </a:lnTo>
                  <a:cubicBezTo>
                    <a:pt x="654639" y="560309"/>
                    <a:pt x="652613" y="574388"/>
                    <a:pt x="671237" y="655092"/>
                  </a:cubicBezTo>
                  <a:cubicBezTo>
                    <a:pt x="679672" y="691645"/>
                    <a:pt x="685915" y="728945"/>
                    <a:pt x="698532" y="764274"/>
                  </a:cubicBezTo>
                  <a:cubicBezTo>
                    <a:pt x="708796" y="793014"/>
                    <a:pt x="725828" y="818865"/>
                    <a:pt x="739476" y="846161"/>
                  </a:cubicBezTo>
                  <a:cubicBezTo>
                    <a:pt x="828819" y="1203538"/>
                    <a:pt x="797682" y="1038981"/>
                    <a:pt x="753123" y="1774209"/>
                  </a:cubicBezTo>
                  <a:cubicBezTo>
                    <a:pt x="751277" y="1804670"/>
                    <a:pt x="727000" y="1829418"/>
                    <a:pt x="712180" y="1856095"/>
                  </a:cubicBezTo>
                  <a:cubicBezTo>
                    <a:pt x="696428" y="1884450"/>
                    <a:pt x="670304" y="1919152"/>
                    <a:pt x="643941" y="1937982"/>
                  </a:cubicBezTo>
                  <a:cubicBezTo>
                    <a:pt x="627386" y="1949807"/>
                    <a:pt x="608050" y="1957263"/>
                    <a:pt x="589350" y="1965277"/>
                  </a:cubicBezTo>
                  <a:cubicBezTo>
                    <a:pt x="460074" y="2020682"/>
                    <a:pt x="490984" y="2010342"/>
                    <a:pt x="398282" y="2033516"/>
                  </a:cubicBezTo>
                  <a:cubicBezTo>
                    <a:pt x="384634" y="2042615"/>
                    <a:pt x="372415" y="2054351"/>
                    <a:pt x="357338" y="2060812"/>
                  </a:cubicBezTo>
                  <a:cubicBezTo>
                    <a:pt x="294068" y="2087928"/>
                    <a:pt x="252676" y="2068896"/>
                    <a:pt x="179917" y="2060812"/>
                  </a:cubicBezTo>
                  <a:cubicBezTo>
                    <a:pt x="170819" y="2042615"/>
                    <a:pt x="165331" y="2022108"/>
                    <a:pt x="152622" y="2006221"/>
                  </a:cubicBezTo>
                  <a:cubicBezTo>
                    <a:pt x="128508" y="1976078"/>
                    <a:pt x="98031" y="1951630"/>
                    <a:pt x="70735" y="1924334"/>
                  </a:cubicBezTo>
                  <a:cubicBezTo>
                    <a:pt x="57087" y="1910686"/>
                    <a:pt x="40498" y="1899450"/>
                    <a:pt x="29792" y="1883391"/>
                  </a:cubicBezTo>
                  <a:lnTo>
                    <a:pt x="2497" y="1842448"/>
                  </a:lnTo>
                  <a:cubicBezTo>
                    <a:pt x="11595" y="1769660"/>
                    <a:pt x="0" y="1691115"/>
                    <a:pt x="29792" y="1624083"/>
                  </a:cubicBezTo>
                  <a:cubicBezTo>
                    <a:pt x="41477" y="1597791"/>
                    <a:pt x="84965" y="1607474"/>
                    <a:pt x="111679" y="1596788"/>
                  </a:cubicBezTo>
                  <a:cubicBezTo>
                    <a:pt x="225026" y="1551449"/>
                    <a:pt x="99949" y="1580545"/>
                    <a:pt x="248156" y="1555845"/>
                  </a:cubicBezTo>
                  <a:cubicBezTo>
                    <a:pt x="261804" y="1551296"/>
                    <a:pt x="276003" y="1548150"/>
                    <a:pt x="289100" y="1542197"/>
                  </a:cubicBezTo>
                  <a:cubicBezTo>
                    <a:pt x="326143" y="1525359"/>
                    <a:pt x="398282" y="1487606"/>
                    <a:pt x="398282" y="1487606"/>
                  </a:cubicBezTo>
                  <a:cubicBezTo>
                    <a:pt x="448324" y="1492155"/>
                    <a:pt x="498664" y="1494148"/>
                    <a:pt x="548407" y="1501254"/>
                  </a:cubicBezTo>
                  <a:cubicBezTo>
                    <a:pt x="562648" y="1503288"/>
                    <a:pt x="575394" y="1511412"/>
                    <a:pt x="589350" y="1514901"/>
                  </a:cubicBezTo>
                  <a:cubicBezTo>
                    <a:pt x="611854" y="1520527"/>
                    <a:pt x="634843" y="1524000"/>
                    <a:pt x="657589" y="1528549"/>
                  </a:cubicBezTo>
                  <a:cubicBezTo>
                    <a:pt x="750256" y="1590328"/>
                    <a:pt x="635710" y="1520593"/>
                    <a:pt x="807714" y="1583140"/>
                  </a:cubicBezTo>
                  <a:cubicBezTo>
                    <a:pt x="823129" y="1588746"/>
                    <a:pt x="835010" y="1601337"/>
                    <a:pt x="848658" y="1610436"/>
                  </a:cubicBezTo>
                  <a:cubicBezTo>
                    <a:pt x="898763" y="1710648"/>
                    <a:pt x="861878" y="1621736"/>
                    <a:pt x="889601" y="1774209"/>
                  </a:cubicBezTo>
                  <a:cubicBezTo>
                    <a:pt x="896257" y="1810818"/>
                    <a:pt x="932119" y="1872893"/>
                    <a:pt x="944192" y="1897039"/>
                  </a:cubicBezTo>
                  <a:cubicBezTo>
                    <a:pt x="939643" y="2006221"/>
                    <a:pt x="942186" y="2115930"/>
                    <a:pt x="930544" y="2224585"/>
                  </a:cubicBezTo>
                  <a:cubicBezTo>
                    <a:pt x="928377" y="2244814"/>
                    <a:pt x="914032" y="2261924"/>
                    <a:pt x="903249" y="2279176"/>
                  </a:cubicBezTo>
                  <a:cubicBezTo>
                    <a:pt x="848265" y="2367152"/>
                    <a:pt x="880478" y="2302457"/>
                    <a:pt x="821362" y="2374710"/>
                  </a:cubicBezTo>
                  <a:cubicBezTo>
                    <a:pt x="669480" y="2560342"/>
                    <a:pt x="799017" y="2435824"/>
                    <a:pt x="698532" y="2511188"/>
                  </a:cubicBezTo>
                  <a:cubicBezTo>
                    <a:pt x="675229" y="2528666"/>
                    <a:pt x="656348" y="2552752"/>
                    <a:pt x="630294" y="2565779"/>
                  </a:cubicBezTo>
                  <a:cubicBezTo>
                    <a:pt x="609546" y="2576153"/>
                    <a:pt x="584801" y="2574878"/>
                    <a:pt x="562055" y="2579427"/>
                  </a:cubicBezTo>
                  <a:cubicBezTo>
                    <a:pt x="464561" y="2644423"/>
                    <a:pt x="511994" y="2626061"/>
                    <a:pt x="425577" y="2647666"/>
                  </a:cubicBezTo>
                  <a:cubicBezTo>
                    <a:pt x="402458" y="2682345"/>
                    <a:pt x="392368" y="2703280"/>
                    <a:pt x="357338" y="2729552"/>
                  </a:cubicBezTo>
                  <a:cubicBezTo>
                    <a:pt x="336117" y="2745468"/>
                    <a:pt x="310553" y="2754893"/>
                    <a:pt x="289100" y="2770495"/>
                  </a:cubicBezTo>
                  <a:cubicBezTo>
                    <a:pt x="260365" y="2791393"/>
                    <a:pt x="234509" y="2815988"/>
                    <a:pt x="207213" y="2838734"/>
                  </a:cubicBezTo>
                  <a:cubicBezTo>
                    <a:pt x="193565" y="2866030"/>
                    <a:pt x="181971" y="2894453"/>
                    <a:pt x="166270" y="2920621"/>
                  </a:cubicBezTo>
                  <a:cubicBezTo>
                    <a:pt x="154567" y="2940126"/>
                    <a:pt x="135498" y="2954867"/>
                    <a:pt x="125326" y="2975212"/>
                  </a:cubicBezTo>
                  <a:cubicBezTo>
                    <a:pt x="116938" y="2991989"/>
                    <a:pt x="116228" y="3011606"/>
                    <a:pt x="111679" y="3029803"/>
                  </a:cubicBezTo>
                  <a:cubicBezTo>
                    <a:pt x="130719" y="3144048"/>
                    <a:pt x="109977" y="3088665"/>
                    <a:pt x="179917" y="3193576"/>
                  </a:cubicBezTo>
                  <a:lnTo>
                    <a:pt x="179917" y="3193576"/>
                  </a:lnTo>
                  <a:cubicBezTo>
                    <a:pt x="189016" y="3220872"/>
                    <a:pt x="189950" y="3252445"/>
                    <a:pt x="207213" y="3275463"/>
                  </a:cubicBezTo>
                  <a:cubicBezTo>
                    <a:pt x="219420" y="3291739"/>
                    <a:pt x="243607" y="3293660"/>
                    <a:pt x="261804" y="3302758"/>
                  </a:cubicBezTo>
                  <a:cubicBezTo>
                    <a:pt x="398282" y="3298209"/>
                    <a:pt x="535806" y="3306585"/>
                    <a:pt x="671237" y="3289110"/>
                  </a:cubicBezTo>
                  <a:cubicBezTo>
                    <a:pt x="685505" y="3287269"/>
                    <a:pt x="684885" y="3262553"/>
                    <a:pt x="684885" y="3248167"/>
                  </a:cubicBezTo>
                  <a:cubicBezTo>
                    <a:pt x="684885" y="3220495"/>
                    <a:pt x="681514" y="3191973"/>
                    <a:pt x="671237" y="3166280"/>
                  </a:cubicBezTo>
                  <a:cubicBezTo>
                    <a:pt x="662789" y="3145161"/>
                    <a:pt x="643942" y="3129886"/>
                    <a:pt x="630294" y="3111689"/>
                  </a:cubicBezTo>
                  <a:cubicBezTo>
                    <a:pt x="619194" y="3078388"/>
                    <a:pt x="615807" y="3056260"/>
                    <a:pt x="589350" y="3029803"/>
                  </a:cubicBezTo>
                  <a:cubicBezTo>
                    <a:pt x="573266" y="3013719"/>
                    <a:pt x="552956" y="3002508"/>
                    <a:pt x="534759" y="2988860"/>
                  </a:cubicBezTo>
                  <a:cubicBezTo>
                    <a:pt x="484717" y="2993409"/>
                    <a:pt x="432303" y="2986617"/>
                    <a:pt x="384634" y="3002507"/>
                  </a:cubicBezTo>
                  <a:cubicBezTo>
                    <a:pt x="340174" y="3017327"/>
                    <a:pt x="392223" y="3079008"/>
                    <a:pt x="398282" y="3084394"/>
                  </a:cubicBezTo>
                  <a:cubicBezTo>
                    <a:pt x="470612" y="3148687"/>
                    <a:pt x="585123" y="3205815"/>
                    <a:pt x="671237" y="3234519"/>
                  </a:cubicBezTo>
                  <a:cubicBezTo>
                    <a:pt x="692816" y="3241712"/>
                    <a:pt x="716730" y="3234519"/>
                    <a:pt x="739476" y="3234519"/>
                  </a:cubicBezTo>
                </a:path>
              </a:pathLst>
            </a:cu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295400" y="1600200"/>
              <a:ext cx="944192" cy="3306585"/>
            </a:xfrm>
            <a:custGeom>
              <a:avLst/>
              <a:gdLst>
                <a:gd name="connsiteX0" fmla="*/ 439225 w 944192"/>
                <a:gd name="connsiteY0" fmla="*/ 0 h 3306585"/>
                <a:gd name="connsiteX1" fmla="*/ 602998 w 944192"/>
                <a:gd name="connsiteY1" fmla="*/ 341194 h 3306585"/>
                <a:gd name="connsiteX2" fmla="*/ 630294 w 944192"/>
                <a:gd name="connsiteY2" fmla="*/ 423080 h 3306585"/>
                <a:gd name="connsiteX3" fmla="*/ 643941 w 944192"/>
                <a:gd name="connsiteY3" fmla="*/ 464024 h 3306585"/>
                <a:gd name="connsiteX4" fmla="*/ 671237 w 944192"/>
                <a:gd name="connsiteY4" fmla="*/ 655092 h 3306585"/>
                <a:gd name="connsiteX5" fmla="*/ 698532 w 944192"/>
                <a:gd name="connsiteY5" fmla="*/ 764274 h 3306585"/>
                <a:gd name="connsiteX6" fmla="*/ 739476 w 944192"/>
                <a:gd name="connsiteY6" fmla="*/ 846161 h 3306585"/>
                <a:gd name="connsiteX7" fmla="*/ 753123 w 944192"/>
                <a:gd name="connsiteY7" fmla="*/ 1774209 h 3306585"/>
                <a:gd name="connsiteX8" fmla="*/ 712180 w 944192"/>
                <a:gd name="connsiteY8" fmla="*/ 1856095 h 3306585"/>
                <a:gd name="connsiteX9" fmla="*/ 643941 w 944192"/>
                <a:gd name="connsiteY9" fmla="*/ 1937982 h 3306585"/>
                <a:gd name="connsiteX10" fmla="*/ 589350 w 944192"/>
                <a:gd name="connsiteY10" fmla="*/ 1965277 h 3306585"/>
                <a:gd name="connsiteX11" fmla="*/ 398282 w 944192"/>
                <a:gd name="connsiteY11" fmla="*/ 2033516 h 3306585"/>
                <a:gd name="connsiteX12" fmla="*/ 357338 w 944192"/>
                <a:gd name="connsiteY12" fmla="*/ 2060812 h 3306585"/>
                <a:gd name="connsiteX13" fmla="*/ 179917 w 944192"/>
                <a:gd name="connsiteY13" fmla="*/ 2060812 h 3306585"/>
                <a:gd name="connsiteX14" fmla="*/ 152622 w 944192"/>
                <a:gd name="connsiteY14" fmla="*/ 2006221 h 3306585"/>
                <a:gd name="connsiteX15" fmla="*/ 70735 w 944192"/>
                <a:gd name="connsiteY15" fmla="*/ 1924334 h 3306585"/>
                <a:gd name="connsiteX16" fmla="*/ 29792 w 944192"/>
                <a:gd name="connsiteY16" fmla="*/ 1883391 h 3306585"/>
                <a:gd name="connsiteX17" fmla="*/ 2497 w 944192"/>
                <a:gd name="connsiteY17" fmla="*/ 1842448 h 3306585"/>
                <a:gd name="connsiteX18" fmla="*/ 29792 w 944192"/>
                <a:gd name="connsiteY18" fmla="*/ 1624083 h 3306585"/>
                <a:gd name="connsiteX19" fmla="*/ 111679 w 944192"/>
                <a:gd name="connsiteY19" fmla="*/ 1596788 h 3306585"/>
                <a:gd name="connsiteX20" fmla="*/ 248156 w 944192"/>
                <a:gd name="connsiteY20" fmla="*/ 1555845 h 3306585"/>
                <a:gd name="connsiteX21" fmla="*/ 289100 w 944192"/>
                <a:gd name="connsiteY21" fmla="*/ 1542197 h 3306585"/>
                <a:gd name="connsiteX22" fmla="*/ 398282 w 944192"/>
                <a:gd name="connsiteY22" fmla="*/ 1487606 h 3306585"/>
                <a:gd name="connsiteX23" fmla="*/ 548407 w 944192"/>
                <a:gd name="connsiteY23" fmla="*/ 1501254 h 3306585"/>
                <a:gd name="connsiteX24" fmla="*/ 589350 w 944192"/>
                <a:gd name="connsiteY24" fmla="*/ 1514901 h 3306585"/>
                <a:gd name="connsiteX25" fmla="*/ 657589 w 944192"/>
                <a:gd name="connsiteY25" fmla="*/ 1528549 h 3306585"/>
                <a:gd name="connsiteX26" fmla="*/ 807714 w 944192"/>
                <a:gd name="connsiteY26" fmla="*/ 1583140 h 3306585"/>
                <a:gd name="connsiteX27" fmla="*/ 848658 w 944192"/>
                <a:gd name="connsiteY27" fmla="*/ 1610436 h 3306585"/>
                <a:gd name="connsiteX28" fmla="*/ 889601 w 944192"/>
                <a:gd name="connsiteY28" fmla="*/ 1774209 h 3306585"/>
                <a:gd name="connsiteX29" fmla="*/ 944192 w 944192"/>
                <a:gd name="connsiteY29" fmla="*/ 1897039 h 3306585"/>
                <a:gd name="connsiteX30" fmla="*/ 930544 w 944192"/>
                <a:gd name="connsiteY30" fmla="*/ 2224585 h 3306585"/>
                <a:gd name="connsiteX31" fmla="*/ 903249 w 944192"/>
                <a:gd name="connsiteY31" fmla="*/ 2279176 h 3306585"/>
                <a:gd name="connsiteX32" fmla="*/ 821362 w 944192"/>
                <a:gd name="connsiteY32" fmla="*/ 2374710 h 3306585"/>
                <a:gd name="connsiteX33" fmla="*/ 698532 w 944192"/>
                <a:gd name="connsiteY33" fmla="*/ 2511188 h 3306585"/>
                <a:gd name="connsiteX34" fmla="*/ 630294 w 944192"/>
                <a:gd name="connsiteY34" fmla="*/ 2565779 h 3306585"/>
                <a:gd name="connsiteX35" fmla="*/ 562055 w 944192"/>
                <a:gd name="connsiteY35" fmla="*/ 2579427 h 3306585"/>
                <a:gd name="connsiteX36" fmla="*/ 425577 w 944192"/>
                <a:gd name="connsiteY36" fmla="*/ 2647666 h 3306585"/>
                <a:gd name="connsiteX37" fmla="*/ 357338 w 944192"/>
                <a:gd name="connsiteY37" fmla="*/ 2729552 h 3306585"/>
                <a:gd name="connsiteX38" fmla="*/ 289100 w 944192"/>
                <a:gd name="connsiteY38" fmla="*/ 2770495 h 3306585"/>
                <a:gd name="connsiteX39" fmla="*/ 207213 w 944192"/>
                <a:gd name="connsiteY39" fmla="*/ 2838734 h 3306585"/>
                <a:gd name="connsiteX40" fmla="*/ 166270 w 944192"/>
                <a:gd name="connsiteY40" fmla="*/ 2920621 h 3306585"/>
                <a:gd name="connsiteX41" fmla="*/ 125326 w 944192"/>
                <a:gd name="connsiteY41" fmla="*/ 2975212 h 3306585"/>
                <a:gd name="connsiteX42" fmla="*/ 111679 w 944192"/>
                <a:gd name="connsiteY42" fmla="*/ 3029803 h 3306585"/>
                <a:gd name="connsiteX43" fmla="*/ 179917 w 944192"/>
                <a:gd name="connsiteY43" fmla="*/ 3193576 h 3306585"/>
                <a:gd name="connsiteX44" fmla="*/ 179917 w 944192"/>
                <a:gd name="connsiteY44" fmla="*/ 3193576 h 3306585"/>
                <a:gd name="connsiteX45" fmla="*/ 207213 w 944192"/>
                <a:gd name="connsiteY45" fmla="*/ 3275463 h 3306585"/>
                <a:gd name="connsiteX46" fmla="*/ 261804 w 944192"/>
                <a:gd name="connsiteY46" fmla="*/ 3302758 h 3306585"/>
                <a:gd name="connsiteX47" fmla="*/ 671237 w 944192"/>
                <a:gd name="connsiteY47" fmla="*/ 3289110 h 3306585"/>
                <a:gd name="connsiteX48" fmla="*/ 684885 w 944192"/>
                <a:gd name="connsiteY48" fmla="*/ 3248167 h 3306585"/>
                <a:gd name="connsiteX49" fmla="*/ 671237 w 944192"/>
                <a:gd name="connsiteY49" fmla="*/ 3166280 h 3306585"/>
                <a:gd name="connsiteX50" fmla="*/ 630294 w 944192"/>
                <a:gd name="connsiteY50" fmla="*/ 3111689 h 3306585"/>
                <a:gd name="connsiteX51" fmla="*/ 589350 w 944192"/>
                <a:gd name="connsiteY51" fmla="*/ 3029803 h 3306585"/>
                <a:gd name="connsiteX52" fmla="*/ 534759 w 944192"/>
                <a:gd name="connsiteY52" fmla="*/ 2988860 h 3306585"/>
                <a:gd name="connsiteX53" fmla="*/ 384634 w 944192"/>
                <a:gd name="connsiteY53" fmla="*/ 3002507 h 3306585"/>
                <a:gd name="connsiteX54" fmla="*/ 398282 w 944192"/>
                <a:gd name="connsiteY54" fmla="*/ 3084394 h 3306585"/>
                <a:gd name="connsiteX55" fmla="*/ 671237 w 944192"/>
                <a:gd name="connsiteY55" fmla="*/ 3234519 h 3306585"/>
                <a:gd name="connsiteX56" fmla="*/ 739476 w 944192"/>
                <a:gd name="connsiteY56" fmla="*/ 3234519 h 330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44192" h="3306585">
                  <a:moveTo>
                    <a:pt x="439225" y="0"/>
                  </a:moveTo>
                  <a:cubicBezTo>
                    <a:pt x="493816" y="113731"/>
                    <a:pt x="551074" y="226220"/>
                    <a:pt x="602998" y="341194"/>
                  </a:cubicBezTo>
                  <a:cubicBezTo>
                    <a:pt x="614840" y="367416"/>
                    <a:pt x="621196" y="395785"/>
                    <a:pt x="630294" y="423080"/>
                  </a:cubicBezTo>
                  <a:lnTo>
                    <a:pt x="643941" y="464024"/>
                  </a:lnTo>
                  <a:cubicBezTo>
                    <a:pt x="654639" y="560309"/>
                    <a:pt x="652613" y="574388"/>
                    <a:pt x="671237" y="655092"/>
                  </a:cubicBezTo>
                  <a:cubicBezTo>
                    <a:pt x="679672" y="691645"/>
                    <a:pt x="685915" y="728945"/>
                    <a:pt x="698532" y="764274"/>
                  </a:cubicBezTo>
                  <a:cubicBezTo>
                    <a:pt x="708796" y="793014"/>
                    <a:pt x="725828" y="818865"/>
                    <a:pt x="739476" y="846161"/>
                  </a:cubicBezTo>
                  <a:cubicBezTo>
                    <a:pt x="828819" y="1203538"/>
                    <a:pt x="797682" y="1038981"/>
                    <a:pt x="753123" y="1774209"/>
                  </a:cubicBezTo>
                  <a:cubicBezTo>
                    <a:pt x="751277" y="1804670"/>
                    <a:pt x="727000" y="1829418"/>
                    <a:pt x="712180" y="1856095"/>
                  </a:cubicBezTo>
                  <a:cubicBezTo>
                    <a:pt x="696428" y="1884450"/>
                    <a:pt x="670304" y="1919152"/>
                    <a:pt x="643941" y="1937982"/>
                  </a:cubicBezTo>
                  <a:cubicBezTo>
                    <a:pt x="627386" y="1949807"/>
                    <a:pt x="608050" y="1957263"/>
                    <a:pt x="589350" y="1965277"/>
                  </a:cubicBezTo>
                  <a:cubicBezTo>
                    <a:pt x="460074" y="2020682"/>
                    <a:pt x="490984" y="2010342"/>
                    <a:pt x="398282" y="2033516"/>
                  </a:cubicBezTo>
                  <a:cubicBezTo>
                    <a:pt x="384634" y="2042615"/>
                    <a:pt x="372415" y="2054351"/>
                    <a:pt x="357338" y="2060812"/>
                  </a:cubicBezTo>
                  <a:cubicBezTo>
                    <a:pt x="294068" y="2087928"/>
                    <a:pt x="252676" y="2068896"/>
                    <a:pt x="179917" y="2060812"/>
                  </a:cubicBezTo>
                  <a:cubicBezTo>
                    <a:pt x="170819" y="2042615"/>
                    <a:pt x="165331" y="2022108"/>
                    <a:pt x="152622" y="2006221"/>
                  </a:cubicBezTo>
                  <a:cubicBezTo>
                    <a:pt x="128508" y="1976078"/>
                    <a:pt x="98031" y="1951630"/>
                    <a:pt x="70735" y="1924334"/>
                  </a:cubicBezTo>
                  <a:cubicBezTo>
                    <a:pt x="57087" y="1910686"/>
                    <a:pt x="40498" y="1899450"/>
                    <a:pt x="29792" y="1883391"/>
                  </a:cubicBezTo>
                  <a:lnTo>
                    <a:pt x="2497" y="1842448"/>
                  </a:lnTo>
                  <a:cubicBezTo>
                    <a:pt x="11595" y="1769660"/>
                    <a:pt x="0" y="1691115"/>
                    <a:pt x="29792" y="1624083"/>
                  </a:cubicBezTo>
                  <a:cubicBezTo>
                    <a:pt x="41477" y="1597791"/>
                    <a:pt x="84965" y="1607474"/>
                    <a:pt x="111679" y="1596788"/>
                  </a:cubicBezTo>
                  <a:cubicBezTo>
                    <a:pt x="225026" y="1551449"/>
                    <a:pt x="99949" y="1580545"/>
                    <a:pt x="248156" y="1555845"/>
                  </a:cubicBezTo>
                  <a:cubicBezTo>
                    <a:pt x="261804" y="1551296"/>
                    <a:pt x="276003" y="1548150"/>
                    <a:pt x="289100" y="1542197"/>
                  </a:cubicBezTo>
                  <a:cubicBezTo>
                    <a:pt x="326143" y="1525359"/>
                    <a:pt x="398282" y="1487606"/>
                    <a:pt x="398282" y="1487606"/>
                  </a:cubicBezTo>
                  <a:cubicBezTo>
                    <a:pt x="448324" y="1492155"/>
                    <a:pt x="498664" y="1494148"/>
                    <a:pt x="548407" y="1501254"/>
                  </a:cubicBezTo>
                  <a:cubicBezTo>
                    <a:pt x="562648" y="1503288"/>
                    <a:pt x="575394" y="1511412"/>
                    <a:pt x="589350" y="1514901"/>
                  </a:cubicBezTo>
                  <a:cubicBezTo>
                    <a:pt x="611854" y="1520527"/>
                    <a:pt x="634843" y="1524000"/>
                    <a:pt x="657589" y="1528549"/>
                  </a:cubicBezTo>
                  <a:cubicBezTo>
                    <a:pt x="750256" y="1590328"/>
                    <a:pt x="635710" y="1520593"/>
                    <a:pt x="807714" y="1583140"/>
                  </a:cubicBezTo>
                  <a:cubicBezTo>
                    <a:pt x="823129" y="1588746"/>
                    <a:pt x="835010" y="1601337"/>
                    <a:pt x="848658" y="1610436"/>
                  </a:cubicBezTo>
                  <a:cubicBezTo>
                    <a:pt x="898763" y="1710648"/>
                    <a:pt x="861878" y="1621736"/>
                    <a:pt x="889601" y="1774209"/>
                  </a:cubicBezTo>
                  <a:cubicBezTo>
                    <a:pt x="896257" y="1810818"/>
                    <a:pt x="932119" y="1872893"/>
                    <a:pt x="944192" y="1897039"/>
                  </a:cubicBezTo>
                  <a:cubicBezTo>
                    <a:pt x="939643" y="2006221"/>
                    <a:pt x="942186" y="2115930"/>
                    <a:pt x="930544" y="2224585"/>
                  </a:cubicBezTo>
                  <a:cubicBezTo>
                    <a:pt x="928377" y="2244814"/>
                    <a:pt x="914032" y="2261924"/>
                    <a:pt x="903249" y="2279176"/>
                  </a:cubicBezTo>
                  <a:cubicBezTo>
                    <a:pt x="848265" y="2367152"/>
                    <a:pt x="880478" y="2302457"/>
                    <a:pt x="821362" y="2374710"/>
                  </a:cubicBezTo>
                  <a:cubicBezTo>
                    <a:pt x="669480" y="2560342"/>
                    <a:pt x="799017" y="2435824"/>
                    <a:pt x="698532" y="2511188"/>
                  </a:cubicBezTo>
                  <a:cubicBezTo>
                    <a:pt x="675229" y="2528666"/>
                    <a:pt x="656348" y="2552752"/>
                    <a:pt x="630294" y="2565779"/>
                  </a:cubicBezTo>
                  <a:cubicBezTo>
                    <a:pt x="609546" y="2576153"/>
                    <a:pt x="584801" y="2574878"/>
                    <a:pt x="562055" y="2579427"/>
                  </a:cubicBezTo>
                  <a:cubicBezTo>
                    <a:pt x="464561" y="2644423"/>
                    <a:pt x="511994" y="2626061"/>
                    <a:pt x="425577" y="2647666"/>
                  </a:cubicBezTo>
                  <a:cubicBezTo>
                    <a:pt x="402458" y="2682345"/>
                    <a:pt x="392368" y="2703280"/>
                    <a:pt x="357338" y="2729552"/>
                  </a:cubicBezTo>
                  <a:cubicBezTo>
                    <a:pt x="336117" y="2745468"/>
                    <a:pt x="310553" y="2754893"/>
                    <a:pt x="289100" y="2770495"/>
                  </a:cubicBezTo>
                  <a:cubicBezTo>
                    <a:pt x="260365" y="2791393"/>
                    <a:pt x="234509" y="2815988"/>
                    <a:pt x="207213" y="2838734"/>
                  </a:cubicBezTo>
                  <a:cubicBezTo>
                    <a:pt x="193565" y="2866030"/>
                    <a:pt x="181971" y="2894453"/>
                    <a:pt x="166270" y="2920621"/>
                  </a:cubicBezTo>
                  <a:cubicBezTo>
                    <a:pt x="154567" y="2940126"/>
                    <a:pt x="135498" y="2954867"/>
                    <a:pt x="125326" y="2975212"/>
                  </a:cubicBezTo>
                  <a:cubicBezTo>
                    <a:pt x="116938" y="2991989"/>
                    <a:pt x="116228" y="3011606"/>
                    <a:pt x="111679" y="3029803"/>
                  </a:cubicBezTo>
                  <a:cubicBezTo>
                    <a:pt x="130719" y="3144048"/>
                    <a:pt x="109977" y="3088665"/>
                    <a:pt x="179917" y="3193576"/>
                  </a:cubicBezTo>
                  <a:lnTo>
                    <a:pt x="179917" y="3193576"/>
                  </a:lnTo>
                  <a:cubicBezTo>
                    <a:pt x="189016" y="3220872"/>
                    <a:pt x="189950" y="3252445"/>
                    <a:pt x="207213" y="3275463"/>
                  </a:cubicBezTo>
                  <a:cubicBezTo>
                    <a:pt x="219420" y="3291739"/>
                    <a:pt x="243607" y="3293660"/>
                    <a:pt x="261804" y="3302758"/>
                  </a:cubicBezTo>
                  <a:cubicBezTo>
                    <a:pt x="398282" y="3298209"/>
                    <a:pt x="535806" y="3306585"/>
                    <a:pt x="671237" y="3289110"/>
                  </a:cubicBezTo>
                  <a:cubicBezTo>
                    <a:pt x="685505" y="3287269"/>
                    <a:pt x="684885" y="3262553"/>
                    <a:pt x="684885" y="3248167"/>
                  </a:cubicBezTo>
                  <a:cubicBezTo>
                    <a:pt x="684885" y="3220495"/>
                    <a:pt x="681514" y="3191973"/>
                    <a:pt x="671237" y="3166280"/>
                  </a:cubicBezTo>
                  <a:cubicBezTo>
                    <a:pt x="662789" y="3145161"/>
                    <a:pt x="643942" y="3129886"/>
                    <a:pt x="630294" y="3111689"/>
                  </a:cubicBezTo>
                  <a:cubicBezTo>
                    <a:pt x="619194" y="3078388"/>
                    <a:pt x="615807" y="3056260"/>
                    <a:pt x="589350" y="3029803"/>
                  </a:cubicBezTo>
                  <a:cubicBezTo>
                    <a:pt x="573266" y="3013719"/>
                    <a:pt x="552956" y="3002508"/>
                    <a:pt x="534759" y="2988860"/>
                  </a:cubicBezTo>
                  <a:cubicBezTo>
                    <a:pt x="484717" y="2993409"/>
                    <a:pt x="432303" y="2986617"/>
                    <a:pt x="384634" y="3002507"/>
                  </a:cubicBezTo>
                  <a:cubicBezTo>
                    <a:pt x="340174" y="3017327"/>
                    <a:pt x="392223" y="3079008"/>
                    <a:pt x="398282" y="3084394"/>
                  </a:cubicBezTo>
                  <a:cubicBezTo>
                    <a:pt x="470612" y="3148687"/>
                    <a:pt x="585123" y="3205815"/>
                    <a:pt x="671237" y="3234519"/>
                  </a:cubicBezTo>
                  <a:cubicBezTo>
                    <a:pt x="692816" y="3241712"/>
                    <a:pt x="716730" y="3234519"/>
                    <a:pt x="739476" y="3234519"/>
                  </a:cubicBezTo>
                </a:path>
              </a:pathLst>
            </a:cu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133600" y="2819400"/>
              <a:ext cx="777280" cy="353786"/>
            </a:xfrm>
            <a:custGeom>
              <a:avLst/>
              <a:gdLst>
                <a:gd name="connsiteX0" fmla="*/ 47937 w 1268422"/>
                <a:gd name="connsiteY0" fmla="*/ 223862 h 583091"/>
                <a:gd name="connsiteX1" fmla="*/ 652094 w 1268422"/>
                <a:gd name="connsiteY1" fmla="*/ 76905 h 583091"/>
                <a:gd name="connsiteX2" fmla="*/ 750066 w 1268422"/>
                <a:gd name="connsiteY2" fmla="*/ 93234 h 583091"/>
                <a:gd name="connsiteX3" fmla="*/ 880694 w 1268422"/>
                <a:gd name="connsiteY3" fmla="*/ 223862 h 583091"/>
                <a:gd name="connsiteX4" fmla="*/ 929680 w 1268422"/>
                <a:gd name="connsiteY4" fmla="*/ 321834 h 583091"/>
                <a:gd name="connsiteX5" fmla="*/ 946009 w 1268422"/>
                <a:gd name="connsiteY5" fmla="*/ 370819 h 583091"/>
                <a:gd name="connsiteX6" fmla="*/ 880694 w 1268422"/>
                <a:gd name="connsiteY6" fmla="*/ 321834 h 583091"/>
                <a:gd name="connsiteX7" fmla="*/ 864366 w 1268422"/>
                <a:gd name="connsiteY7" fmla="*/ 272848 h 583091"/>
                <a:gd name="connsiteX8" fmla="*/ 717409 w 1268422"/>
                <a:gd name="connsiteY8" fmla="*/ 158548 h 583091"/>
                <a:gd name="connsiteX9" fmla="*/ 668423 w 1268422"/>
                <a:gd name="connsiteY9" fmla="*/ 125891 h 583091"/>
                <a:gd name="connsiteX10" fmla="*/ 619437 w 1268422"/>
                <a:gd name="connsiteY10" fmla="*/ 76905 h 583091"/>
                <a:gd name="connsiteX11" fmla="*/ 570451 w 1268422"/>
                <a:gd name="connsiteY11" fmla="*/ 60576 h 583091"/>
                <a:gd name="connsiteX12" fmla="*/ 211223 w 1268422"/>
                <a:gd name="connsiteY12" fmla="*/ 76905 h 583091"/>
                <a:gd name="connsiteX13" fmla="*/ 145909 w 1268422"/>
                <a:gd name="connsiteY13" fmla="*/ 109562 h 583091"/>
                <a:gd name="connsiteX14" fmla="*/ 47937 w 1268422"/>
                <a:gd name="connsiteY14" fmla="*/ 142219 h 583091"/>
                <a:gd name="connsiteX15" fmla="*/ 96923 w 1268422"/>
                <a:gd name="connsiteY15" fmla="*/ 207534 h 583091"/>
                <a:gd name="connsiteX16" fmla="*/ 227551 w 1268422"/>
                <a:gd name="connsiteY16" fmla="*/ 142219 h 583091"/>
                <a:gd name="connsiteX17" fmla="*/ 292866 w 1268422"/>
                <a:gd name="connsiteY17" fmla="*/ 109562 h 583091"/>
                <a:gd name="connsiteX18" fmla="*/ 358180 w 1268422"/>
                <a:gd name="connsiteY18" fmla="*/ 76905 h 583091"/>
                <a:gd name="connsiteX19" fmla="*/ 488809 w 1268422"/>
                <a:gd name="connsiteY19" fmla="*/ 60576 h 583091"/>
                <a:gd name="connsiteX20" fmla="*/ 733737 w 1268422"/>
                <a:gd name="connsiteY20" fmla="*/ 27919 h 583091"/>
                <a:gd name="connsiteX21" fmla="*/ 799051 w 1268422"/>
                <a:gd name="connsiteY21" fmla="*/ 44248 h 583091"/>
                <a:gd name="connsiteX22" fmla="*/ 831709 w 1268422"/>
                <a:gd name="connsiteY22" fmla="*/ 93234 h 583091"/>
                <a:gd name="connsiteX23" fmla="*/ 962337 w 1268422"/>
                <a:gd name="connsiteY23" fmla="*/ 158548 h 583091"/>
                <a:gd name="connsiteX24" fmla="*/ 994994 w 1268422"/>
                <a:gd name="connsiteY24" fmla="*/ 207534 h 583091"/>
                <a:gd name="connsiteX25" fmla="*/ 1011323 w 1268422"/>
                <a:gd name="connsiteY25" fmla="*/ 256519 h 583091"/>
                <a:gd name="connsiteX26" fmla="*/ 1125623 w 1268422"/>
                <a:gd name="connsiteY26" fmla="*/ 338162 h 583091"/>
                <a:gd name="connsiteX27" fmla="*/ 1076637 w 1268422"/>
                <a:gd name="connsiteY27" fmla="*/ 370819 h 583091"/>
                <a:gd name="connsiteX28" fmla="*/ 1027651 w 1268422"/>
                <a:gd name="connsiteY28" fmla="*/ 387148 h 583091"/>
                <a:gd name="connsiteX29" fmla="*/ 929680 w 1268422"/>
                <a:gd name="connsiteY29" fmla="*/ 485119 h 583091"/>
                <a:gd name="connsiteX30" fmla="*/ 880694 w 1268422"/>
                <a:gd name="connsiteY30" fmla="*/ 534105 h 583091"/>
                <a:gd name="connsiteX31" fmla="*/ 439823 w 1268422"/>
                <a:gd name="connsiteY31" fmla="*/ 517776 h 583091"/>
                <a:gd name="connsiteX32" fmla="*/ 374509 w 1268422"/>
                <a:gd name="connsiteY32" fmla="*/ 501448 h 583091"/>
                <a:gd name="connsiteX33" fmla="*/ 276537 w 1268422"/>
                <a:gd name="connsiteY33" fmla="*/ 468791 h 583091"/>
                <a:gd name="connsiteX34" fmla="*/ 227551 w 1268422"/>
                <a:gd name="connsiteY34" fmla="*/ 419805 h 583091"/>
                <a:gd name="connsiteX35" fmla="*/ 129580 w 1268422"/>
                <a:gd name="connsiteY35" fmla="*/ 354491 h 583091"/>
                <a:gd name="connsiteX36" fmla="*/ 113251 w 1268422"/>
                <a:gd name="connsiteY36" fmla="*/ 305505 h 583091"/>
                <a:gd name="connsiteX37" fmla="*/ 145909 w 1268422"/>
                <a:gd name="connsiteY37" fmla="*/ 338162 h 583091"/>
                <a:gd name="connsiteX38" fmla="*/ 211223 w 1268422"/>
                <a:gd name="connsiteY38" fmla="*/ 370819 h 583091"/>
                <a:gd name="connsiteX39" fmla="*/ 260209 w 1268422"/>
                <a:gd name="connsiteY39" fmla="*/ 403476 h 583091"/>
                <a:gd name="connsiteX40" fmla="*/ 325523 w 1268422"/>
                <a:gd name="connsiteY40" fmla="*/ 419805 h 583091"/>
                <a:gd name="connsiteX41" fmla="*/ 374509 w 1268422"/>
                <a:gd name="connsiteY41" fmla="*/ 436134 h 583091"/>
                <a:gd name="connsiteX42" fmla="*/ 962337 w 1268422"/>
                <a:gd name="connsiteY42" fmla="*/ 419805 h 583091"/>
                <a:gd name="connsiteX43" fmla="*/ 1011323 w 1268422"/>
                <a:gd name="connsiteY43" fmla="*/ 321834 h 583091"/>
                <a:gd name="connsiteX44" fmla="*/ 1076637 w 1268422"/>
                <a:gd name="connsiteY44" fmla="*/ 305505 h 583091"/>
                <a:gd name="connsiteX45" fmla="*/ 1109294 w 1268422"/>
                <a:gd name="connsiteY45" fmla="*/ 354491 h 583091"/>
                <a:gd name="connsiteX46" fmla="*/ 1092966 w 1268422"/>
                <a:gd name="connsiteY46" fmla="*/ 403476 h 583091"/>
                <a:gd name="connsiteX47" fmla="*/ 1011323 w 1268422"/>
                <a:gd name="connsiteY47" fmla="*/ 452462 h 583091"/>
                <a:gd name="connsiteX48" fmla="*/ 897023 w 1268422"/>
                <a:gd name="connsiteY48" fmla="*/ 468791 h 583091"/>
                <a:gd name="connsiteX49" fmla="*/ 292866 w 1268422"/>
                <a:gd name="connsiteY49" fmla="*/ 452462 h 583091"/>
                <a:gd name="connsiteX50" fmla="*/ 31609 w 1268422"/>
                <a:gd name="connsiteY50" fmla="*/ 387148 h 583091"/>
                <a:gd name="connsiteX51" fmla="*/ 47937 w 1268422"/>
                <a:gd name="connsiteY51" fmla="*/ 321834 h 583091"/>
                <a:gd name="connsiteX52" fmla="*/ 113251 w 1268422"/>
                <a:gd name="connsiteY52" fmla="*/ 338162 h 583091"/>
                <a:gd name="connsiteX53" fmla="*/ 260209 w 1268422"/>
                <a:gd name="connsiteY53" fmla="*/ 370819 h 583091"/>
                <a:gd name="connsiteX54" fmla="*/ 456151 w 1268422"/>
                <a:gd name="connsiteY54" fmla="*/ 517776 h 583091"/>
                <a:gd name="connsiteX55" fmla="*/ 488809 w 1268422"/>
                <a:gd name="connsiteY55" fmla="*/ 550434 h 583091"/>
                <a:gd name="connsiteX56" fmla="*/ 554123 w 1268422"/>
                <a:gd name="connsiteY56" fmla="*/ 583091 h 583091"/>
                <a:gd name="connsiteX57" fmla="*/ 864366 w 1268422"/>
                <a:gd name="connsiteY57" fmla="*/ 566762 h 583091"/>
                <a:gd name="connsiteX58" fmla="*/ 913351 w 1268422"/>
                <a:gd name="connsiteY58" fmla="*/ 534105 h 583091"/>
                <a:gd name="connsiteX59" fmla="*/ 962337 w 1268422"/>
                <a:gd name="connsiteY59" fmla="*/ 517776 h 583091"/>
                <a:gd name="connsiteX60" fmla="*/ 1011323 w 1268422"/>
                <a:gd name="connsiteY60" fmla="*/ 468791 h 583091"/>
                <a:gd name="connsiteX61" fmla="*/ 1043980 w 1268422"/>
                <a:gd name="connsiteY61" fmla="*/ 419805 h 583091"/>
                <a:gd name="connsiteX62" fmla="*/ 1092966 w 1268422"/>
                <a:gd name="connsiteY62" fmla="*/ 403476 h 583091"/>
                <a:gd name="connsiteX63" fmla="*/ 1076637 w 1268422"/>
                <a:gd name="connsiteY63" fmla="*/ 240191 h 583091"/>
                <a:gd name="connsiteX64" fmla="*/ 946009 w 1268422"/>
                <a:gd name="connsiteY64" fmla="*/ 142219 h 583091"/>
                <a:gd name="connsiteX65" fmla="*/ 815380 w 1268422"/>
                <a:gd name="connsiteY65" fmla="*/ 44248 h 583091"/>
                <a:gd name="connsiteX66" fmla="*/ 652094 w 1268422"/>
                <a:gd name="connsiteY66" fmla="*/ 27919 h 583091"/>
                <a:gd name="connsiteX67" fmla="*/ 260209 w 1268422"/>
                <a:gd name="connsiteY67" fmla="*/ 44248 h 583091"/>
                <a:gd name="connsiteX68" fmla="*/ 211223 w 1268422"/>
                <a:gd name="connsiteY68" fmla="*/ 60576 h 583091"/>
                <a:gd name="connsiteX69" fmla="*/ 178566 w 1268422"/>
                <a:gd name="connsiteY69" fmla="*/ 93234 h 583091"/>
                <a:gd name="connsiteX70" fmla="*/ 162237 w 1268422"/>
                <a:gd name="connsiteY70" fmla="*/ 142219 h 583091"/>
                <a:gd name="connsiteX71" fmla="*/ 260209 w 1268422"/>
                <a:gd name="connsiteY71" fmla="*/ 125891 h 583091"/>
                <a:gd name="connsiteX72" fmla="*/ 341851 w 1268422"/>
                <a:gd name="connsiteY72" fmla="*/ 109562 h 583091"/>
                <a:gd name="connsiteX73" fmla="*/ 407166 w 1268422"/>
                <a:gd name="connsiteY73" fmla="*/ 93234 h 583091"/>
                <a:gd name="connsiteX74" fmla="*/ 521466 w 1268422"/>
                <a:gd name="connsiteY74" fmla="*/ 76905 h 583091"/>
                <a:gd name="connsiteX75" fmla="*/ 864366 w 1268422"/>
                <a:gd name="connsiteY75" fmla="*/ 93234 h 583091"/>
                <a:gd name="connsiteX76" fmla="*/ 962337 w 1268422"/>
                <a:gd name="connsiteY76" fmla="*/ 109562 h 583091"/>
                <a:gd name="connsiteX77" fmla="*/ 994994 w 1268422"/>
                <a:gd name="connsiteY77" fmla="*/ 158548 h 583091"/>
                <a:gd name="connsiteX78" fmla="*/ 1158280 w 1268422"/>
                <a:gd name="connsiteY78" fmla="*/ 240191 h 583091"/>
                <a:gd name="connsiteX79" fmla="*/ 1190937 w 1268422"/>
                <a:gd name="connsiteY79" fmla="*/ 289176 h 583091"/>
                <a:gd name="connsiteX80" fmla="*/ 1239923 w 1268422"/>
                <a:gd name="connsiteY80" fmla="*/ 305505 h 583091"/>
                <a:gd name="connsiteX81" fmla="*/ 1256251 w 1268422"/>
                <a:gd name="connsiteY81" fmla="*/ 354491 h 583091"/>
                <a:gd name="connsiteX82" fmla="*/ 1207266 w 1268422"/>
                <a:gd name="connsiteY82" fmla="*/ 338162 h 583091"/>
                <a:gd name="connsiteX83" fmla="*/ 1141951 w 1268422"/>
                <a:gd name="connsiteY83" fmla="*/ 256519 h 583091"/>
                <a:gd name="connsiteX84" fmla="*/ 1060309 w 1268422"/>
                <a:gd name="connsiteY84" fmla="*/ 174876 h 583091"/>
                <a:gd name="connsiteX85" fmla="*/ 994994 w 1268422"/>
                <a:gd name="connsiteY85" fmla="*/ 158548 h 583091"/>
                <a:gd name="connsiteX86" fmla="*/ 946009 w 1268422"/>
                <a:gd name="connsiteY86" fmla="*/ 125891 h 583091"/>
                <a:gd name="connsiteX87" fmla="*/ 913351 w 1268422"/>
                <a:gd name="connsiteY87" fmla="*/ 93234 h 583091"/>
                <a:gd name="connsiteX88" fmla="*/ 848037 w 1268422"/>
                <a:gd name="connsiteY88" fmla="*/ 76905 h 583091"/>
                <a:gd name="connsiteX89" fmla="*/ 717409 w 1268422"/>
                <a:gd name="connsiteY89" fmla="*/ 44248 h 583091"/>
                <a:gd name="connsiteX90" fmla="*/ 309194 w 1268422"/>
                <a:gd name="connsiteY90" fmla="*/ 60576 h 583091"/>
                <a:gd name="connsiteX91" fmla="*/ 211223 w 1268422"/>
                <a:gd name="connsiteY91" fmla="*/ 76905 h 58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68422" h="583091">
                  <a:moveTo>
                    <a:pt x="47937" y="223862"/>
                  </a:moveTo>
                  <a:cubicBezTo>
                    <a:pt x="484064" y="65271"/>
                    <a:pt x="280034" y="101710"/>
                    <a:pt x="652094" y="76905"/>
                  </a:cubicBezTo>
                  <a:cubicBezTo>
                    <a:pt x="684751" y="82348"/>
                    <a:pt x="719326" y="80938"/>
                    <a:pt x="750066" y="93234"/>
                  </a:cubicBezTo>
                  <a:cubicBezTo>
                    <a:pt x="804888" y="115163"/>
                    <a:pt x="847522" y="182397"/>
                    <a:pt x="880694" y="223862"/>
                  </a:cubicBezTo>
                  <a:cubicBezTo>
                    <a:pt x="921736" y="346986"/>
                    <a:pt x="866374" y="195223"/>
                    <a:pt x="929680" y="321834"/>
                  </a:cubicBezTo>
                  <a:cubicBezTo>
                    <a:pt x="937377" y="337229"/>
                    <a:pt x="963221" y="370819"/>
                    <a:pt x="946009" y="370819"/>
                  </a:cubicBezTo>
                  <a:cubicBezTo>
                    <a:pt x="918795" y="370819"/>
                    <a:pt x="902466" y="338162"/>
                    <a:pt x="880694" y="321834"/>
                  </a:cubicBezTo>
                  <a:cubicBezTo>
                    <a:pt x="875251" y="305505"/>
                    <a:pt x="874933" y="286434"/>
                    <a:pt x="864366" y="272848"/>
                  </a:cubicBezTo>
                  <a:cubicBezTo>
                    <a:pt x="787267" y="173720"/>
                    <a:pt x="797894" y="185376"/>
                    <a:pt x="717409" y="158548"/>
                  </a:cubicBezTo>
                  <a:cubicBezTo>
                    <a:pt x="701080" y="147662"/>
                    <a:pt x="683499" y="138454"/>
                    <a:pt x="668423" y="125891"/>
                  </a:cubicBezTo>
                  <a:cubicBezTo>
                    <a:pt x="650683" y="111108"/>
                    <a:pt x="638651" y="89714"/>
                    <a:pt x="619437" y="76905"/>
                  </a:cubicBezTo>
                  <a:cubicBezTo>
                    <a:pt x="605116" y="67357"/>
                    <a:pt x="586780" y="66019"/>
                    <a:pt x="570451" y="60576"/>
                  </a:cubicBezTo>
                  <a:cubicBezTo>
                    <a:pt x="450708" y="66019"/>
                    <a:pt x="330299" y="63165"/>
                    <a:pt x="211223" y="76905"/>
                  </a:cubicBezTo>
                  <a:cubicBezTo>
                    <a:pt x="187042" y="79695"/>
                    <a:pt x="168509" y="100522"/>
                    <a:pt x="145909" y="109562"/>
                  </a:cubicBezTo>
                  <a:cubicBezTo>
                    <a:pt x="113947" y="122347"/>
                    <a:pt x="47937" y="142219"/>
                    <a:pt x="47937" y="142219"/>
                  </a:cubicBezTo>
                  <a:cubicBezTo>
                    <a:pt x="35949" y="178185"/>
                    <a:pt x="0" y="231765"/>
                    <a:pt x="96923" y="207534"/>
                  </a:cubicBezTo>
                  <a:cubicBezTo>
                    <a:pt x="144152" y="195727"/>
                    <a:pt x="184008" y="163990"/>
                    <a:pt x="227551" y="142219"/>
                  </a:cubicBezTo>
                  <a:lnTo>
                    <a:pt x="292866" y="109562"/>
                  </a:lnTo>
                  <a:cubicBezTo>
                    <a:pt x="314637" y="98676"/>
                    <a:pt x="334027" y="79924"/>
                    <a:pt x="358180" y="76905"/>
                  </a:cubicBezTo>
                  <a:lnTo>
                    <a:pt x="488809" y="60576"/>
                  </a:lnTo>
                  <a:cubicBezTo>
                    <a:pt x="652657" y="5961"/>
                    <a:pt x="594141" y="0"/>
                    <a:pt x="733737" y="27919"/>
                  </a:cubicBezTo>
                  <a:cubicBezTo>
                    <a:pt x="755743" y="32320"/>
                    <a:pt x="777280" y="38805"/>
                    <a:pt x="799051" y="44248"/>
                  </a:cubicBezTo>
                  <a:cubicBezTo>
                    <a:pt x="809937" y="60577"/>
                    <a:pt x="815632" y="81980"/>
                    <a:pt x="831709" y="93234"/>
                  </a:cubicBezTo>
                  <a:cubicBezTo>
                    <a:pt x="871591" y="121151"/>
                    <a:pt x="962337" y="158548"/>
                    <a:pt x="962337" y="158548"/>
                  </a:cubicBezTo>
                  <a:cubicBezTo>
                    <a:pt x="973223" y="174877"/>
                    <a:pt x="986218" y="189981"/>
                    <a:pt x="994994" y="207534"/>
                  </a:cubicBezTo>
                  <a:cubicBezTo>
                    <a:pt x="1002691" y="222929"/>
                    <a:pt x="1001776" y="242198"/>
                    <a:pt x="1011323" y="256519"/>
                  </a:cubicBezTo>
                  <a:cubicBezTo>
                    <a:pt x="1044423" y="306168"/>
                    <a:pt x="1074543" y="312622"/>
                    <a:pt x="1125623" y="338162"/>
                  </a:cubicBezTo>
                  <a:cubicBezTo>
                    <a:pt x="1109294" y="349048"/>
                    <a:pt x="1094190" y="362043"/>
                    <a:pt x="1076637" y="370819"/>
                  </a:cubicBezTo>
                  <a:cubicBezTo>
                    <a:pt x="1061242" y="378516"/>
                    <a:pt x="1041237" y="376581"/>
                    <a:pt x="1027651" y="387148"/>
                  </a:cubicBezTo>
                  <a:cubicBezTo>
                    <a:pt x="991196" y="415502"/>
                    <a:pt x="962337" y="452462"/>
                    <a:pt x="929680" y="485119"/>
                  </a:cubicBezTo>
                  <a:lnTo>
                    <a:pt x="880694" y="534105"/>
                  </a:lnTo>
                  <a:cubicBezTo>
                    <a:pt x="733737" y="528662"/>
                    <a:pt x="586576" y="527244"/>
                    <a:pt x="439823" y="517776"/>
                  </a:cubicBezTo>
                  <a:cubicBezTo>
                    <a:pt x="417428" y="516331"/>
                    <a:pt x="396004" y="507896"/>
                    <a:pt x="374509" y="501448"/>
                  </a:cubicBezTo>
                  <a:cubicBezTo>
                    <a:pt x="341537" y="491557"/>
                    <a:pt x="276537" y="468791"/>
                    <a:pt x="276537" y="468791"/>
                  </a:cubicBezTo>
                  <a:cubicBezTo>
                    <a:pt x="260208" y="452462"/>
                    <a:pt x="245779" y="433982"/>
                    <a:pt x="227551" y="419805"/>
                  </a:cubicBezTo>
                  <a:cubicBezTo>
                    <a:pt x="196570" y="395709"/>
                    <a:pt x="129580" y="354491"/>
                    <a:pt x="129580" y="354491"/>
                  </a:cubicBezTo>
                  <a:cubicBezTo>
                    <a:pt x="124137" y="338162"/>
                    <a:pt x="101080" y="317676"/>
                    <a:pt x="113251" y="305505"/>
                  </a:cubicBezTo>
                  <a:cubicBezTo>
                    <a:pt x="124137" y="294619"/>
                    <a:pt x="133100" y="329623"/>
                    <a:pt x="145909" y="338162"/>
                  </a:cubicBezTo>
                  <a:cubicBezTo>
                    <a:pt x="166162" y="351664"/>
                    <a:pt x="190089" y="358742"/>
                    <a:pt x="211223" y="370819"/>
                  </a:cubicBezTo>
                  <a:cubicBezTo>
                    <a:pt x="228262" y="380555"/>
                    <a:pt x="242171" y="395745"/>
                    <a:pt x="260209" y="403476"/>
                  </a:cubicBezTo>
                  <a:cubicBezTo>
                    <a:pt x="280836" y="412316"/>
                    <a:pt x="303945" y="413640"/>
                    <a:pt x="325523" y="419805"/>
                  </a:cubicBezTo>
                  <a:cubicBezTo>
                    <a:pt x="342073" y="424534"/>
                    <a:pt x="358180" y="430691"/>
                    <a:pt x="374509" y="436134"/>
                  </a:cubicBezTo>
                  <a:cubicBezTo>
                    <a:pt x="570452" y="430691"/>
                    <a:pt x="767396" y="440325"/>
                    <a:pt x="962337" y="419805"/>
                  </a:cubicBezTo>
                  <a:cubicBezTo>
                    <a:pt x="1001173" y="415717"/>
                    <a:pt x="991742" y="337499"/>
                    <a:pt x="1011323" y="321834"/>
                  </a:cubicBezTo>
                  <a:cubicBezTo>
                    <a:pt x="1028847" y="307815"/>
                    <a:pt x="1054866" y="310948"/>
                    <a:pt x="1076637" y="305505"/>
                  </a:cubicBezTo>
                  <a:cubicBezTo>
                    <a:pt x="1087523" y="321834"/>
                    <a:pt x="1106068" y="335133"/>
                    <a:pt x="1109294" y="354491"/>
                  </a:cubicBezTo>
                  <a:cubicBezTo>
                    <a:pt x="1112124" y="371468"/>
                    <a:pt x="1101821" y="388717"/>
                    <a:pt x="1092966" y="403476"/>
                  </a:cubicBezTo>
                  <a:cubicBezTo>
                    <a:pt x="1073684" y="435613"/>
                    <a:pt x="1046353" y="445456"/>
                    <a:pt x="1011323" y="452462"/>
                  </a:cubicBezTo>
                  <a:cubicBezTo>
                    <a:pt x="973584" y="460010"/>
                    <a:pt x="935123" y="463348"/>
                    <a:pt x="897023" y="468791"/>
                  </a:cubicBezTo>
                  <a:lnTo>
                    <a:pt x="292866" y="452462"/>
                  </a:lnTo>
                  <a:cubicBezTo>
                    <a:pt x="33259" y="442477"/>
                    <a:pt x="73286" y="512184"/>
                    <a:pt x="31609" y="387148"/>
                  </a:cubicBezTo>
                  <a:cubicBezTo>
                    <a:pt x="37052" y="365377"/>
                    <a:pt x="28694" y="333380"/>
                    <a:pt x="47937" y="321834"/>
                  </a:cubicBezTo>
                  <a:cubicBezTo>
                    <a:pt x="67180" y="310288"/>
                    <a:pt x="91344" y="333294"/>
                    <a:pt x="113251" y="338162"/>
                  </a:cubicBezTo>
                  <a:cubicBezTo>
                    <a:pt x="299830" y="379624"/>
                    <a:pt x="100911" y="330996"/>
                    <a:pt x="260209" y="370819"/>
                  </a:cubicBezTo>
                  <a:cubicBezTo>
                    <a:pt x="442723" y="553335"/>
                    <a:pt x="270445" y="401710"/>
                    <a:pt x="456151" y="517776"/>
                  </a:cubicBezTo>
                  <a:cubicBezTo>
                    <a:pt x="469206" y="525935"/>
                    <a:pt x="475999" y="541894"/>
                    <a:pt x="488809" y="550434"/>
                  </a:cubicBezTo>
                  <a:cubicBezTo>
                    <a:pt x="509062" y="563936"/>
                    <a:pt x="532352" y="572205"/>
                    <a:pt x="554123" y="583091"/>
                  </a:cubicBezTo>
                  <a:cubicBezTo>
                    <a:pt x="657537" y="577648"/>
                    <a:pt x="761758" y="580754"/>
                    <a:pt x="864366" y="566762"/>
                  </a:cubicBezTo>
                  <a:cubicBezTo>
                    <a:pt x="883810" y="564110"/>
                    <a:pt x="895799" y="542881"/>
                    <a:pt x="913351" y="534105"/>
                  </a:cubicBezTo>
                  <a:cubicBezTo>
                    <a:pt x="928746" y="526408"/>
                    <a:pt x="946008" y="523219"/>
                    <a:pt x="962337" y="517776"/>
                  </a:cubicBezTo>
                  <a:cubicBezTo>
                    <a:pt x="978666" y="501448"/>
                    <a:pt x="996540" y="486531"/>
                    <a:pt x="1011323" y="468791"/>
                  </a:cubicBezTo>
                  <a:cubicBezTo>
                    <a:pt x="1023886" y="453715"/>
                    <a:pt x="1028656" y="432064"/>
                    <a:pt x="1043980" y="419805"/>
                  </a:cubicBezTo>
                  <a:cubicBezTo>
                    <a:pt x="1057420" y="409053"/>
                    <a:pt x="1076637" y="408919"/>
                    <a:pt x="1092966" y="403476"/>
                  </a:cubicBezTo>
                  <a:cubicBezTo>
                    <a:pt x="1087523" y="349048"/>
                    <a:pt x="1095035" y="291704"/>
                    <a:pt x="1076637" y="240191"/>
                  </a:cubicBezTo>
                  <a:cubicBezTo>
                    <a:pt x="1051434" y="169623"/>
                    <a:pt x="993545" y="179191"/>
                    <a:pt x="946009" y="142219"/>
                  </a:cubicBezTo>
                  <a:cubicBezTo>
                    <a:pt x="873775" y="86037"/>
                    <a:pt x="891227" y="55917"/>
                    <a:pt x="815380" y="44248"/>
                  </a:cubicBezTo>
                  <a:cubicBezTo>
                    <a:pt x="761316" y="35931"/>
                    <a:pt x="706523" y="33362"/>
                    <a:pt x="652094" y="27919"/>
                  </a:cubicBezTo>
                  <a:cubicBezTo>
                    <a:pt x="521466" y="33362"/>
                    <a:pt x="390593" y="34590"/>
                    <a:pt x="260209" y="44248"/>
                  </a:cubicBezTo>
                  <a:cubicBezTo>
                    <a:pt x="243044" y="45519"/>
                    <a:pt x="225982" y="51721"/>
                    <a:pt x="211223" y="60576"/>
                  </a:cubicBezTo>
                  <a:cubicBezTo>
                    <a:pt x="198022" y="68497"/>
                    <a:pt x="189452" y="82348"/>
                    <a:pt x="178566" y="93234"/>
                  </a:cubicBezTo>
                  <a:cubicBezTo>
                    <a:pt x="173123" y="109562"/>
                    <a:pt x="146256" y="135827"/>
                    <a:pt x="162237" y="142219"/>
                  </a:cubicBezTo>
                  <a:cubicBezTo>
                    <a:pt x="192977" y="154515"/>
                    <a:pt x="227635" y="131813"/>
                    <a:pt x="260209" y="125891"/>
                  </a:cubicBezTo>
                  <a:cubicBezTo>
                    <a:pt x="287514" y="120926"/>
                    <a:pt x="314759" y="115582"/>
                    <a:pt x="341851" y="109562"/>
                  </a:cubicBezTo>
                  <a:cubicBezTo>
                    <a:pt x="363758" y="104694"/>
                    <a:pt x="385086" y="97248"/>
                    <a:pt x="407166" y="93234"/>
                  </a:cubicBezTo>
                  <a:cubicBezTo>
                    <a:pt x="445032" y="86349"/>
                    <a:pt x="483366" y="82348"/>
                    <a:pt x="521466" y="76905"/>
                  </a:cubicBezTo>
                  <a:cubicBezTo>
                    <a:pt x="635766" y="82348"/>
                    <a:pt x="750249" y="84781"/>
                    <a:pt x="864366" y="93234"/>
                  </a:cubicBezTo>
                  <a:cubicBezTo>
                    <a:pt x="897383" y="95680"/>
                    <a:pt x="932725" y="94756"/>
                    <a:pt x="962337" y="109562"/>
                  </a:cubicBezTo>
                  <a:cubicBezTo>
                    <a:pt x="979890" y="118338"/>
                    <a:pt x="980225" y="145625"/>
                    <a:pt x="994994" y="158548"/>
                  </a:cubicBezTo>
                  <a:cubicBezTo>
                    <a:pt x="1072756" y="226589"/>
                    <a:pt x="1077121" y="219901"/>
                    <a:pt x="1158280" y="240191"/>
                  </a:cubicBezTo>
                  <a:cubicBezTo>
                    <a:pt x="1169166" y="256519"/>
                    <a:pt x="1175613" y="276917"/>
                    <a:pt x="1190937" y="289176"/>
                  </a:cubicBezTo>
                  <a:cubicBezTo>
                    <a:pt x="1204377" y="299928"/>
                    <a:pt x="1227752" y="293334"/>
                    <a:pt x="1239923" y="305505"/>
                  </a:cubicBezTo>
                  <a:cubicBezTo>
                    <a:pt x="1252094" y="317676"/>
                    <a:pt x="1268422" y="342320"/>
                    <a:pt x="1256251" y="354491"/>
                  </a:cubicBezTo>
                  <a:cubicBezTo>
                    <a:pt x="1244081" y="366661"/>
                    <a:pt x="1223594" y="343605"/>
                    <a:pt x="1207266" y="338162"/>
                  </a:cubicBezTo>
                  <a:cubicBezTo>
                    <a:pt x="1106759" y="187399"/>
                    <a:pt x="1235014" y="372845"/>
                    <a:pt x="1141951" y="256519"/>
                  </a:cubicBezTo>
                  <a:cubicBezTo>
                    <a:pt x="1104089" y="209192"/>
                    <a:pt x="1119942" y="200433"/>
                    <a:pt x="1060309" y="174876"/>
                  </a:cubicBezTo>
                  <a:cubicBezTo>
                    <a:pt x="1039682" y="166036"/>
                    <a:pt x="1016766" y="163991"/>
                    <a:pt x="994994" y="158548"/>
                  </a:cubicBezTo>
                  <a:cubicBezTo>
                    <a:pt x="978666" y="147662"/>
                    <a:pt x="961333" y="138150"/>
                    <a:pt x="946009" y="125891"/>
                  </a:cubicBezTo>
                  <a:cubicBezTo>
                    <a:pt x="933988" y="116274"/>
                    <a:pt x="927121" y="100119"/>
                    <a:pt x="913351" y="93234"/>
                  </a:cubicBezTo>
                  <a:cubicBezTo>
                    <a:pt x="893279" y="83198"/>
                    <a:pt x="869615" y="83070"/>
                    <a:pt x="848037" y="76905"/>
                  </a:cubicBezTo>
                  <a:cubicBezTo>
                    <a:pt x="730887" y="43433"/>
                    <a:pt x="883384" y="77442"/>
                    <a:pt x="717409" y="44248"/>
                  </a:cubicBezTo>
                  <a:cubicBezTo>
                    <a:pt x="581337" y="49691"/>
                    <a:pt x="445028" y="50874"/>
                    <a:pt x="309194" y="60576"/>
                  </a:cubicBezTo>
                  <a:cubicBezTo>
                    <a:pt x="8294" y="82069"/>
                    <a:pt x="501716" y="76905"/>
                    <a:pt x="211223" y="76905"/>
                  </a:cubicBez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rot="11704386">
              <a:off x="1013770" y="4465407"/>
              <a:ext cx="382571" cy="228808"/>
            </a:xfrm>
            <a:custGeom>
              <a:avLst/>
              <a:gdLst>
                <a:gd name="connsiteX0" fmla="*/ 47937 w 1268422"/>
                <a:gd name="connsiteY0" fmla="*/ 223862 h 583091"/>
                <a:gd name="connsiteX1" fmla="*/ 652094 w 1268422"/>
                <a:gd name="connsiteY1" fmla="*/ 76905 h 583091"/>
                <a:gd name="connsiteX2" fmla="*/ 750066 w 1268422"/>
                <a:gd name="connsiteY2" fmla="*/ 93234 h 583091"/>
                <a:gd name="connsiteX3" fmla="*/ 880694 w 1268422"/>
                <a:gd name="connsiteY3" fmla="*/ 223862 h 583091"/>
                <a:gd name="connsiteX4" fmla="*/ 929680 w 1268422"/>
                <a:gd name="connsiteY4" fmla="*/ 321834 h 583091"/>
                <a:gd name="connsiteX5" fmla="*/ 946009 w 1268422"/>
                <a:gd name="connsiteY5" fmla="*/ 370819 h 583091"/>
                <a:gd name="connsiteX6" fmla="*/ 880694 w 1268422"/>
                <a:gd name="connsiteY6" fmla="*/ 321834 h 583091"/>
                <a:gd name="connsiteX7" fmla="*/ 864366 w 1268422"/>
                <a:gd name="connsiteY7" fmla="*/ 272848 h 583091"/>
                <a:gd name="connsiteX8" fmla="*/ 717409 w 1268422"/>
                <a:gd name="connsiteY8" fmla="*/ 158548 h 583091"/>
                <a:gd name="connsiteX9" fmla="*/ 668423 w 1268422"/>
                <a:gd name="connsiteY9" fmla="*/ 125891 h 583091"/>
                <a:gd name="connsiteX10" fmla="*/ 619437 w 1268422"/>
                <a:gd name="connsiteY10" fmla="*/ 76905 h 583091"/>
                <a:gd name="connsiteX11" fmla="*/ 570451 w 1268422"/>
                <a:gd name="connsiteY11" fmla="*/ 60576 h 583091"/>
                <a:gd name="connsiteX12" fmla="*/ 211223 w 1268422"/>
                <a:gd name="connsiteY12" fmla="*/ 76905 h 583091"/>
                <a:gd name="connsiteX13" fmla="*/ 145909 w 1268422"/>
                <a:gd name="connsiteY13" fmla="*/ 109562 h 583091"/>
                <a:gd name="connsiteX14" fmla="*/ 47937 w 1268422"/>
                <a:gd name="connsiteY14" fmla="*/ 142219 h 583091"/>
                <a:gd name="connsiteX15" fmla="*/ 96923 w 1268422"/>
                <a:gd name="connsiteY15" fmla="*/ 207534 h 583091"/>
                <a:gd name="connsiteX16" fmla="*/ 227551 w 1268422"/>
                <a:gd name="connsiteY16" fmla="*/ 142219 h 583091"/>
                <a:gd name="connsiteX17" fmla="*/ 292866 w 1268422"/>
                <a:gd name="connsiteY17" fmla="*/ 109562 h 583091"/>
                <a:gd name="connsiteX18" fmla="*/ 358180 w 1268422"/>
                <a:gd name="connsiteY18" fmla="*/ 76905 h 583091"/>
                <a:gd name="connsiteX19" fmla="*/ 488809 w 1268422"/>
                <a:gd name="connsiteY19" fmla="*/ 60576 h 583091"/>
                <a:gd name="connsiteX20" fmla="*/ 733737 w 1268422"/>
                <a:gd name="connsiteY20" fmla="*/ 27919 h 583091"/>
                <a:gd name="connsiteX21" fmla="*/ 799051 w 1268422"/>
                <a:gd name="connsiteY21" fmla="*/ 44248 h 583091"/>
                <a:gd name="connsiteX22" fmla="*/ 831709 w 1268422"/>
                <a:gd name="connsiteY22" fmla="*/ 93234 h 583091"/>
                <a:gd name="connsiteX23" fmla="*/ 962337 w 1268422"/>
                <a:gd name="connsiteY23" fmla="*/ 158548 h 583091"/>
                <a:gd name="connsiteX24" fmla="*/ 994994 w 1268422"/>
                <a:gd name="connsiteY24" fmla="*/ 207534 h 583091"/>
                <a:gd name="connsiteX25" fmla="*/ 1011323 w 1268422"/>
                <a:gd name="connsiteY25" fmla="*/ 256519 h 583091"/>
                <a:gd name="connsiteX26" fmla="*/ 1125623 w 1268422"/>
                <a:gd name="connsiteY26" fmla="*/ 338162 h 583091"/>
                <a:gd name="connsiteX27" fmla="*/ 1076637 w 1268422"/>
                <a:gd name="connsiteY27" fmla="*/ 370819 h 583091"/>
                <a:gd name="connsiteX28" fmla="*/ 1027651 w 1268422"/>
                <a:gd name="connsiteY28" fmla="*/ 387148 h 583091"/>
                <a:gd name="connsiteX29" fmla="*/ 929680 w 1268422"/>
                <a:gd name="connsiteY29" fmla="*/ 485119 h 583091"/>
                <a:gd name="connsiteX30" fmla="*/ 880694 w 1268422"/>
                <a:gd name="connsiteY30" fmla="*/ 534105 h 583091"/>
                <a:gd name="connsiteX31" fmla="*/ 439823 w 1268422"/>
                <a:gd name="connsiteY31" fmla="*/ 517776 h 583091"/>
                <a:gd name="connsiteX32" fmla="*/ 374509 w 1268422"/>
                <a:gd name="connsiteY32" fmla="*/ 501448 h 583091"/>
                <a:gd name="connsiteX33" fmla="*/ 276537 w 1268422"/>
                <a:gd name="connsiteY33" fmla="*/ 468791 h 583091"/>
                <a:gd name="connsiteX34" fmla="*/ 227551 w 1268422"/>
                <a:gd name="connsiteY34" fmla="*/ 419805 h 583091"/>
                <a:gd name="connsiteX35" fmla="*/ 129580 w 1268422"/>
                <a:gd name="connsiteY35" fmla="*/ 354491 h 583091"/>
                <a:gd name="connsiteX36" fmla="*/ 113251 w 1268422"/>
                <a:gd name="connsiteY36" fmla="*/ 305505 h 583091"/>
                <a:gd name="connsiteX37" fmla="*/ 145909 w 1268422"/>
                <a:gd name="connsiteY37" fmla="*/ 338162 h 583091"/>
                <a:gd name="connsiteX38" fmla="*/ 211223 w 1268422"/>
                <a:gd name="connsiteY38" fmla="*/ 370819 h 583091"/>
                <a:gd name="connsiteX39" fmla="*/ 260209 w 1268422"/>
                <a:gd name="connsiteY39" fmla="*/ 403476 h 583091"/>
                <a:gd name="connsiteX40" fmla="*/ 325523 w 1268422"/>
                <a:gd name="connsiteY40" fmla="*/ 419805 h 583091"/>
                <a:gd name="connsiteX41" fmla="*/ 374509 w 1268422"/>
                <a:gd name="connsiteY41" fmla="*/ 436134 h 583091"/>
                <a:gd name="connsiteX42" fmla="*/ 962337 w 1268422"/>
                <a:gd name="connsiteY42" fmla="*/ 419805 h 583091"/>
                <a:gd name="connsiteX43" fmla="*/ 1011323 w 1268422"/>
                <a:gd name="connsiteY43" fmla="*/ 321834 h 583091"/>
                <a:gd name="connsiteX44" fmla="*/ 1076637 w 1268422"/>
                <a:gd name="connsiteY44" fmla="*/ 305505 h 583091"/>
                <a:gd name="connsiteX45" fmla="*/ 1109294 w 1268422"/>
                <a:gd name="connsiteY45" fmla="*/ 354491 h 583091"/>
                <a:gd name="connsiteX46" fmla="*/ 1092966 w 1268422"/>
                <a:gd name="connsiteY46" fmla="*/ 403476 h 583091"/>
                <a:gd name="connsiteX47" fmla="*/ 1011323 w 1268422"/>
                <a:gd name="connsiteY47" fmla="*/ 452462 h 583091"/>
                <a:gd name="connsiteX48" fmla="*/ 897023 w 1268422"/>
                <a:gd name="connsiteY48" fmla="*/ 468791 h 583091"/>
                <a:gd name="connsiteX49" fmla="*/ 292866 w 1268422"/>
                <a:gd name="connsiteY49" fmla="*/ 452462 h 583091"/>
                <a:gd name="connsiteX50" fmla="*/ 31609 w 1268422"/>
                <a:gd name="connsiteY50" fmla="*/ 387148 h 583091"/>
                <a:gd name="connsiteX51" fmla="*/ 47937 w 1268422"/>
                <a:gd name="connsiteY51" fmla="*/ 321834 h 583091"/>
                <a:gd name="connsiteX52" fmla="*/ 113251 w 1268422"/>
                <a:gd name="connsiteY52" fmla="*/ 338162 h 583091"/>
                <a:gd name="connsiteX53" fmla="*/ 260209 w 1268422"/>
                <a:gd name="connsiteY53" fmla="*/ 370819 h 583091"/>
                <a:gd name="connsiteX54" fmla="*/ 456151 w 1268422"/>
                <a:gd name="connsiteY54" fmla="*/ 517776 h 583091"/>
                <a:gd name="connsiteX55" fmla="*/ 488809 w 1268422"/>
                <a:gd name="connsiteY55" fmla="*/ 550434 h 583091"/>
                <a:gd name="connsiteX56" fmla="*/ 554123 w 1268422"/>
                <a:gd name="connsiteY56" fmla="*/ 583091 h 583091"/>
                <a:gd name="connsiteX57" fmla="*/ 864366 w 1268422"/>
                <a:gd name="connsiteY57" fmla="*/ 566762 h 583091"/>
                <a:gd name="connsiteX58" fmla="*/ 913351 w 1268422"/>
                <a:gd name="connsiteY58" fmla="*/ 534105 h 583091"/>
                <a:gd name="connsiteX59" fmla="*/ 962337 w 1268422"/>
                <a:gd name="connsiteY59" fmla="*/ 517776 h 583091"/>
                <a:gd name="connsiteX60" fmla="*/ 1011323 w 1268422"/>
                <a:gd name="connsiteY60" fmla="*/ 468791 h 583091"/>
                <a:gd name="connsiteX61" fmla="*/ 1043980 w 1268422"/>
                <a:gd name="connsiteY61" fmla="*/ 419805 h 583091"/>
                <a:gd name="connsiteX62" fmla="*/ 1092966 w 1268422"/>
                <a:gd name="connsiteY62" fmla="*/ 403476 h 583091"/>
                <a:gd name="connsiteX63" fmla="*/ 1076637 w 1268422"/>
                <a:gd name="connsiteY63" fmla="*/ 240191 h 583091"/>
                <a:gd name="connsiteX64" fmla="*/ 946009 w 1268422"/>
                <a:gd name="connsiteY64" fmla="*/ 142219 h 583091"/>
                <a:gd name="connsiteX65" fmla="*/ 815380 w 1268422"/>
                <a:gd name="connsiteY65" fmla="*/ 44248 h 583091"/>
                <a:gd name="connsiteX66" fmla="*/ 652094 w 1268422"/>
                <a:gd name="connsiteY66" fmla="*/ 27919 h 583091"/>
                <a:gd name="connsiteX67" fmla="*/ 260209 w 1268422"/>
                <a:gd name="connsiteY67" fmla="*/ 44248 h 583091"/>
                <a:gd name="connsiteX68" fmla="*/ 211223 w 1268422"/>
                <a:gd name="connsiteY68" fmla="*/ 60576 h 583091"/>
                <a:gd name="connsiteX69" fmla="*/ 178566 w 1268422"/>
                <a:gd name="connsiteY69" fmla="*/ 93234 h 583091"/>
                <a:gd name="connsiteX70" fmla="*/ 162237 w 1268422"/>
                <a:gd name="connsiteY70" fmla="*/ 142219 h 583091"/>
                <a:gd name="connsiteX71" fmla="*/ 260209 w 1268422"/>
                <a:gd name="connsiteY71" fmla="*/ 125891 h 583091"/>
                <a:gd name="connsiteX72" fmla="*/ 341851 w 1268422"/>
                <a:gd name="connsiteY72" fmla="*/ 109562 h 583091"/>
                <a:gd name="connsiteX73" fmla="*/ 407166 w 1268422"/>
                <a:gd name="connsiteY73" fmla="*/ 93234 h 583091"/>
                <a:gd name="connsiteX74" fmla="*/ 521466 w 1268422"/>
                <a:gd name="connsiteY74" fmla="*/ 76905 h 583091"/>
                <a:gd name="connsiteX75" fmla="*/ 864366 w 1268422"/>
                <a:gd name="connsiteY75" fmla="*/ 93234 h 583091"/>
                <a:gd name="connsiteX76" fmla="*/ 962337 w 1268422"/>
                <a:gd name="connsiteY76" fmla="*/ 109562 h 583091"/>
                <a:gd name="connsiteX77" fmla="*/ 994994 w 1268422"/>
                <a:gd name="connsiteY77" fmla="*/ 158548 h 583091"/>
                <a:gd name="connsiteX78" fmla="*/ 1158280 w 1268422"/>
                <a:gd name="connsiteY78" fmla="*/ 240191 h 583091"/>
                <a:gd name="connsiteX79" fmla="*/ 1190937 w 1268422"/>
                <a:gd name="connsiteY79" fmla="*/ 289176 h 583091"/>
                <a:gd name="connsiteX80" fmla="*/ 1239923 w 1268422"/>
                <a:gd name="connsiteY80" fmla="*/ 305505 h 583091"/>
                <a:gd name="connsiteX81" fmla="*/ 1256251 w 1268422"/>
                <a:gd name="connsiteY81" fmla="*/ 354491 h 583091"/>
                <a:gd name="connsiteX82" fmla="*/ 1207266 w 1268422"/>
                <a:gd name="connsiteY82" fmla="*/ 338162 h 583091"/>
                <a:gd name="connsiteX83" fmla="*/ 1141951 w 1268422"/>
                <a:gd name="connsiteY83" fmla="*/ 256519 h 583091"/>
                <a:gd name="connsiteX84" fmla="*/ 1060309 w 1268422"/>
                <a:gd name="connsiteY84" fmla="*/ 174876 h 583091"/>
                <a:gd name="connsiteX85" fmla="*/ 994994 w 1268422"/>
                <a:gd name="connsiteY85" fmla="*/ 158548 h 583091"/>
                <a:gd name="connsiteX86" fmla="*/ 946009 w 1268422"/>
                <a:gd name="connsiteY86" fmla="*/ 125891 h 583091"/>
                <a:gd name="connsiteX87" fmla="*/ 913351 w 1268422"/>
                <a:gd name="connsiteY87" fmla="*/ 93234 h 583091"/>
                <a:gd name="connsiteX88" fmla="*/ 848037 w 1268422"/>
                <a:gd name="connsiteY88" fmla="*/ 76905 h 583091"/>
                <a:gd name="connsiteX89" fmla="*/ 717409 w 1268422"/>
                <a:gd name="connsiteY89" fmla="*/ 44248 h 583091"/>
                <a:gd name="connsiteX90" fmla="*/ 309194 w 1268422"/>
                <a:gd name="connsiteY90" fmla="*/ 60576 h 583091"/>
                <a:gd name="connsiteX91" fmla="*/ 211223 w 1268422"/>
                <a:gd name="connsiteY91" fmla="*/ 76905 h 58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68422" h="583091">
                  <a:moveTo>
                    <a:pt x="47937" y="223862"/>
                  </a:moveTo>
                  <a:cubicBezTo>
                    <a:pt x="484064" y="65271"/>
                    <a:pt x="280034" y="101710"/>
                    <a:pt x="652094" y="76905"/>
                  </a:cubicBezTo>
                  <a:cubicBezTo>
                    <a:pt x="684751" y="82348"/>
                    <a:pt x="719326" y="80938"/>
                    <a:pt x="750066" y="93234"/>
                  </a:cubicBezTo>
                  <a:cubicBezTo>
                    <a:pt x="804888" y="115163"/>
                    <a:pt x="847522" y="182397"/>
                    <a:pt x="880694" y="223862"/>
                  </a:cubicBezTo>
                  <a:cubicBezTo>
                    <a:pt x="921736" y="346986"/>
                    <a:pt x="866374" y="195223"/>
                    <a:pt x="929680" y="321834"/>
                  </a:cubicBezTo>
                  <a:cubicBezTo>
                    <a:pt x="937377" y="337229"/>
                    <a:pt x="963221" y="370819"/>
                    <a:pt x="946009" y="370819"/>
                  </a:cubicBezTo>
                  <a:cubicBezTo>
                    <a:pt x="918795" y="370819"/>
                    <a:pt x="902466" y="338162"/>
                    <a:pt x="880694" y="321834"/>
                  </a:cubicBezTo>
                  <a:cubicBezTo>
                    <a:pt x="875251" y="305505"/>
                    <a:pt x="874933" y="286434"/>
                    <a:pt x="864366" y="272848"/>
                  </a:cubicBezTo>
                  <a:cubicBezTo>
                    <a:pt x="787267" y="173720"/>
                    <a:pt x="797894" y="185376"/>
                    <a:pt x="717409" y="158548"/>
                  </a:cubicBezTo>
                  <a:cubicBezTo>
                    <a:pt x="701080" y="147662"/>
                    <a:pt x="683499" y="138454"/>
                    <a:pt x="668423" y="125891"/>
                  </a:cubicBezTo>
                  <a:cubicBezTo>
                    <a:pt x="650683" y="111108"/>
                    <a:pt x="638651" y="89714"/>
                    <a:pt x="619437" y="76905"/>
                  </a:cubicBezTo>
                  <a:cubicBezTo>
                    <a:pt x="605116" y="67357"/>
                    <a:pt x="586780" y="66019"/>
                    <a:pt x="570451" y="60576"/>
                  </a:cubicBezTo>
                  <a:cubicBezTo>
                    <a:pt x="450708" y="66019"/>
                    <a:pt x="330299" y="63165"/>
                    <a:pt x="211223" y="76905"/>
                  </a:cubicBezTo>
                  <a:cubicBezTo>
                    <a:pt x="187042" y="79695"/>
                    <a:pt x="168509" y="100522"/>
                    <a:pt x="145909" y="109562"/>
                  </a:cubicBezTo>
                  <a:cubicBezTo>
                    <a:pt x="113947" y="122347"/>
                    <a:pt x="47937" y="142219"/>
                    <a:pt x="47937" y="142219"/>
                  </a:cubicBezTo>
                  <a:cubicBezTo>
                    <a:pt x="35949" y="178185"/>
                    <a:pt x="0" y="231765"/>
                    <a:pt x="96923" y="207534"/>
                  </a:cubicBezTo>
                  <a:cubicBezTo>
                    <a:pt x="144152" y="195727"/>
                    <a:pt x="184008" y="163990"/>
                    <a:pt x="227551" y="142219"/>
                  </a:cubicBezTo>
                  <a:lnTo>
                    <a:pt x="292866" y="109562"/>
                  </a:lnTo>
                  <a:cubicBezTo>
                    <a:pt x="314637" y="98676"/>
                    <a:pt x="334027" y="79924"/>
                    <a:pt x="358180" y="76905"/>
                  </a:cubicBezTo>
                  <a:lnTo>
                    <a:pt x="488809" y="60576"/>
                  </a:lnTo>
                  <a:cubicBezTo>
                    <a:pt x="652657" y="5961"/>
                    <a:pt x="594141" y="0"/>
                    <a:pt x="733737" y="27919"/>
                  </a:cubicBezTo>
                  <a:cubicBezTo>
                    <a:pt x="755743" y="32320"/>
                    <a:pt x="777280" y="38805"/>
                    <a:pt x="799051" y="44248"/>
                  </a:cubicBezTo>
                  <a:cubicBezTo>
                    <a:pt x="809937" y="60577"/>
                    <a:pt x="815632" y="81980"/>
                    <a:pt x="831709" y="93234"/>
                  </a:cubicBezTo>
                  <a:cubicBezTo>
                    <a:pt x="871591" y="121151"/>
                    <a:pt x="962337" y="158548"/>
                    <a:pt x="962337" y="158548"/>
                  </a:cubicBezTo>
                  <a:cubicBezTo>
                    <a:pt x="973223" y="174877"/>
                    <a:pt x="986218" y="189981"/>
                    <a:pt x="994994" y="207534"/>
                  </a:cubicBezTo>
                  <a:cubicBezTo>
                    <a:pt x="1002691" y="222929"/>
                    <a:pt x="1001776" y="242198"/>
                    <a:pt x="1011323" y="256519"/>
                  </a:cubicBezTo>
                  <a:cubicBezTo>
                    <a:pt x="1044423" y="306168"/>
                    <a:pt x="1074543" y="312622"/>
                    <a:pt x="1125623" y="338162"/>
                  </a:cubicBezTo>
                  <a:cubicBezTo>
                    <a:pt x="1109294" y="349048"/>
                    <a:pt x="1094190" y="362043"/>
                    <a:pt x="1076637" y="370819"/>
                  </a:cubicBezTo>
                  <a:cubicBezTo>
                    <a:pt x="1061242" y="378516"/>
                    <a:pt x="1041237" y="376581"/>
                    <a:pt x="1027651" y="387148"/>
                  </a:cubicBezTo>
                  <a:cubicBezTo>
                    <a:pt x="991196" y="415502"/>
                    <a:pt x="962337" y="452462"/>
                    <a:pt x="929680" y="485119"/>
                  </a:cubicBezTo>
                  <a:lnTo>
                    <a:pt x="880694" y="534105"/>
                  </a:lnTo>
                  <a:cubicBezTo>
                    <a:pt x="733737" y="528662"/>
                    <a:pt x="586576" y="527244"/>
                    <a:pt x="439823" y="517776"/>
                  </a:cubicBezTo>
                  <a:cubicBezTo>
                    <a:pt x="417428" y="516331"/>
                    <a:pt x="396004" y="507896"/>
                    <a:pt x="374509" y="501448"/>
                  </a:cubicBezTo>
                  <a:cubicBezTo>
                    <a:pt x="341537" y="491557"/>
                    <a:pt x="276537" y="468791"/>
                    <a:pt x="276537" y="468791"/>
                  </a:cubicBezTo>
                  <a:cubicBezTo>
                    <a:pt x="260208" y="452462"/>
                    <a:pt x="245779" y="433982"/>
                    <a:pt x="227551" y="419805"/>
                  </a:cubicBezTo>
                  <a:cubicBezTo>
                    <a:pt x="196570" y="395709"/>
                    <a:pt x="129580" y="354491"/>
                    <a:pt x="129580" y="354491"/>
                  </a:cubicBezTo>
                  <a:cubicBezTo>
                    <a:pt x="124137" y="338162"/>
                    <a:pt x="101080" y="317676"/>
                    <a:pt x="113251" y="305505"/>
                  </a:cubicBezTo>
                  <a:cubicBezTo>
                    <a:pt x="124137" y="294619"/>
                    <a:pt x="133100" y="329623"/>
                    <a:pt x="145909" y="338162"/>
                  </a:cubicBezTo>
                  <a:cubicBezTo>
                    <a:pt x="166162" y="351664"/>
                    <a:pt x="190089" y="358742"/>
                    <a:pt x="211223" y="370819"/>
                  </a:cubicBezTo>
                  <a:cubicBezTo>
                    <a:pt x="228262" y="380555"/>
                    <a:pt x="242171" y="395745"/>
                    <a:pt x="260209" y="403476"/>
                  </a:cubicBezTo>
                  <a:cubicBezTo>
                    <a:pt x="280836" y="412316"/>
                    <a:pt x="303945" y="413640"/>
                    <a:pt x="325523" y="419805"/>
                  </a:cubicBezTo>
                  <a:cubicBezTo>
                    <a:pt x="342073" y="424534"/>
                    <a:pt x="358180" y="430691"/>
                    <a:pt x="374509" y="436134"/>
                  </a:cubicBezTo>
                  <a:cubicBezTo>
                    <a:pt x="570452" y="430691"/>
                    <a:pt x="767396" y="440325"/>
                    <a:pt x="962337" y="419805"/>
                  </a:cubicBezTo>
                  <a:cubicBezTo>
                    <a:pt x="1001173" y="415717"/>
                    <a:pt x="991742" y="337499"/>
                    <a:pt x="1011323" y="321834"/>
                  </a:cubicBezTo>
                  <a:cubicBezTo>
                    <a:pt x="1028847" y="307815"/>
                    <a:pt x="1054866" y="310948"/>
                    <a:pt x="1076637" y="305505"/>
                  </a:cubicBezTo>
                  <a:cubicBezTo>
                    <a:pt x="1087523" y="321834"/>
                    <a:pt x="1106068" y="335133"/>
                    <a:pt x="1109294" y="354491"/>
                  </a:cubicBezTo>
                  <a:cubicBezTo>
                    <a:pt x="1112124" y="371468"/>
                    <a:pt x="1101821" y="388717"/>
                    <a:pt x="1092966" y="403476"/>
                  </a:cubicBezTo>
                  <a:cubicBezTo>
                    <a:pt x="1073684" y="435613"/>
                    <a:pt x="1046353" y="445456"/>
                    <a:pt x="1011323" y="452462"/>
                  </a:cubicBezTo>
                  <a:cubicBezTo>
                    <a:pt x="973584" y="460010"/>
                    <a:pt x="935123" y="463348"/>
                    <a:pt x="897023" y="468791"/>
                  </a:cubicBezTo>
                  <a:lnTo>
                    <a:pt x="292866" y="452462"/>
                  </a:lnTo>
                  <a:cubicBezTo>
                    <a:pt x="33259" y="442477"/>
                    <a:pt x="73286" y="512184"/>
                    <a:pt x="31609" y="387148"/>
                  </a:cubicBezTo>
                  <a:cubicBezTo>
                    <a:pt x="37052" y="365377"/>
                    <a:pt x="28694" y="333380"/>
                    <a:pt x="47937" y="321834"/>
                  </a:cubicBezTo>
                  <a:cubicBezTo>
                    <a:pt x="67180" y="310288"/>
                    <a:pt x="91344" y="333294"/>
                    <a:pt x="113251" y="338162"/>
                  </a:cubicBezTo>
                  <a:cubicBezTo>
                    <a:pt x="299830" y="379624"/>
                    <a:pt x="100911" y="330996"/>
                    <a:pt x="260209" y="370819"/>
                  </a:cubicBezTo>
                  <a:cubicBezTo>
                    <a:pt x="442723" y="553335"/>
                    <a:pt x="270445" y="401710"/>
                    <a:pt x="456151" y="517776"/>
                  </a:cubicBezTo>
                  <a:cubicBezTo>
                    <a:pt x="469206" y="525935"/>
                    <a:pt x="475999" y="541894"/>
                    <a:pt x="488809" y="550434"/>
                  </a:cubicBezTo>
                  <a:cubicBezTo>
                    <a:pt x="509062" y="563936"/>
                    <a:pt x="532352" y="572205"/>
                    <a:pt x="554123" y="583091"/>
                  </a:cubicBezTo>
                  <a:cubicBezTo>
                    <a:pt x="657537" y="577648"/>
                    <a:pt x="761758" y="580754"/>
                    <a:pt x="864366" y="566762"/>
                  </a:cubicBezTo>
                  <a:cubicBezTo>
                    <a:pt x="883810" y="564110"/>
                    <a:pt x="895799" y="542881"/>
                    <a:pt x="913351" y="534105"/>
                  </a:cubicBezTo>
                  <a:cubicBezTo>
                    <a:pt x="928746" y="526408"/>
                    <a:pt x="946008" y="523219"/>
                    <a:pt x="962337" y="517776"/>
                  </a:cubicBezTo>
                  <a:cubicBezTo>
                    <a:pt x="978666" y="501448"/>
                    <a:pt x="996540" y="486531"/>
                    <a:pt x="1011323" y="468791"/>
                  </a:cubicBezTo>
                  <a:cubicBezTo>
                    <a:pt x="1023886" y="453715"/>
                    <a:pt x="1028656" y="432064"/>
                    <a:pt x="1043980" y="419805"/>
                  </a:cubicBezTo>
                  <a:cubicBezTo>
                    <a:pt x="1057420" y="409053"/>
                    <a:pt x="1076637" y="408919"/>
                    <a:pt x="1092966" y="403476"/>
                  </a:cubicBezTo>
                  <a:cubicBezTo>
                    <a:pt x="1087523" y="349048"/>
                    <a:pt x="1095035" y="291704"/>
                    <a:pt x="1076637" y="240191"/>
                  </a:cubicBezTo>
                  <a:cubicBezTo>
                    <a:pt x="1051434" y="169623"/>
                    <a:pt x="993545" y="179191"/>
                    <a:pt x="946009" y="142219"/>
                  </a:cubicBezTo>
                  <a:cubicBezTo>
                    <a:pt x="873775" y="86037"/>
                    <a:pt x="891227" y="55917"/>
                    <a:pt x="815380" y="44248"/>
                  </a:cubicBezTo>
                  <a:cubicBezTo>
                    <a:pt x="761316" y="35931"/>
                    <a:pt x="706523" y="33362"/>
                    <a:pt x="652094" y="27919"/>
                  </a:cubicBezTo>
                  <a:cubicBezTo>
                    <a:pt x="521466" y="33362"/>
                    <a:pt x="390593" y="34590"/>
                    <a:pt x="260209" y="44248"/>
                  </a:cubicBezTo>
                  <a:cubicBezTo>
                    <a:pt x="243044" y="45519"/>
                    <a:pt x="225982" y="51721"/>
                    <a:pt x="211223" y="60576"/>
                  </a:cubicBezTo>
                  <a:cubicBezTo>
                    <a:pt x="198022" y="68497"/>
                    <a:pt x="189452" y="82348"/>
                    <a:pt x="178566" y="93234"/>
                  </a:cubicBezTo>
                  <a:cubicBezTo>
                    <a:pt x="173123" y="109562"/>
                    <a:pt x="146256" y="135827"/>
                    <a:pt x="162237" y="142219"/>
                  </a:cubicBezTo>
                  <a:cubicBezTo>
                    <a:pt x="192977" y="154515"/>
                    <a:pt x="227635" y="131813"/>
                    <a:pt x="260209" y="125891"/>
                  </a:cubicBezTo>
                  <a:cubicBezTo>
                    <a:pt x="287514" y="120926"/>
                    <a:pt x="314759" y="115582"/>
                    <a:pt x="341851" y="109562"/>
                  </a:cubicBezTo>
                  <a:cubicBezTo>
                    <a:pt x="363758" y="104694"/>
                    <a:pt x="385086" y="97248"/>
                    <a:pt x="407166" y="93234"/>
                  </a:cubicBezTo>
                  <a:cubicBezTo>
                    <a:pt x="445032" y="86349"/>
                    <a:pt x="483366" y="82348"/>
                    <a:pt x="521466" y="76905"/>
                  </a:cubicBezTo>
                  <a:cubicBezTo>
                    <a:pt x="635766" y="82348"/>
                    <a:pt x="750249" y="84781"/>
                    <a:pt x="864366" y="93234"/>
                  </a:cubicBezTo>
                  <a:cubicBezTo>
                    <a:pt x="897383" y="95680"/>
                    <a:pt x="932725" y="94756"/>
                    <a:pt x="962337" y="109562"/>
                  </a:cubicBezTo>
                  <a:cubicBezTo>
                    <a:pt x="979890" y="118338"/>
                    <a:pt x="980225" y="145625"/>
                    <a:pt x="994994" y="158548"/>
                  </a:cubicBezTo>
                  <a:cubicBezTo>
                    <a:pt x="1072756" y="226589"/>
                    <a:pt x="1077121" y="219901"/>
                    <a:pt x="1158280" y="240191"/>
                  </a:cubicBezTo>
                  <a:cubicBezTo>
                    <a:pt x="1169166" y="256519"/>
                    <a:pt x="1175613" y="276917"/>
                    <a:pt x="1190937" y="289176"/>
                  </a:cubicBezTo>
                  <a:cubicBezTo>
                    <a:pt x="1204377" y="299928"/>
                    <a:pt x="1227752" y="293334"/>
                    <a:pt x="1239923" y="305505"/>
                  </a:cubicBezTo>
                  <a:cubicBezTo>
                    <a:pt x="1252094" y="317676"/>
                    <a:pt x="1268422" y="342320"/>
                    <a:pt x="1256251" y="354491"/>
                  </a:cubicBezTo>
                  <a:cubicBezTo>
                    <a:pt x="1244081" y="366661"/>
                    <a:pt x="1223594" y="343605"/>
                    <a:pt x="1207266" y="338162"/>
                  </a:cubicBezTo>
                  <a:cubicBezTo>
                    <a:pt x="1106759" y="187399"/>
                    <a:pt x="1235014" y="372845"/>
                    <a:pt x="1141951" y="256519"/>
                  </a:cubicBezTo>
                  <a:cubicBezTo>
                    <a:pt x="1104089" y="209192"/>
                    <a:pt x="1119942" y="200433"/>
                    <a:pt x="1060309" y="174876"/>
                  </a:cubicBezTo>
                  <a:cubicBezTo>
                    <a:pt x="1039682" y="166036"/>
                    <a:pt x="1016766" y="163991"/>
                    <a:pt x="994994" y="158548"/>
                  </a:cubicBezTo>
                  <a:cubicBezTo>
                    <a:pt x="978666" y="147662"/>
                    <a:pt x="961333" y="138150"/>
                    <a:pt x="946009" y="125891"/>
                  </a:cubicBezTo>
                  <a:cubicBezTo>
                    <a:pt x="933988" y="116274"/>
                    <a:pt x="927121" y="100119"/>
                    <a:pt x="913351" y="93234"/>
                  </a:cubicBezTo>
                  <a:cubicBezTo>
                    <a:pt x="893279" y="83198"/>
                    <a:pt x="869615" y="83070"/>
                    <a:pt x="848037" y="76905"/>
                  </a:cubicBezTo>
                  <a:cubicBezTo>
                    <a:pt x="730887" y="43433"/>
                    <a:pt x="883384" y="77442"/>
                    <a:pt x="717409" y="44248"/>
                  </a:cubicBezTo>
                  <a:cubicBezTo>
                    <a:pt x="581337" y="49691"/>
                    <a:pt x="445028" y="50874"/>
                    <a:pt x="309194" y="60576"/>
                  </a:cubicBezTo>
                  <a:cubicBezTo>
                    <a:pt x="8294" y="82069"/>
                    <a:pt x="501716" y="76905"/>
                    <a:pt x="211223" y="76905"/>
                  </a:cubicBezTo>
                </a:path>
              </a:pathLst>
            </a:cu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074" name="Picture 2" descr="http://z.about.com/d/healing/1/0/6/N/gtotem_hummingbird.jpg"/>
          <p:cNvPicPr>
            <a:picLocks noChangeAspect="1" noChangeArrowheads="1"/>
          </p:cNvPicPr>
          <p:nvPr/>
        </p:nvPicPr>
        <p:blipFill>
          <a:blip r:embed="rId3"/>
          <a:srcRect/>
          <a:stretch>
            <a:fillRect/>
          </a:stretch>
        </p:blipFill>
        <p:spPr bwMode="auto">
          <a:xfrm rot="1437374">
            <a:off x="4266280" y="3088590"/>
            <a:ext cx="3066785" cy="2898112"/>
          </a:xfrm>
          <a:prstGeom prst="rect">
            <a:avLst/>
          </a:prstGeom>
          <a:noFill/>
        </p:spPr>
      </p:pic>
      <p:sp>
        <p:nvSpPr>
          <p:cNvPr id="45" name="Rectangle 44"/>
          <p:cNvSpPr/>
          <p:nvPr/>
        </p:nvSpPr>
        <p:spPr>
          <a:xfrm rot="18499207">
            <a:off x="4886112" y="4838494"/>
            <a:ext cx="616825" cy="1876447"/>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8499207">
            <a:off x="6122394" y="2115728"/>
            <a:ext cx="616825" cy="2415646"/>
          </a:xfrm>
          <a:prstGeom prst="rect">
            <a:avLst/>
          </a:prstGeom>
          <a:solidFill>
            <a:schemeClr val="bg1">
              <a:alpha val="25000"/>
            </a:schemeClr>
          </a:solidFill>
          <a:ln w="19050" cmpd="dbl">
            <a:solidFill>
              <a:schemeClr val="bg1">
                <a:lumMod val="85000"/>
                <a:alpha val="7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Scale>
                                      <p:cBhvr>
                                        <p:cTn id="7"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0"/>
                                        </p:tgtEl>
                                        <p:attrNameLst>
                                          <p:attrName>ppt_x</p:attrName>
                                          <p:attrName>ppt_y</p:attrName>
                                        </p:attrNameLst>
                                      </p:cBhvr>
                                    </p:animMotion>
                                    <p:animEffect transition="in" filter="fade">
                                      <p:cBhvr>
                                        <p:cTn id="9" dur="1000"/>
                                        <p:tgtEl>
                                          <p:spTgt spid="50"/>
                                        </p:tgtEl>
                                      </p:cBhvr>
                                    </p:animEffect>
                                  </p:childTnLst>
                                </p:cTn>
                              </p:par>
                              <p:par>
                                <p:cTn id="10" presetID="52" presetClass="entr" presetSubtype="0"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Scale>
                                      <p:cBhvr>
                                        <p:cTn id="1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9"/>
                                        </p:tgtEl>
                                        <p:attrNameLst>
                                          <p:attrName>ppt_x</p:attrName>
                                          <p:attrName>ppt_y</p:attrName>
                                        </p:attrNameLst>
                                      </p:cBhvr>
                                    </p:animMotion>
                                    <p:animEffect transition="in" filter="fade">
                                      <p:cBhvr>
                                        <p:cTn id="14" dur="1000"/>
                                        <p:tgtEl>
                                          <p:spTgt spid="49"/>
                                        </p:tgtEl>
                                      </p:cBhvr>
                                    </p:animEffect>
                                  </p:childTnLst>
                                </p:cTn>
                              </p:par>
                              <p:par>
                                <p:cTn id="15" presetID="32" presetClass="emph" presetSubtype="0" repeatCount="indefinite" fill="hold" nodeType="withEffect">
                                  <p:stCondLst>
                                    <p:cond delay="0"/>
                                  </p:stCondLst>
                                  <p:childTnLst>
                                    <p:animClr clrSpc="rgb">
                                      <p:cBhvr override="childStyle">
                                        <p:cTn id="16" dur="100" fill="hold"/>
                                        <p:tgtEl>
                                          <p:spTgt spid="49"/>
                                        </p:tgtEl>
                                        <p:attrNameLst>
                                          <p:attrName>style.color</p:attrName>
                                        </p:attrNameLst>
                                      </p:cBhvr>
                                      <p:to>
                                        <a:schemeClr val="tx1"/>
                                      </p:to>
                                    </p:animClr>
                                    <p:animClr clrSpc="rgb">
                                      <p:cBhvr>
                                        <p:cTn id="17" dur="100" fill="hold"/>
                                        <p:tgtEl>
                                          <p:spTgt spid="49"/>
                                        </p:tgtEl>
                                        <p:attrNameLst>
                                          <p:attrName>fillcolor</p:attrName>
                                        </p:attrNameLst>
                                      </p:cBhvr>
                                      <p:to>
                                        <a:schemeClr val="tx1"/>
                                      </p:to>
                                    </p:animClr>
                                    <p:set>
                                      <p:cBhvr>
                                        <p:cTn id="18" dur="100" fill="hold"/>
                                        <p:tgtEl>
                                          <p:spTgt spid="49"/>
                                        </p:tgtEl>
                                        <p:attrNameLst>
                                          <p:attrName>fill.type</p:attrName>
                                        </p:attrNameLst>
                                      </p:cBhvr>
                                      <p:to>
                                        <p:strVal val="solid"/>
                                      </p:to>
                                    </p:set>
                                    <p:set>
                                      <p:cBhvr>
                                        <p:cTn id="19" dur="100" fill="hold"/>
                                        <p:tgtEl>
                                          <p:spTgt spid="49"/>
                                        </p:tgtEl>
                                        <p:attrNameLst>
                                          <p:attrName>fill.on</p:attrName>
                                        </p:attrNameLst>
                                      </p:cBhvr>
                                      <p:to>
                                        <p:strVal val="true"/>
                                      </p:to>
                                    </p:set>
                                    <p:animRot by="120000">
                                      <p:cBhvr>
                                        <p:cTn id="20" dur="100" fill="hold">
                                          <p:stCondLst>
                                            <p:cond delay="0"/>
                                          </p:stCondLst>
                                        </p:cTn>
                                        <p:tgtEl>
                                          <p:spTgt spid="49"/>
                                        </p:tgtEl>
                                        <p:attrNameLst>
                                          <p:attrName>r</p:attrName>
                                        </p:attrNameLst>
                                      </p:cBhvr>
                                    </p:animRot>
                                    <p:animRot by="-240000">
                                      <p:cBhvr>
                                        <p:cTn id="21" dur="200" fill="hold">
                                          <p:stCondLst>
                                            <p:cond delay="200"/>
                                          </p:stCondLst>
                                        </p:cTn>
                                        <p:tgtEl>
                                          <p:spTgt spid="49"/>
                                        </p:tgtEl>
                                        <p:attrNameLst>
                                          <p:attrName>r</p:attrName>
                                        </p:attrNameLst>
                                      </p:cBhvr>
                                    </p:animRot>
                                    <p:animRot by="240000">
                                      <p:cBhvr>
                                        <p:cTn id="22" dur="200" fill="hold">
                                          <p:stCondLst>
                                            <p:cond delay="400"/>
                                          </p:stCondLst>
                                        </p:cTn>
                                        <p:tgtEl>
                                          <p:spTgt spid="49"/>
                                        </p:tgtEl>
                                        <p:attrNameLst>
                                          <p:attrName>r</p:attrName>
                                        </p:attrNameLst>
                                      </p:cBhvr>
                                    </p:animRot>
                                    <p:animRot by="-240000">
                                      <p:cBhvr>
                                        <p:cTn id="23" dur="200" fill="hold">
                                          <p:stCondLst>
                                            <p:cond delay="600"/>
                                          </p:stCondLst>
                                        </p:cTn>
                                        <p:tgtEl>
                                          <p:spTgt spid="49"/>
                                        </p:tgtEl>
                                        <p:attrNameLst>
                                          <p:attrName>r</p:attrName>
                                        </p:attrNameLst>
                                      </p:cBhvr>
                                    </p:animRot>
                                    <p:animRot by="120000">
                                      <p:cBhvr>
                                        <p:cTn id="24" dur="200" fill="hold">
                                          <p:stCondLst>
                                            <p:cond delay="800"/>
                                          </p:stCondLst>
                                        </p:cTn>
                                        <p:tgtEl>
                                          <p:spTgt spid="49"/>
                                        </p:tgtEl>
                                        <p:attrNameLst>
                                          <p:attrName>r</p:attrName>
                                        </p:attrNameLst>
                                      </p:cBhvr>
                                    </p:animRot>
                                  </p:childTnLst>
                                </p:cTn>
                              </p:par>
                            </p:childTnLst>
                          </p:cTn>
                        </p:par>
                        <p:par>
                          <p:cTn id="25" fill="hold">
                            <p:stCondLst>
                              <p:cond delay="1000"/>
                            </p:stCondLst>
                            <p:childTnLst>
                              <p:par>
                                <p:cTn id="26" presetID="48" presetClass="path" presetSubtype="0" accel="50000" decel="50000" fill="hold" nodeType="afterEffect">
                                  <p:stCondLst>
                                    <p:cond delay="0"/>
                                  </p:stCondLst>
                                  <p:childTnLst>
                                    <p:animMotion origin="layout" path="M -0.03455 -0.00949 C -0.01771 0.00138 0.00139 0.01249 0.00973 0.02659 C 0.01823 0.04163 0.02257 0.0599 0.02657 0.07793 C 0.03108 0.09597 0.02657 0.11101 0.02257 0.12766 C 0.01823 0.14315 0.01198 0.1598 -0.00295 0.17345 C -0.01545 0.18755 -0.03663 0.19866 -0.05972 0.20698 C -0.0809 0.21531 -0.10625 0.22086 -0.13142 0.22363 C -0.15659 0.22641 -0.18194 0.22641 -0.20538 0.22363 C -0.23055 0.22086 -0.25364 0.21369 -0.27257 0.20259 C -0.29166 0.19311 -0.3085 0.18062 -0.31684 0.16535 C -0.32743 0.15125 -0.33142 0.13205 -0.33142 0.11656 C -0.33368 0.10152 -0.33142 0.08348 -0.32083 0.06822 C -0.31059 0.05434 -0.29166 0.04324 -0.26632 0.03769 C -0.2408 0.03353 -0.21562 0.03908 -0.19878 0.04879 C -0.18402 0.05828 -0.17343 0.07377 -0.17135 0.09158 C -0.17135 0.10962 -0.17343 0.12627 -0.18402 0.14038 C -0.19461 0.15425 -0.19253 0.1568 -0.23455 0.17507 C -0.27257 0.19449 -0.31059 0.18894 -0.33368 0.1901 C -0.35677 0.1901 -0.37569 0.18455 -0.39878 0.179 C -0.42448 0.17229 -0.44531 0.1598 -0.46024 0.1487 C -0.47482 0.1376 -0.48107 0.12372 -0.48958 0.10152 C -0.49566 0.07932 -0.49566 0.06822 -0.49566 0.05134 C -0.49566 0.03469 -0.49566 0.01804 -0.49566 0.00138 " pathEditMode="relative" rAng="0" ptsTypes="fffffffffffffffffffffff">
                                      <p:cBhvr>
                                        <p:cTn id="27" dur="1000" fill="hold"/>
                                        <p:tgtEl>
                                          <p:spTgt spid="49"/>
                                        </p:tgtEl>
                                        <p:attrNameLst>
                                          <p:attrName>ppt_x</p:attrName>
                                          <p:attrName>ppt_y</p:attrName>
                                        </p:attrNameLst>
                                      </p:cBhvr>
                                      <p:rCtr x="-198" y="118"/>
                                    </p:animMotion>
                                  </p:childTnLst>
                                </p:cTn>
                              </p:par>
                              <p:par>
                                <p:cTn id="28" presetID="48" presetClass="path" presetSubtype="0" accel="50000" decel="50000" fill="hold" nodeType="withEffect">
                                  <p:stCondLst>
                                    <p:cond delay="0"/>
                                  </p:stCondLst>
                                  <p:childTnLst>
                                    <p:animMotion origin="layout" path="M -0.03246 -0.0074 C -0.01614 0.00347 0.00226 0.01457 0.01042 0.02822 C 0.01858 0.04325 0.02292 0.06129 0.02674 0.07909 C 0.03108 0.09713 0.02674 0.11217 0.02292 0.12859 C 0.01858 0.14385 0.0125 0.16027 -0.00191 0.17391 C -0.01406 0.18779 -0.03454 0.19889 -0.05694 0.20722 C -0.07743 0.21531 -0.10191 0.22086 -0.12639 0.22364 C -0.15086 0.22641 -0.17534 0.22641 -0.19791 0.22364 C -0.22239 0.22086 -0.24479 0.21392 -0.26319 0.20282 C -0.28159 0.19334 -0.29791 0.18085 -0.30607 0.16582 C -0.31632 0.15194 -0.32031 0.13298 -0.32031 0.11772 C -0.32239 0.10268 -0.32031 0.08465 -0.31007 0.06961 C -0.3 0.05574 -0.28159 0.04487 -0.25711 0.03932 C -0.23229 0.03515 -0.20798 0.0407 -0.19166 0.05019 C -0.17743 0.0599 -0.16718 0.07516 -0.1651 0.09274 C -0.1651 0.11078 -0.16718 0.1272 -0.17743 0.14107 C -0.18767 0.15495 -0.18559 0.15749 -0.22639 0.17553 C -0.26319 0.19473 -0.3 0.18918 -0.32239 0.19057 C -0.34479 0.19057 -0.36319 0.18502 -0.38541 0.17946 C -0.41024 0.17276 -0.43055 0.16027 -0.44496 0.1494 C -0.4592 0.1383 -0.46527 0.12465 -0.47343 0.10268 C -0.47934 0.08071 -0.47934 0.06961 -0.47934 0.05296 C -0.47934 0.03654 -0.47934 0.01989 -0.47934 0.00347 " pathEditMode="relative" rAng="0" ptsTypes="fffffffffffffffffffffff">
                                      <p:cBhvr>
                                        <p:cTn id="29" dur="1000" fill="hold"/>
                                        <p:tgtEl>
                                          <p:spTgt spid="50"/>
                                        </p:tgtEl>
                                        <p:attrNameLst>
                                          <p:attrName>ppt_x</p:attrName>
                                          <p:attrName>ppt_y</p:attrName>
                                        </p:attrNameLst>
                                      </p:cBhvr>
                                      <p:rCtr x="-192" y="117"/>
                                    </p:animMotion>
                                  </p:childTnLst>
                                </p:cTn>
                              </p:par>
                            </p:childTnLst>
                          </p:cTn>
                        </p:par>
                        <p:par>
                          <p:cTn id="30" fill="hold">
                            <p:stCondLst>
                              <p:cond delay="2000"/>
                            </p:stCondLst>
                            <p:childTnLst>
                              <p:par>
                                <p:cTn id="31" presetID="26" presetClass="emph" presetSubtype="0" fill="hold" nodeType="afterEffect">
                                  <p:stCondLst>
                                    <p:cond delay="0"/>
                                  </p:stCondLst>
                                  <p:childTnLst>
                                    <p:animEffect transition="out" filter="fade">
                                      <p:cBhvr>
                                        <p:cTn id="32" dur="500" tmFilter="0, 0; .2, .5; .8, .5; 1, 0"/>
                                        <p:tgtEl>
                                          <p:spTgt spid="34"/>
                                        </p:tgtEl>
                                      </p:cBhvr>
                                    </p:animEffect>
                                    <p:animScale>
                                      <p:cBhvr>
                                        <p:cTn id="33" dur="250" autoRev="1" fill="hold"/>
                                        <p:tgtEl>
                                          <p:spTgt spid="34"/>
                                        </p:tgtEl>
                                      </p:cBhvr>
                                      <p:by x="105000" y="105000"/>
                                    </p:animScale>
                                  </p:childTnLst>
                                </p:cTn>
                              </p:par>
                            </p:childTnLst>
                          </p:cTn>
                        </p:par>
                        <p:par>
                          <p:cTn id="34" fill="hold">
                            <p:stCondLst>
                              <p:cond delay="2500"/>
                            </p:stCondLst>
                            <p:childTnLst>
                              <p:par>
                                <p:cTn id="35" presetID="48" presetClass="path" presetSubtype="0" accel="50000" decel="50000" fill="hold" nodeType="afterEffect">
                                  <p:stCondLst>
                                    <p:cond delay="0"/>
                                  </p:stCondLst>
                                  <p:childTnLst>
                                    <p:animMotion origin="layout" path="M -0.47934 0.00347 C -0.45972 0.01412 -0.43698 0.02477 -0.42708 0.03819 C -0.41684 0.05278 -0.4118 0.07014 -0.40694 0.0875 C -0.40173 0.10486 -0.40694 0.11944 -0.4118 0.13542 C -0.41684 0.15023 -0.42448 0.1662 -0.44236 0.1794 C -0.45694 0.19282 -0.48211 0.20347 -0.50955 0.21157 C -0.53489 0.21944 -0.56493 0.22477 -0.59479 0.22755 C -0.62465 0.23009 -0.65468 0.23009 -0.68246 0.22755 C -0.71232 0.22477 -0.73975 0.21806 -0.76232 0.20741 C -0.78489 0.19815 -0.80451 0.18611 -0.81423 0.17153 C -0.82691 0.1581 -0.83177 0.13958 -0.83177 0.12477 C -0.83437 0.11018 -0.83177 0.09282 -0.81909 0.07824 C -0.80712 0.06481 -0.78489 0.05417 -0.75503 0.04884 C -0.72448 0.04491 -0.69444 0.05023 -0.67448 0.05949 C -0.65729 0.06875 -0.64444 0.08356 -0.64218 0.10069 C -0.64218 0.11806 -0.64444 0.13403 -0.65729 0.14745 C -0.66996 0.16088 -0.66718 0.16343 -0.71718 0.18079 C -0.76232 0.19954 -0.80712 0.19421 -0.83437 0.19537 C -0.86163 0.19537 -0.88437 0.19005 -0.91163 0.18472 C -0.94184 0.17824 -0.96649 0.1662 -0.98437 0.15556 C -1.00173 0.14491 -1.0092 0.13148 -1.01909 0.11018 C -1.02691 0.08889 -1.02691 0.07824 -1.02691 0.06204 C -1.02691 0.04606 -1.02691 0.03009 -1.02691 0.01412 " pathEditMode="relative" rAng="0" ptsTypes="fffffffffffffffffffffff">
                                      <p:cBhvr>
                                        <p:cTn id="36" dur="1000" fill="hold"/>
                                        <p:tgtEl>
                                          <p:spTgt spid="50"/>
                                        </p:tgtEl>
                                        <p:attrNameLst>
                                          <p:attrName>ppt_x</p:attrName>
                                          <p:attrName>ppt_y</p:attrName>
                                        </p:attrNameLst>
                                      </p:cBhvr>
                                      <p:rCtr x="-235" y="113"/>
                                    </p:animMotion>
                                  </p:childTnLst>
                                </p:cTn>
                              </p:par>
                              <p:par>
                                <p:cTn id="37" presetID="48" presetClass="path" presetSubtype="0" accel="50000" decel="50000" fill="hold" nodeType="withEffect">
                                  <p:stCondLst>
                                    <p:cond delay="0"/>
                                  </p:stCondLst>
                                  <p:childTnLst>
                                    <p:animMotion origin="layout" path="M -0.49566 0.00139 C -0.47622 0.01181 -0.45399 0.02223 -0.4441 0.03542 C -0.4342 0.04977 -0.42899 0.06667 -0.42448 0.0838 C -0.4191 0.1007 -0.42448 0.11505 -0.42899 0.13079 C -0.4342 0.14537 -0.44132 0.16112 -0.45903 0.17408 C -0.47344 0.18704 -0.49844 0.19769 -0.52535 0.20556 C -0.55 0.2132 -0.57969 0.21852 -0.60903 0.2213 C -0.63854 0.22385 -0.66788 0.22385 -0.69531 0.2213 C -0.72465 0.21852 -0.75156 0.21181 -0.77379 0.20139 C -0.79584 0.19237 -0.81563 0.18056 -0.82535 0.16621 C -0.83785 0.15301 -0.84236 0.13496 -0.84236 0.12037 C -0.84497 0.10602 -0.84236 0.08889 -0.83004 0.07477 C -0.81806 0.06158 -0.79584 0.05093 -0.76667 0.04584 C -0.73681 0.0419 -0.70712 0.04723 -0.68768 0.05625 C -0.67031 0.06528 -0.65799 0.07987 -0.65556 0.09676 C -0.65556 0.11366 -0.65799 0.1294 -0.67031 0.1426 C -0.68299 0.15579 -0.68021 0.15834 -0.72934 0.17524 C -0.77379 0.19375 -0.81806 0.18843 -0.84497 0.18959 C -0.87205 0.18959 -0.89427 0.18449 -0.92118 0.17917 C -0.95104 0.17292 -0.97518 0.16112 -0.99236 0.15047 C -1.00972 0.14005 -1.01684 0.12686 -1.02674 0.10602 C -1.0342 0.08519 -1.0342 0.07477 -1.0342 0.0588 C -1.0342 0.04306 -1.0342 0.02732 -1.0342 0.01181 " pathEditMode="relative" rAng="0" ptsTypes="fffffffffffffffffffffff">
                                      <p:cBhvr>
                                        <p:cTn id="38" dur="1000" fill="hold"/>
                                        <p:tgtEl>
                                          <p:spTgt spid="49"/>
                                        </p:tgtEl>
                                        <p:attrNameLst>
                                          <p:attrName>ppt_x</p:attrName>
                                          <p:attrName>ppt_y</p:attrName>
                                        </p:attrNameLst>
                                      </p:cBhvr>
                                      <p:rCtr x="-231" y="111"/>
                                    </p:animMotion>
                                  </p:childTnLst>
                                </p:cTn>
                              </p:par>
                              <p:par>
                                <p:cTn id="39" presetID="50" presetClass="entr" presetSubtype="0" decel="10000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1000" fill="hold"/>
                                        <p:tgtEl>
                                          <p:spTgt spid="45"/>
                                        </p:tgtEl>
                                        <p:attrNameLst>
                                          <p:attrName>ppt_w</p:attrName>
                                        </p:attrNameLst>
                                      </p:cBhvr>
                                      <p:tavLst>
                                        <p:tav tm="0">
                                          <p:val>
                                            <p:strVal val="#ppt_w+.3"/>
                                          </p:val>
                                        </p:tav>
                                        <p:tav tm="100000">
                                          <p:val>
                                            <p:strVal val="#ppt_w"/>
                                          </p:val>
                                        </p:tav>
                                      </p:tavLst>
                                    </p:anim>
                                    <p:anim calcmode="lin" valueType="num">
                                      <p:cBhvr>
                                        <p:cTn id="42" dur="1000" fill="hold"/>
                                        <p:tgtEl>
                                          <p:spTgt spid="45"/>
                                        </p:tgtEl>
                                        <p:attrNameLst>
                                          <p:attrName>ppt_h</p:attrName>
                                        </p:attrNameLst>
                                      </p:cBhvr>
                                      <p:tavLst>
                                        <p:tav tm="0">
                                          <p:val>
                                            <p:strVal val="#ppt_h"/>
                                          </p:val>
                                        </p:tav>
                                        <p:tav tm="100000">
                                          <p:val>
                                            <p:strVal val="#ppt_h"/>
                                          </p:val>
                                        </p:tav>
                                      </p:tavLst>
                                    </p:anim>
                                    <p:animEffect transition="in" filter="fade">
                                      <p:cBhvr>
                                        <p:cTn id="43" dur="1000"/>
                                        <p:tgtEl>
                                          <p:spTgt spid="45"/>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strVal val="#ppt_w+.3"/>
                                          </p:val>
                                        </p:tav>
                                        <p:tav tm="100000">
                                          <p:val>
                                            <p:strVal val="#ppt_w"/>
                                          </p:val>
                                        </p:tav>
                                      </p:tavLst>
                                    </p:anim>
                                    <p:anim calcmode="lin" valueType="num">
                                      <p:cBhvr>
                                        <p:cTn id="47" dur="1000" fill="hold"/>
                                        <p:tgtEl>
                                          <p:spTgt spid="51"/>
                                        </p:tgtEl>
                                        <p:attrNameLst>
                                          <p:attrName>ppt_h</p:attrName>
                                        </p:attrNameLst>
                                      </p:cBhvr>
                                      <p:tavLst>
                                        <p:tav tm="0">
                                          <p:val>
                                            <p:strVal val="#ppt_h"/>
                                          </p:val>
                                        </p:tav>
                                        <p:tav tm="100000">
                                          <p:val>
                                            <p:strVal val="#ppt_h"/>
                                          </p:val>
                                        </p:tav>
                                      </p:tavLst>
                                    </p:anim>
                                    <p:animEffect transition="in" filter="fade">
                                      <p:cBhvr>
                                        <p:cTn id="48" dur="1000"/>
                                        <p:tgtEl>
                                          <p:spTgt spid="51"/>
                                        </p:tgtEl>
                                      </p:cBhvr>
                                    </p:animEffect>
                                  </p:childTnLst>
                                </p:cTn>
                              </p:par>
                              <p:par>
                                <p:cTn id="49" presetID="50" presetClass="entr" presetSubtype="0" decel="100000" fill="hold" grpId="1"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1000" fill="hold"/>
                                        <p:tgtEl>
                                          <p:spTgt spid="51"/>
                                        </p:tgtEl>
                                        <p:attrNameLst>
                                          <p:attrName>ppt_w</p:attrName>
                                        </p:attrNameLst>
                                      </p:cBhvr>
                                      <p:tavLst>
                                        <p:tav tm="0">
                                          <p:val>
                                            <p:strVal val="#ppt_w+.3"/>
                                          </p:val>
                                        </p:tav>
                                        <p:tav tm="100000">
                                          <p:val>
                                            <p:strVal val="#ppt_w"/>
                                          </p:val>
                                        </p:tav>
                                      </p:tavLst>
                                    </p:anim>
                                    <p:anim calcmode="lin" valueType="num">
                                      <p:cBhvr>
                                        <p:cTn id="52" dur="1000" fill="hold"/>
                                        <p:tgtEl>
                                          <p:spTgt spid="51"/>
                                        </p:tgtEl>
                                        <p:attrNameLst>
                                          <p:attrName>ppt_h</p:attrName>
                                        </p:attrNameLst>
                                      </p:cBhvr>
                                      <p:tavLst>
                                        <p:tav tm="0">
                                          <p:val>
                                            <p:strVal val="#ppt_h"/>
                                          </p:val>
                                        </p:tav>
                                        <p:tav tm="100000">
                                          <p:val>
                                            <p:strVal val="#ppt_h"/>
                                          </p:val>
                                        </p:tav>
                                      </p:tavLst>
                                    </p:anim>
                                    <p:animEffect transition="in" filter="fade">
                                      <p:cBhvr>
                                        <p:cTn id="53" dur="1000"/>
                                        <p:tgtEl>
                                          <p:spTgt spid="51"/>
                                        </p:tgtEl>
                                      </p:cBhvr>
                                    </p:animEffect>
                                  </p:childTnLst>
                                </p:cTn>
                              </p:par>
                              <p:par>
                                <p:cTn id="54" presetID="50" presetClass="entr" presetSubtype="0" decel="100000" fill="hold" grpId="1"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1000" fill="hold"/>
                                        <p:tgtEl>
                                          <p:spTgt spid="45"/>
                                        </p:tgtEl>
                                        <p:attrNameLst>
                                          <p:attrName>ppt_w</p:attrName>
                                        </p:attrNameLst>
                                      </p:cBhvr>
                                      <p:tavLst>
                                        <p:tav tm="0">
                                          <p:val>
                                            <p:strVal val="#ppt_w+.3"/>
                                          </p:val>
                                        </p:tav>
                                        <p:tav tm="100000">
                                          <p:val>
                                            <p:strVal val="#ppt_w"/>
                                          </p:val>
                                        </p:tav>
                                      </p:tavLst>
                                    </p:anim>
                                    <p:anim calcmode="lin" valueType="num">
                                      <p:cBhvr>
                                        <p:cTn id="57" dur="1000" fill="hold"/>
                                        <p:tgtEl>
                                          <p:spTgt spid="45"/>
                                        </p:tgtEl>
                                        <p:attrNameLst>
                                          <p:attrName>ppt_h</p:attrName>
                                        </p:attrNameLst>
                                      </p:cBhvr>
                                      <p:tavLst>
                                        <p:tav tm="0">
                                          <p:val>
                                            <p:strVal val="#ppt_h"/>
                                          </p:val>
                                        </p:tav>
                                        <p:tav tm="100000">
                                          <p:val>
                                            <p:strVal val="#ppt_h"/>
                                          </p:val>
                                        </p:tav>
                                      </p:tavLst>
                                    </p:anim>
                                    <p:animEffect transition="in" filter="fade">
                                      <p:cBhvr>
                                        <p:cTn id="58" dur="1000"/>
                                        <p:tgtEl>
                                          <p:spTgt spid="45"/>
                                        </p:tgtEl>
                                      </p:cBhvr>
                                    </p:animEffect>
                                  </p:childTnLst>
                                </p:cTn>
                              </p:par>
                              <p:par>
                                <p:cTn id="59" presetID="54" presetClass="entr" presetSubtype="0" accel="100000" fill="hold" nodeType="withEffect">
                                  <p:stCondLst>
                                    <p:cond delay="0"/>
                                  </p:stCondLst>
                                  <p:childTnLst>
                                    <p:set>
                                      <p:cBhvr>
                                        <p:cTn id="60" dur="1" fill="hold">
                                          <p:stCondLst>
                                            <p:cond delay="0"/>
                                          </p:stCondLst>
                                        </p:cTn>
                                        <p:tgtEl>
                                          <p:spTgt spid="3074"/>
                                        </p:tgtEl>
                                        <p:attrNameLst>
                                          <p:attrName>style.visibility</p:attrName>
                                        </p:attrNameLst>
                                      </p:cBhvr>
                                      <p:to>
                                        <p:strVal val="visible"/>
                                      </p:to>
                                    </p:set>
                                    <p:anim calcmode="lin" valueType="num">
                                      <p:cBhvr>
                                        <p:cTn id="61" dur="500" fill="hold"/>
                                        <p:tgtEl>
                                          <p:spTgt spid="3074"/>
                                        </p:tgtEl>
                                        <p:attrNameLst>
                                          <p:attrName>ppt_w</p:attrName>
                                        </p:attrNameLst>
                                      </p:cBhvr>
                                      <p:tavLst>
                                        <p:tav tm="0">
                                          <p:val>
                                            <p:strVal val="#ppt_w*0.05"/>
                                          </p:val>
                                        </p:tav>
                                        <p:tav tm="100000">
                                          <p:val>
                                            <p:strVal val="#ppt_w"/>
                                          </p:val>
                                        </p:tav>
                                      </p:tavLst>
                                    </p:anim>
                                    <p:anim calcmode="lin" valueType="num">
                                      <p:cBhvr>
                                        <p:cTn id="62" dur="500" fill="hold"/>
                                        <p:tgtEl>
                                          <p:spTgt spid="3074"/>
                                        </p:tgtEl>
                                        <p:attrNameLst>
                                          <p:attrName>ppt_h</p:attrName>
                                        </p:attrNameLst>
                                      </p:cBhvr>
                                      <p:tavLst>
                                        <p:tav tm="0">
                                          <p:val>
                                            <p:strVal val="#ppt_h"/>
                                          </p:val>
                                        </p:tav>
                                        <p:tav tm="100000">
                                          <p:val>
                                            <p:strVal val="#ppt_h"/>
                                          </p:val>
                                        </p:tav>
                                      </p:tavLst>
                                    </p:anim>
                                    <p:anim calcmode="lin" valueType="num">
                                      <p:cBhvr>
                                        <p:cTn id="63" dur="500" fill="hold"/>
                                        <p:tgtEl>
                                          <p:spTgt spid="3074"/>
                                        </p:tgtEl>
                                        <p:attrNameLst>
                                          <p:attrName>ppt_x</p:attrName>
                                        </p:attrNameLst>
                                      </p:cBhvr>
                                      <p:tavLst>
                                        <p:tav tm="0">
                                          <p:val>
                                            <p:strVal val="#ppt_x-.2"/>
                                          </p:val>
                                        </p:tav>
                                        <p:tav tm="100000">
                                          <p:val>
                                            <p:strVal val="#ppt_x"/>
                                          </p:val>
                                        </p:tav>
                                      </p:tavLst>
                                    </p:anim>
                                    <p:anim calcmode="lin" valueType="num">
                                      <p:cBhvr>
                                        <p:cTn id="64" dur="500" fill="hold"/>
                                        <p:tgtEl>
                                          <p:spTgt spid="3074"/>
                                        </p:tgtEl>
                                        <p:attrNameLst>
                                          <p:attrName>ppt_y</p:attrName>
                                        </p:attrNameLst>
                                      </p:cBhvr>
                                      <p:tavLst>
                                        <p:tav tm="0">
                                          <p:val>
                                            <p:strVal val="#ppt_y"/>
                                          </p:val>
                                        </p:tav>
                                        <p:tav tm="100000">
                                          <p:val>
                                            <p:strVal val="#ppt_y"/>
                                          </p:val>
                                        </p:tav>
                                      </p:tavLst>
                                    </p:anim>
                                    <p:animEffect transition="in" filter="fade">
                                      <p:cBhvr>
                                        <p:cTn id="6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51" grpId="0" animBg="1"/>
      <p:bldP spid="5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909"/>
        </a:solidFill>
        <a:effectLst/>
      </p:bgPr>
    </p:bg>
    <p:spTree>
      <p:nvGrpSpPr>
        <p:cNvPr id="1" name=""/>
        <p:cNvGrpSpPr/>
        <p:nvPr/>
      </p:nvGrpSpPr>
      <p:grpSpPr>
        <a:xfrm>
          <a:off x="0" y="0"/>
          <a:ext cx="0" cy="0"/>
          <a:chOff x="0" y="0"/>
          <a:chExt cx="0" cy="0"/>
        </a:xfrm>
      </p:grpSpPr>
      <p:grpSp>
        <p:nvGrpSpPr>
          <p:cNvPr id="4" name="Group 3"/>
          <p:cNvGrpSpPr/>
          <p:nvPr/>
        </p:nvGrpSpPr>
        <p:grpSpPr>
          <a:xfrm>
            <a:off x="5029200" y="2590800"/>
            <a:ext cx="2225863" cy="2425644"/>
            <a:chOff x="587780" y="232002"/>
            <a:chExt cx="2225863" cy="2425644"/>
          </a:xfrm>
        </p:grpSpPr>
        <p:sp>
          <p:nvSpPr>
            <p:cNvPr id="5" name="Freeform 4"/>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8488C4"/>
                  </a:gs>
                  <a:gs pos="53000">
                    <a:srgbClr val="D4DEFF"/>
                  </a:gs>
                  <a:gs pos="83000">
                    <a:srgbClr val="D4DEFF"/>
                  </a:gs>
                  <a:gs pos="100000">
                    <a:srgbClr val="96AB94"/>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8488C4"/>
                  </a:gs>
                  <a:gs pos="53000">
                    <a:srgbClr val="D4DEFF"/>
                  </a:gs>
                  <a:gs pos="83000">
                    <a:srgbClr val="D4DEFF"/>
                  </a:gs>
                  <a:gs pos="100000">
                    <a:srgbClr val="96AB94"/>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8488C4"/>
                  </a:gs>
                  <a:gs pos="53000">
                    <a:srgbClr val="D4DEFF"/>
                  </a:gs>
                  <a:gs pos="83000">
                    <a:srgbClr val="D4DEFF"/>
                  </a:gs>
                  <a:gs pos="100000">
                    <a:srgbClr val="96AB94"/>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819400" y="2590800"/>
            <a:ext cx="2225863" cy="2425644"/>
            <a:chOff x="587780" y="232002"/>
            <a:chExt cx="2225863" cy="2425644"/>
          </a:xfrm>
        </p:grpSpPr>
        <p:sp>
          <p:nvSpPr>
            <p:cNvPr id="18" name="Freeform 17"/>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gradFill>
              <a:gsLst>
                <a:gs pos="0">
                  <a:srgbClr val="FFF200"/>
                </a:gs>
                <a:gs pos="45000">
                  <a:srgbClr val="FF7A00"/>
                </a:gs>
                <a:gs pos="70000">
                  <a:srgbClr val="FF0300"/>
                </a:gs>
                <a:gs pos="100000">
                  <a:srgbClr val="4D0808"/>
                </a:gs>
              </a:gsLst>
              <a:lin ang="5400000" scaled="0"/>
            </a:gradFill>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181600" y="0"/>
            <a:ext cx="2225863" cy="2425644"/>
            <a:chOff x="587780" y="232002"/>
            <a:chExt cx="2225863" cy="2425644"/>
          </a:xfrm>
        </p:grpSpPr>
        <p:sp>
          <p:nvSpPr>
            <p:cNvPr id="31" name="Freeform 30"/>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1066800" y="838200"/>
            <a:ext cx="2225863" cy="2425644"/>
            <a:chOff x="587780" y="232002"/>
            <a:chExt cx="2225863" cy="2425644"/>
          </a:xfrm>
        </p:grpSpPr>
        <p:sp>
          <p:nvSpPr>
            <p:cNvPr id="44" name="Freeform 43"/>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E94FF"/>
                  </a:gs>
                  <a:gs pos="30000">
                    <a:srgbClr val="FFC000"/>
                  </a:gs>
                  <a:gs pos="64999">
                    <a:schemeClr val="accent6">
                      <a:lumMod val="60000"/>
                      <a:lumOff val="40000"/>
                    </a:schemeClr>
                  </a:gs>
                  <a:gs pos="89999">
                    <a:srgbClr val="FFFF00"/>
                  </a:gs>
                  <a:gs pos="100000">
                    <a:srgbClr val="FF9BC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95400" y="5257800"/>
            <a:ext cx="1676400" cy="1600200"/>
            <a:chOff x="587780" y="232002"/>
            <a:chExt cx="2225863" cy="2425644"/>
          </a:xfrm>
        </p:grpSpPr>
        <p:sp>
          <p:nvSpPr>
            <p:cNvPr id="57" name="Freeform 56"/>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6934200" y="1066800"/>
            <a:ext cx="2514600" cy="2590800"/>
            <a:chOff x="587780" y="232002"/>
            <a:chExt cx="2225863" cy="2425644"/>
          </a:xfrm>
        </p:grpSpPr>
        <p:sp>
          <p:nvSpPr>
            <p:cNvPr id="70" name="Freeform 69"/>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82"/>
                  </a:gs>
                  <a:gs pos="30000">
                    <a:srgbClr val="66008F"/>
                  </a:gs>
                  <a:gs pos="64999">
                    <a:srgbClr val="BA0066"/>
                  </a:gs>
                  <a:gs pos="89999">
                    <a:srgbClr val="FF0000"/>
                  </a:gs>
                  <a:gs pos="100000">
                    <a:srgbClr val="FF8200"/>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0" y="3048000"/>
            <a:ext cx="2752725" cy="2514600"/>
            <a:chOff x="587780" y="232002"/>
            <a:chExt cx="2225863" cy="2425644"/>
          </a:xfrm>
        </p:grpSpPr>
        <p:sp>
          <p:nvSpPr>
            <p:cNvPr id="83" name="Freeform 82"/>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3D4A8"/>
                  </a:gs>
                  <a:gs pos="25000">
                    <a:srgbClr val="21D6E0"/>
                  </a:gs>
                  <a:gs pos="75000">
                    <a:srgbClr val="0087E6"/>
                  </a:gs>
                  <a:gs pos="100000">
                    <a:srgbClr val="005CB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3200400" y="304800"/>
            <a:ext cx="2209800" cy="2133600"/>
            <a:chOff x="587780" y="232002"/>
            <a:chExt cx="2225863" cy="2425644"/>
          </a:xfrm>
        </p:grpSpPr>
        <p:sp>
          <p:nvSpPr>
            <p:cNvPr id="96" name="Freeform 95"/>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0" y="5410200"/>
            <a:ext cx="1447800" cy="1447800"/>
            <a:chOff x="587780" y="232002"/>
            <a:chExt cx="2225863" cy="2425644"/>
          </a:xfrm>
        </p:grpSpPr>
        <p:sp>
          <p:nvSpPr>
            <p:cNvPr id="109" name="Freeform 108"/>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39999">
                    <a:srgbClr val="0A128C"/>
                  </a:gs>
                  <a:gs pos="70000">
                    <a:srgbClr val="181CC7"/>
                  </a:gs>
                  <a:gs pos="88000">
                    <a:srgbClr val="7005D4"/>
                  </a:gs>
                  <a:gs pos="100000">
                    <a:srgbClr val="8C3D91"/>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39999">
                    <a:srgbClr val="0A128C"/>
                  </a:gs>
                  <a:gs pos="70000">
                    <a:srgbClr val="181CC7"/>
                  </a:gs>
                  <a:gs pos="88000">
                    <a:srgbClr val="7005D4"/>
                  </a:gs>
                  <a:gs pos="100000">
                    <a:srgbClr val="8C3D91"/>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39999">
                    <a:srgbClr val="0A128C"/>
                  </a:gs>
                  <a:gs pos="70000">
                    <a:srgbClr val="181CC7"/>
                  </a:gs>
                  <a:gs pos="88000">
                    <a:srgbClr val="7005D4"/>
                  </a:gs>
                  <a:gs pos="100000">
                    <a:srgbClr val="8C3D91"/>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39999">
                    <a:srgbClr val="0A128C"/>
                  </a:gs>
                  <a:gs pos="70000">
                    <a:srgbClr val="181CC7"/>
                  </a:gs>
                  <a:gs pos="88000">
                    <a:srgbClr val="7005D4"/>
                  </a:gs>
                  <a:gs pos="100000">
                    <a:srgbClr val="8C3D91"/>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39999">
                    <a:srgbClr val="0A128C"/>
                  </a:gs>
                  <a:gs pos="70000">
                    <a:srgbClr val="181CC7"/>
                  </a:gs>
                  <a:gs pos="88000">
                    <a:srgbClr val="7005D4"/>
                  </a:gs>
                  <a:gs pos="100000">
                    <a:srgbClr val="8C3D91"/>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000000"/>
                  </a:gs>
                  <a:gs pos="39999">
                    <a:srgbClr val="0A128C"/>
                  </a:gs>
                  <a:gs pos="70000">
                    <a:srgbClr val="181CC7"/>
                  </a:gs>
                  <a:gs pos="88000">
                    <a:srgbClr val="7005D4"/>
                  </a:gs>
                  <a:gs pos="100000">
                    <a:srgbClr val="8C3D91"/>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4648200" y="4267200"/>
            <a:ext cx="2514600" cy="2590800"/>
            <a:chOff x="587780" y="232002"/>
            <a:chExt cx="2225863" cy="2425644"/>
          </a:xfrm>
        </p:grpSpPr>
        <p:sp>
          <p:nvSpPr>
            <p:cNvPr id="122" name="Freeform 121"/>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3399"/>
                  </a:gs>
                  <a:gs pos="25000">
                    <a:srgbClr val="FF6633"/>
                  </a:gs>
                  <a:gs pos="50000">
                    <a:srgbClr val="FFFF00"/>
                  </a:gs>
                  <a:gs pos="75000">
                    <a:srgbClr val="01A78F"/>
                  </a:gs>
                  <a:gs pos="100000">
                    <a:srgbClr val="3366F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6629400" y="4267200"/>
            <a:ext cx="2514600" cy="2590800"/>
            <a:chOff x="587780" y="232002"/>
            <a:chExt cx="2225863" cy="2425644"/>
          </a:xfrm>
        </p:grpSpPr>
        <p:sp>
          <p:nvSpPr>
            <p:cNvPr id="135" name="Freeform 134"/>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FF200"/>
                  </a:gs>
                  <a:gs pos="45000">
                    <a:srgbClr val="FF7A00"/>
                  </a:gs>
                  <a:gs pos="70000">
                    <a:srgbClr val="FF0300"/>
                  </a:gs>
                  <a:gs pos="100000">
                    <a:srgbClr val="4D0808"/>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FF200"/>
                  </a:gs>
                  <a:gs pos="45000">
                    <a:srgbClr val="FF7A00"/>
                  </a:gs>
                  <a:gs pos="70000">
                    <a:srgbClr val="FF0300"/>
                  </a:gs>
                  <a:gs pos="100000">
                    <a:srgbClr val="4D0808"/>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381000" y="0"/>
            <a:ext cx="1828800" cy="1905000"/>
            <a:chOff x="587780" y="232002"/>
            <a:chExt cx="2225863" cy="2425644"/>
          </a:xfrm>
        </p:grpSpPr>
        <p:sp>
          <p:nvSpPr>
            <p:cNvPr id="148" name="Freeform 147"/>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DDEBCF"/>
                  </a:gs>
                  <a:gs pos="50000">
                    <a:srgbClr val="9CB86E"/>
                  </a:gs>
                  <a:gs pos="100000">
                    <a:srgbClr val="156B13"/>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DDEBCF"/>
                  </a:gs>
                  <a:gs pos="50000">
                    <a:srgbClr val="9CB86E"/>
                  </a:gs>
                  <a:gs pos="100000">
                    <a:srgbClr val="156B13"/>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352800" y="5181600"/>
            <a:ext cx="1524000" cy="1676400"/>
            <a:chOff x="587780" y="232002"/>
            <a:chExt cx="2225863" cy="2425644"/>
          </a:xfrm>
        </p:grpSpPr>
        <p:sp>
          <p:nvSpPr>
            <p:cNvPr id="161" name="Freeform 160"/>
            <p:cNvSpPr/>
            <p:nvPr/>
          </p:nvSpPr>
          <p:spPr>
            <a:xfrm>
              <a:off x="762000" y="45720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rot="5400000">
              <a:off x="1675912" y="610089"/>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rot="3017021">
              <a:off x="1298737" y="232490"/>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rot="17122830">
              <a:off x="587292" y="112152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rot="10274828">
              <a:off x="1603901" y="1375381"/>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rot="14079924">
              <a:off x="985909" y="1519914"/>
              <a:ext cx="1138220" cy="1137243"/>
            </a:xfrm>
            <a:custGeom>
              <a:avLst/>
              <a:gdLst>
                <a:gd name="connsiteX0" fmla="*/ 799417 w 1138220"/>
                <a:gd name="connsiteY0" fmla="*/ 951109 h 1137243"/>
                <a:gd name="connsiteX1" fmla="*/ 894952 w 1138220"/>
                <a:gd name="connsiteY1" fmla="*/ 732745 h 1137243"/>
                <a:gd name="connsiteX2" fmla="*/ 854008 w 1138220"/>
                <a:gd name="connsiteY2" fmla="*/ 377903 h 1137243"/>
                <a:gd name="connsiteX3" fmla="*/ 813065 w 1138220"/>
                <a:gd name="connsiteY3" fmla="*/ 255073 h 1137243"/>
                <a:gd name="connsiteX4" fmla="*/ 717531 w 1138220"/>
                <a:gd name="connsiteY4" fmla="*/ 159539 h 1137243"/>
                <a:gd name="connsiteX5" fmla="*/ 444575 w 1138220"/>
                <a:gd name="connsiteY5" fmla="*/ 145891 h 1137243"/>
                <a:gd name="connsiteX6" fmla="*/ 198916 w 1138220"/>
                <a:gd name="connsiteY6" fmla="*/ 159539 h 1137243"/>
                <a:gd name="connsiteX7" fmla="*/ 144325 w 1138220"/>
                <a:gd name="connsiteY7" fmla="*/ 186835 h 1137243"/>
                <a:gd name="connsiteX8" fmla="*/ 62438 w 1138220"/>
                <a:gd name="connsiteY8" fmla="*/ 296017 h 1137243"/>
                <a:gd name="connsiteX9" fmla="*/ 48790 w 1138220"/>
                <a:gd name="connsiteY9" fmla="*/ 336960 h 1137243"/>
                <a:gd name="connsiteX10" fmla="*/ 62438 w 1138220"/>
                <a:gd name="connsiteY10" fmla="*/ 623563 h 1137243"/>
                <a:gd name="connsiteX11" fmla="*/ 103381 w 1138220"/>
                <a:gd name="connsiteY11" fmla="*/ 664506 h 1137243"/>
                <a:gd name="connsiteX12" fmla="*/ 267155 w 1138220"/>
                <a:gd name="connsiteY12" fmla="*/ 760041 h 1137243"/>
                <a:gd name="connsiteX13" fmla="*/ 321746 w 1138220"/>
                <a:gd name="connsiteY13" fmla="*/ 800984 h 1137243"/>
                <a:gd name="connsiteX14" fmla="*/ 485519 w 1138220"/>
                <a:gd name="connsiteY14" fmla="*/ 855575 h 1137243"/>
                <a:gd name="connsiteX15" fmla="*/ 567405 w 1138220"/>
                <a:gd name="connsiteY15" fmla="*/ 882870 h 1137243"/>
                <a:gd name="connsiteX16" fmla="*/ 676587 w 1138220"/>
                <a:gd name="connsiteY16" fmla="*/ 978405 h 1137243"/>
                <a:gd name="connsiteX17" fmla="*/ 717531 w 1138220"/>
                <a:gd name="connsiteY17" fmla="*/ 1005700 h 1137243"/>
                <a:gd name="connsiteX18" fmla="*/ 676587 w 1138220"/>
                <a:gd name="connsiteY18" fmla="*/ 992052 h 1137243"/>
                <a:gd name="connsiteX19" fmla="*/ 567405 w 1138220"/>
                <a:gd name="connsiteY19" fmla="*/ 964757 h 1137243"/>
                <a:gd name="connsiteX20" fmla="*/ 471871 w 1138220"/>
                <a:gd name="connsiteY20" fmla="*/ 937461 h 1137243"/>
                <a:gd name="connsiteX21" fmla="*/ 349041 w 1138220"/>
                <a:gd name="connsiteY21" fmla="*/ 882870 h 1137243"/>
                <a:gd name="connsiteX22" fmla="*/ 253507 w 1138220"/>
                <a:gd name="connsiteY22" fmla="*/ 787336 h 1137243"/>
                <a:gd name="connsiteX23" fmla="*/ 226211 w 1138220"/>
                <a:gd name="connsiteY23" fmla="*/ 705449 h 1137243"/>
                <a:gd name="connsiteX24" fmla="*/ 239859 w 1138220"/>
                <a:gd name="connsiteY24" fmla="*/ 309664 h 1137243"/>
                <a:gd name="connsiteX25" fmla="*/ 253507 w 1138220"/>
                <a:gd name="connsiteY25" fmla="*/ 227778 h 1137243"/>
                <a:gd name="connsiteX26" fmla="*/ 267155 w 1138220"/>
                <a:gd name="connsiteY26" fmla="*/ 118596 h 1137243"/>
                <a:gd name="connsiteX27" fmla="*/ 512814 w 1138220"/>
                <a:gd name="connsiteY27" fmla="*/ 145891 h 1137243"/>
                <a:gd name="connsiteX28" fmla="*/ 553758 w 1138220"/>
                <a:gd name="connsiteY28" fmla="*/ 173187 h 1137243"/>
                <a:gd name="connsiteX29" fmla="*/ 594701 w 1138220"/>
                <a:gd name="connsiteY29" fmla="*/ 186835 h 1137243"/>
                <a:gd name="connsiteX30" fmla="*/ 717531 w 1138220"/>
                <a:gd name="connsiteY30" fmla="*/ 227778 h 1137243"/>
                <a:gd name="connsiteX31" fmla="*/ 785769 w 1138220"/>
                <a:gd name="connsiteY31" fmla="*/ 268721 h 1137243"/>
                <a:gd name="connsiteX32" fmla="*/ 826713 w 1138220"/>
                <a:gd name="connsiteY32" fmla="*/ 473438 h 1137243"/>
                <a:gd name="connsiteX33" fmla="*/ 867656 w 1138220"/>
                <a:gd name="connsiteY33" fmla="*/ 609915 h 1137243"/>
                <a:gd name="connsiteX34" fmla="*/ 922247 w 1138220"/>
                <a:gd name="connsiteY34" fmla="*/ 746393 h 1137243"/>
                <a:gd name="connsiteX35" fmla="*/ 935895 w 1138220"/>
                <a:gd name="connsiteY35" fmla="*/ 841927 h 1137243"/>
                <a:gd name="connsiteX36" fmla="*/ 908599 w 1138220"/>
                <a:gd name="connsiteY36" fmla="*/ 992052 h 1137243"/>
                <a:gd name="connsiteX37" fmla="*/ 799417 w 1138220"/>
                <a:gd name="connsiteY37" fmla="*/ 145891 h 1137243"/>
                <a:gd name="connsiteX38" fmla="*/ 594701 w 1138220"/>
                <a:gd name="connsiteY38" fmla="*/ 132243 h 1137243"/>
                <a:gd name="connsiteX39" fmla="*/ 335393 w 1138220"/>
                <a:gd name="connsiteY39" fmla="*/ 118596 h 1137243"/>
                <a:gd name="connsiteX40" fmla="*/ 144325 w 1138220"/>
                <a:gd name="connsiteY40" fmla="*/ 145891 h 1137243"/>
                <a:gd name="connsiteX41" fmla="*/ 89734 w 1138220"/>
                <a:gd name="connsiteY41" fmla="*/ 214130 h 1137243"/>
                <a:gd name="connsiteX42" fmla="*/ 62438 w 1138220"/>
                <a:gd name="connsiteY42" fmla="*/ 309664 h 1137243"/>
                <a:gd name="connsiteX43" fmla="*/ 76086 w 1138220"/>
                <a:gd name="connsiteY43" fmla="*/ 596267 h 1137243"/>
                <a:gd name="connsiteX44" fmla="*/ 157972 w 1138220"/>
                <a:gd name="connsiteY44" fmla="*/ 691802 h 1137243"/>
                <a:gd name="connsiteX45" fmla="*/ 212564 w 1138220"/>
                <a:gd name="connsiteY45" fmla="*/ 746393 h 1137243"/>
                <a:gd name="connsiteX46" fmla="*/ 376337 w 1138220"/>
                <a:gd name="connsiteY46" fmla="*/ 800984 h 1137243"/>
                <a:gd name="connsiteX47" fmla="*/ 512814 w 1138220"/>
                <a:gd name="connsiteY47" fmla="*/ 841927 h 1137243"/>
                <a:gd name="connsiteX48" fmla="*/ 567405 w 1138220"/>
                <a:gd name="connsiteY48" fmla="*/ 882870 h 1137243"/>
                <a:gd name="connsiteX49" fmla="*/ 731178 w 1138220"/>
                <a:gd name="connsiteY49" fmla="*/ 1019348 h 1137243"/>
                <a:gd name="connsiteX50" fmla="*/ 826713 w 1138220"/>
                <a:gd name="connsiteY50" fmla="*/ 1060291 h 1137243"/>
                <a:gd name="connsiteX51" fmla="*/ 894952 w 1138220"/>
                <a:gd name="connsiteY51" fmla="*/ 1073939 h 1137243"/>
                <a:gd name="connsiteX52" fmla="*/ 840361 w 1138220"/>
                <a:gd name="connsiteY52" fmla="*/ 1060291 h 1137243"/>
                <a:gd name="connsiteX53" fmla="*/ 717531 w 1138220"/>
                <a:gd name="connsiteY53" fmla="*/ 1005700 h 1137243"/>
                <a:gd name="connsiteX54" fmla="*/ 621996 w 1138220"/>
                <a:gd name="connsiteY54" fmla="*/ 964757 h 1137243"/>
                <a:gd name="connsiteX55" fmla="*/ 540110 w 1138220"/>
                <a:gd name="connsiteY55" fmla="*/ 896518 h 1137243"/>
                <a:gd name="connsiteX56" fmla="*/ 430928 w 1138220"/>
                <a:gd name="connsiteY56" fmla="*/ 869223 h 1137243"/>
                <a:gd name="connsiteX57" fmla="*/ 212564 w 1138220"/>
                <a:gd name="connsiteY57" fmla="*/ 746393 h 1137243"/>
                <a:gd name="connsiteX58" fmla="*/ 130677 w 1138220"/>
                <a:gd name="connsiteY58" fmla="*/ 691802 h 1137243"/>
                <a:gd name="connsiteX59" fmla="*/ 89734 w 1138220"/>
                <a:gd name="connsiteY59" fmla="*/ 664506 h 1137243"/>
                <a:gd name="connsiteX60" fmla="*/ 76086 w 1138220"/>
                <a:gd name="connsiteY60" fmla="*/ 609915 h 1137243"/>
                <a:gd name="connsiteX61" fmla="*/ 76086 w 1138220"/>
                <a:gd name="connsiteY61" fmla="*/ 268721 h 1137243"/>
                <a:gd name="connsiteX62" fmla="*/ 130677 w 1138220"/>
                <a:gd name="connsiteY62" fmla="*/ 200482 h 1137243"/>
                <a:gd name="connsiteX63" fmla="*/ 212564 w 1138220"/>
                <a:gd name="connsiteY63" fmla="*/ 91300 h 1137243"/>
                <a:gd name="connsiteX64" fmla="*/ 813065 w 1138220"/>
                <a:gd name="connsiteY64" fmla="*/ 173187 h 1137243"/>
                <a:gd name="connsiteX65" fmla="*/ 854008 w 1138220"/>
                <a:gd name="connsiteY65" fmla="*/ 323312 h 1137243"/>
                <a:gd name="connsiteX66" fmla="*/ 867656 w 1138220"/>
                <a:gd name="connsiteY66" fmla="*/ 377903 h 1137243"/>
                <a:gd name="connsiteX67" fmla="*/ 908599 w 1138220"/>
                <a:gd name="connsiteY67" fmla="*/ 446142 h 1137243"/>
                <a:gd name="connsiteX68" fmla="*/ 976838 w 1138220"/>
                <a:gd name="connsiteY68" fmla="*/ 582620 h 1137243"/>
                <a:gd name="connsiteX69" fmla="*/ 990486 w 1138220"/>
                <a:gd name="connsiteY69" fmla="*/ 664506 h 1137243"/>
                <a:gd name="connsiteX70" fmla="*/ 963190 w 1138220"/>
                <a:gd name="connsiteY70" fmla="*/ 1114882 h 1137243"/>
                <a:gd name="connsiteX71" fmla="*/ 935895 w 1138220"/>
                <a:gd name="connsiteY71" fmla="*/ 309664 h 1137243"/>
                <a:gd name="connsiteX72" fmla="*/ 894952 w 1138220"/>
                <a:gd name="connsiteY72" fmla="*/ 227778 h 1137243"/>
                <a:gd name="connsiteX73" fmla="*/ 772122 w 1138220"/>
                <a:gd name="connsiteY73" fmla="*/ 159539 h 1137243"/>
                <a:gd name="connsiteX74" fmla="*/ 690235 w 1138220"/>
                <a:gd name="connsiteY74" fmla="*/ 104948 h 1137243"/>
                <a:gd name="connsiteX75" fmla="*/ 485519 w 1138220"/>
                <a:gd name="connsiteY75" fmla="*/ 77652 h 1137243"/>
                <a:gd name="connsiteX76" fmla="*/ 103381 w 1138220"/>
                <a:gd name="connsiteY76" fmla="*/ 132243 h 1137243"/>
                <a:gd name="connsiteX77" fmla="*/ 62438 w 1138220"/>
                <a:gd name="connsiteY77" fmla="*/ 159539 h 1137243"/>
                <a:gd name="connsiteX78" fmla="*/ 35143 w 1138220"/>
                <a:gd name="connsiteY78" fmla="*/ 200482 h 1137243"/>
                <a:gd name="connsiteX79" fmla="*/ 35143 w 1138220"/>
                <a:gd name="connsiteY79" fmla="*/ 528029 h 1137243"/>
                <a:gd name="connsiteX80" fmla="*/ 48790 w 1138220"/>
                <a:gd name="connsiteY80" fmla="*/ 691802 h 1137243"/>
                <a:gd name="connsiteX81" fmla="*/ 117029 w 1138220"/>
                <a:gd name="connsiteY81" fmla="*/ 719097 h 1137243"/>
                <a:gd name="connsiteX82" fmla="*/ 171620 w 1138220"/>
                <a:gd name="connsiteY82" fmla="*/ 746393 h 1137243"/>
                <a:gd name="connsiteX83" fmla="*/ 267155 w 1138220"/>
                <a:gd name="connsiteY83" fmla="*/ 787336 h 1137243"/>
                <a:gd name="connsiteX84" fmla="*/ 349041 w 1138220"/>
                <a:gd name="connsiteY84" fmla="*/ 869223 h 1137243"/>
                <a:gd name="connsiteX85" fmla="*/ 444575 w 1138220"/>
                <a:gd name="connsiteY85" fmla="*/ 923814 h 1137243"/>
                <a:gd name="connsiteX86" fmla="*/ 581053 w 1138220"/>
                <a:gd name="connsiteY86" fmla="*/ 1005700 h 1137243"/>
                <a:gd name="connsiteX87" fmla="*/ 840361 w 1138220"/>
                <a:gd name="connsiteY87" fmla="*/ 1019348 h 1137243"/>
                <a:gd name="connsiteX88" fmla="*/ 867656 w 1138220"/>
                <a:gd name="connsiteY88" fmla="*/ 1060291 h 1137243"/>
                <a:gd name="connsiteX89" fmla="*/ 922247 w 1138220"/>
                <a:gd name="connsiteY89" fmla="*/ 1087587 h 113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38220" h="1137243">
                  <a:moveTo>
                    <a:pt x="799417" y="951109"/>
                  </a:moveTo>
                  <a:cubicBezTo>
                    <a:pt x="831262" y="878321"/>
                    <a:pt x="882234" y="811170"/>
                    <a:pt x="894952" y="732745"/>
                  </a:cubicBezTo>
                  <a:cubicBezTo>
                    <a:pt x="937418" y="470875"/>
                    <a:pt x="902153" y="522340"/>
                    <a:pt x="854008" y="377903"/>
                  </a:cubicBezTo>
                  <a:cubicBezTo>
                    <a:pt x="827944" y="299710"/>
                    <a:pt x="855785" y="340512"/>
                    <a:pt x="813065" y="255073"/>
                  </a:cubicBezTo>
                  <a:cubicBezTo>
                    <a:pt x="796894" y="222732"/>
                    <a:pt x="750124" y="166058"/>
                    <a:pt x="717531" y="159539"/>
                  </a:cubicBezTo>
                  <a:cubicBezTo>
                    <a:pt x="628201" y="141673"/>
                    <a:pt x="535560" y="150440"/>
                    <a:pt x="444575" y="145891"/>
                  </a:cubicBezTo>
                  <a:cubicBezTo>
                    <a:pt x="362689" y="150440"/>
                    <a:pt x="280177" y="148458"/>
                    <a:pt x="198916" y="159539"/>
                  </a:cubicBezTo>
                  <a:cubicBezTo>
                    <a:pt x="178758" y="162288"/>
                    <a:pt x="160880" y="175010"/>
                    <a:pt x="144325" y="186835"/>
                  </a:cubicBezTo>
                  <a:cubicBezTo>
                    <a:pt x="107486" y="213149"/>
                    <a:pt x="81890" y="257112"/>
                    <a:pt x="62438" y="296017"/>
                  </a:cubicBezTo>
                  <a:cubicBezTo>
                    <a:pt x="56004" y="308884"/>
                    <a:pt x="53339" y="323312"/>
                    <a:pt x="48790" y="336960"/>
                  </a:cubicBezTo>
                  <a:cubicBezTo>
                    <a:pt x="31556" y="457602"/>
                    <a:pt x="19571" y="477813"/>
                    <a:pt x="62438" y="623563"/>
                  </a:cubicBezTo>
                  <a:cubicBezTo>
                    <a:pt x="67884" y="642079"/>
                    <a:pt x="87322" y="653800"/>
                    <a:pt x="103381" y="664506"/>
                  </a:cubicBezTo>
                  <a:cubicBezTo>
                    <a:pt x="155967" y="699563"/>
                    <a:pt x="216594" y="722121"/>
                    <a:pt x="267155" y="760041"/>
                  </a:cubicBezTo>
                  <a:cubicBezTo>
                    <a:pt x="285352" y="773689"/>
                    <a:pt x="300907" y="791867"/>
                    <a:pt x="321746" y="800984"/>
                  </a:cubicBezTo>
                  <a:cubicBezTo>
                    <a:pt x="374465" y="824049"/>
                    <a:pt x="430928" y="837378"/>
                    <a:pt x="485519" y="855575"/>
                  </a:cubicBezTo>
                  <a:lnTo>
                    <a:pt x="567405" y="882870"/>
                  </a:lnTo>
                  <a:cubicBezTo>
                    <a:pt x="627444" y="942909"/>
                    <a:pt x="610810" y="931422"/>
                    <a:pt x="676587" y="978405"/>
                  </a:cubicBezTo>
                  <a:cubicBezTo>
                    <a:pt x="689934" y="987939"/>
                    <a:pt x="717531" y="989297"/>
                    <a:pt x="717531" y="1005700"/>
                  </a:cubicBezTo>
                  <a:cubicBezTo>
                    <a:pt x="717531" y="1020086"/>
                    <a:pt x="690466" y="995837"/>
                    <a:pt x="676587" y="992052"/>
                  </a:cubicBezTo>
                  <a:cubicBezTo>
                    <a:pt x="640395" y="982182"/>
                    <a:pt x="603476" y="975063"/>
                    <a:pt x="567405" y="964757"/>
                  </a:cubicBezTo>
                  <a:lnTo>
                    <a:pt x="471871" y="937461"/>
                  </a:lnTo>
                  <a:cubicBezTo>
                    <a:pt x="327695" y="829330"/>
                    <a:pt x="512019" y="955305"/>
                    <a:pt x="349041" y="882870"/>
                  </a:cubicBezTo>
                  <a:cubicBezTo>
                    <a:pt x="301273" y="861640"/>
                    <a:pt x="283077" y="826763"/>
                    <a:pt x="253507" y="787336"/>
                  </a:cubicBezTo>
                  <a:cubicBezTo>
                    <a:pt x="244408" y="760040"/>
                    <a:pt x="227033" y="734209"/>
                    <a:pt x="226211" y="705449"/>
                  </a:cubicBezTo>
                  <a:cubicBezTo>
                    <a:pt x="222441" y="573496"/>
                    <a:pt x="232328" y="441456"/>
                    <a:pt x="239859" y="309664"/>
                  </a:cubicBezTo>
                  <a:cubicBezTo>
                    <a:pt x="241438" y="282037"/>
                    <a:pt x="249594" y="255172"/>
                    <a:pt x="253507" y="227778"/>
                  </a:cubicBezTo>
                  <a:cubicBezTo>
                    <a:pt x="258694" y="191469"/>
                    <a:pt x="262606" y="154990"/>
                    <a:pt x="267155" y="118596"/>
                  </a:cubicBezTo>
                  <a:cubicBezTo>
                    <a:pt x="349041" y="127694"/>
                    <a:pt x="431879" y="130475"/>
                    <a:pt x="512814" y="145891"/>
                  </a:cubicBezTo>
                  <a:cubicBezTo>
                    <a:pt x="528927" y="148960"/>
                    <a:pt x="539087" y="165851"/>
                    <a:pt x="553758" y="173187"/>
                  </a:cubicBezTo>
                  <a:cubicBezTo>
                    <a:pt x="566625" y="179621"/>
                    <a:pt x="581231" y="181784"/>
                    <a:pt x="594701" y="186835"/>
                  </a:cubicBezTo>
                  <a:cubicBezTo>
                    <a:pt x="697483" y="225378"/>
                    <a:pt x="626060" y="204910"/>
                    <a:pt x="717531" y="227778"/>
                  </a:cubicBezTo>
                  <a:cubicBezTo>
                    <a:pt x="740277" y="241426"/>
                    <a:pt x="765629" y="251458"/>
                    <a:pt x="785769" y="268721"/>
                  </a:cubicBezTo>
                  <a:cubicBezTo>
                    <a:pt x="840659" y="315769"/>
                    <a:pt x="821032" y="425153"/>
                    <a:pt x="826713" y="473438"/>
                  </a:cubicBezTo>
                  <a:cubicBezTo>
                    <a:pt x="835411" y="547373"/>
                    <a:pt x="842048" y="539493"/>
                    <a:pt x="867656" y="609915"/>
                  </a:cubicBezTo>
                  <a:cubicBezTo>
                    <a:pt x="912627" y="733586"/>
                    <a:pt x="874136" y="650170"/>
                    <a:pt x="922247" y="746393"/>
                  </a:cubicBezTo>
                  <a:cubicBezTo>
                    <a:pt x="926796" y="778238"/>
                    <a:pt x="935895" y="809759"/>
                    <a:pt x="935895" y="841927"/>
                  </a:cubicBezTo>
                  <a:cubicBezTo>
                    <a:pt x="935895" y="1091365"/>
                    <a:pt x="939133" y="1083654"/>
                    <a:pt x="908599" y="992052"/>
                  </a:cubicBezTo>
                  <a:cubicBezTo>
                    <a:pt x="900993" y="763877"/>
                    <a:pt x="1138220" y="194292"/>
                    <a:pt x="799417" y="145891"/>
                  </a:cubicBezTo>
                  <a:cubicBezTo>
                    <a:pt x="731714" y="136219"/>
                    <a:pt x="662973" y="136259"/>
                    <a:pt x="594701" y="132243"/>
                  </a:cubicBezTo>
                  <a:lnTo>
                    <a:pt x="335393" y="118596"/>
                  </a:lnTo>
                  <a:cubicBezTo>
                    <a:pt x="271704" y="127694"/>
                    <a:pt x="204286" y="122573"/>
                    <a:pt x="144325" y="145891"/>
                  </a:cubicBezTo>
                  <a:cubicBezTo>
                    <a:pt x="117176" y="156449"/>
                    <a:pt x="105173" y="189428"/>
                    <a:pt x="89734" y="214130"/>
                  </a:cubicBezTo>
                  <a:cubicBezTo>
                    <a:pt x="81576" y="227183"/>
                    <a:pt x="64684" y="300682"/>
                    <a:pt x="62438" y="309664"/>
                  </a:cubicBezTo>
                  <a:cubicBezTo>
                    <a:pt x="66987" y="405198"/>
                    <a:pt x="61543" y="501737"/>
                    <a:pt x="76086" y="596267"/>
                  </a:cubicBezTo>
                  <a:cubicBezTo>
                    <a:pt x="86610" y="664674"/>
                    <a:pt x="118985" y="658385"/>
                    <a:pt x="157972" y="691802"/>
                  </a:cubicBezTo>
                  <a:cubicBezTo>
                    <a:pt x="177511" y="708550"/>
                    <a:pt x="191151" y="732118"/>
                    <a:pt x="212564" y="746393"/>
                  </a:cubicBezTo>
                  <a:cubicBezTo>
                    <a:pt x="244945" y="767980"/>
                    <a:pt x="347294" y="791303"/>
                    <a:pt x="376337" y="800984"/>
                  </a:cubicBezTo>
                  <a:cubicBezTo>
                    <a:pt x="511000" y="845872"/>
                    <a:pt x="378050" y="814974"/>
                    <a:pt x="512814" y="841927"/>
                  </a:cubicBezTo>
                  <a:cubicBezTo>
                    <a:pt x="531011" y="855575"/>
                    <a:pt x="550287" y="867892"/>
                    <a:pt x="567405" y="882870"/>
                  </a:cubicBezTo>
                  <a:cubicBezTo>
                    <a:pt x="625601" y="933792"/>
                    <a:pt x="651901" y="985373"/>
                    <a:pt x="731178" y="1019348"/>
                  </a:cubicBezTo>
                  <a:cubicBezTo>
                    <a:pt x="763023" y="1032996"/>
                    <a:pt x="793845" y="1049335"/>
                    <a:pt x="826713" y="1060291"/>
                  </a:cubicBezTo>
                  <a:cubicBezTo>
                    <a:pt x="848719" y="1067626"/>
                    <a:pt x="871755" y="1073939"/>
                    <a:pt x="894952" y="1073939"/>
                  </a:cubicBezTo>
                  <a:cubicBezTo>
                    <a:pt x="913709" y="1073939"/>
                    <a:pt x="858156" y="1066222"/>
                    <a:pt x="840361" y="1060291"/>
                  </a:cubicBezTo>
                  <a:cubicBezTo>
                    <a:pt x="766595" y="1035703"/>
                    <a:pt x="782936" y="1035430"/>
                    <a:pt x="717531" y="1005700"/>
                  </a:cubicBezTo>
                  <a:cubicBezTo>
                    <a:pt x="685990" y="991363"/>
                    <a:pt x="651503" y="982915"/>
                    <a:pt x="621996" y="964757"/>
                  </a:cubicBezTo>
                  <a:cubicBezTo>
                    <a:pt x="591736" y="946135"/>
                    <a:pt x="571890" y="912408"/>
                    <a:pt x="540110" y="896518"/>
                  </a:cubicBezTo>
                  <a:cubicBezTo>
                    <a:pt x="506556" y="879741"/>
                    <a:pt x="467322" y="878321"/>
                    <a:pt x="430928" y="869223"/>
                  </a:cubicBezTo>
                  <a:cubicBezTo>
                    <a:pt x="265104" y="786311"/>
                    <a:pt x="336773" y="829199"/>
                    <a:pt x="212564" y="746393"/>
                  </a:cubicBezTo>
                  <a:lnTo>
                    <a:pt x="130677" y="691802"/>
                  </a:lnTo>
                  <a:lnTo>
                    <a:pt x="89734" y="664506"/>
                  </a:lnTo>
                  <a:cubicBezTo>
                    <a:pt x="85185" y="646309"/>
                    <a:pt x="79765" y="628308"/>
                    <a:pt x="76086" y="609915"/>
                  </a:cubicBezTo>
                  <a:cubicBezTo>
                    <a:pt x="52359" y="491284"/>
                    <a:pt x="47998" y="403541"/>
                    <a:pt x="76086" y="268721"/>
                  </a:cubicBezTo>
                  <a:cubicBezTo>
                    <a:pt x="82027" y="240204"/>
                    <a:pt x="114519" y="224719"/>
                    <a:pt x="130677" y="200482"/>
                  </a:cubicBezTo>
                  <a:cubicBezTo>
                    <a:pt x="208284" y="84071"/>
                    <a:pt x="94503" y="209359"/>
                    <a:pt x="212564" y="91300"/>
                  </a:cubicBezTo>
                  <a:cubicBezTo>
                    <a:pt x="791371" y="133651"/>
                    <a:pt x="639882" y="0"/>
                    <a:pt x="813065" y="173187"/>
                  </a:cubicBezTo>
                  <a:cubicBezTo>
                    <a:pt x="838577" y="249721"/>
                    <a:pt x="823222" y="200169"/>
                    <a:pt x="854008" y="323312"/>
                  </a:cubicBezTo>
                  <a:cubicBezTo>
                    <a:pt x="858557" y="341509"/>
                    <a:pt x="858006" y="361819"/>
                    <a:pt x="867656" y="377903"/>
                  </a:cubicBezTo>
                  <a:cubicBezTo>
                    <a:pt x="881304" y="400649"/>
                    <a:pt x="896116" y="422736"/>
                    <a:pt x="908599" y="446142"/>
                  </a:cubicBezTo>
                  <a:cubicBezTo>
                    <a:pt x="932534" y="491021"/>
                    <a:pt x="976838" y="582620"/>
                    <a:pt x="976838" y="582620"/>
                  </a:cubicBezTo>
                  <a:cubicBezTo>
                    <a:pt x="981387" y="609915"/>
                    <a:pt x="990486" y="636834"/>
                    <a:pt x="990486" y="664506"/>
                  </a:cubicBezTo>
                  <a:cubicBezTo>
                    <a:pt x="990486" y="1045936"/>
                    <a:pt x="1018533" y="948858"/>
                    <a:pt x="963190" y="1114882"/>
                  </a:cubicBezTo>
                  <a:cubicBezTo>
                    <a:pt x="887761" y="813150"/>
                    <a:pt x="964433" y="1137243"/>
                    <a:pt x="935895" y="309664"/>
                  </a:cubicBezTo>
                  <a:cubicBezTo>
                    <a:pt x="935102" y="286672"/>
                    <a:pt x="909656" y="242482"/>
                    <a:pt x="894952" y="227778"/>
                  </a:cubicBezTo>
                  <a:cubicBezTo>
                    <a:pt x="835019" y="167845"/>
                    <a:pt x="846125" y="199904"/>
                    <a:pt x="772122" y="159539"/>
                  </a:cubicBezTo>
                  <a:cubicBezTo>
                    <a:pt x="743322" y="143830"/>
                    <a:pt x="722403" y="111382"/>
                    <a:pt x="690235" y="104948"/>
                  </a:cubicBezTo>
                  <a:cubicBezTo>
                    <a:pt x="577165" y="82334"/>
                    <a:pt x="645078" y="93608"/>
                    <a:pt x="485519" y="77652"/>
                  </a:cubicBezTo>
                  <a:cubicBezTo>
                    <a:pt x="358140" y="95849"/>
                    <a:pt x="229709" y="107792"/>
                    <a:pt x="103381" y="132243"/>
                  </a:cubicBezTo>
                  <a:cubicBezTo>
                    <a:pt x="87277" y="135360"/>
                    <a:pt x="74036" y="147941"/>
                    <a:pt x="62438" y="159539"/>
                  </a:cubicBezTo>
                  <a:cubicBezTo>
                    <a:pt x="50840" y="171137"/>
                    <a:pt x="44241" y="186834"/>
                    <a:pt x="35143" y="200482"/>
                  </a:cubicBezTo>
                  <a:cubicBezTo>
                    <a:pt x="0" y="341050"/>
                    <a:pt x="17642" y="248005"/>
                    <a:pt x="35143" y="528029"/>
                  </a:cubicBezTo>
                  <a:cubicBezTo>
                    <a:pt x="38560" y="582703"/>
                    <a:pt x="27211" y="641451"/>
                    <a:pt x="48790" y="691802"/>
                  </a:cubicBezTo>
                  <a:cubicBezTo>
                    <a:pt x="58440" y="714320"/>
                    <a:pt x="94642" y="709147"/>
                    <a:pt x="117029" y="719097"/>
                  </a:cubicBezTo>
                  <a:cubicBezTo>
                    <a:pt x="135620" y="727360"/>
                    <a:pt x="152920" y="738379"/>
                    <a:pt x="171620" y="746393"/>
                  </a:cubicBezTo>
                  <a:cubicBezTo>
                    <a:pt x="248176" y="779203"/>
                    <a:pt x="176630" y="735607"/>
                    <a:pt x="267155" y="787336"/>
                  </a:cubicBezTo>
                  <a:cubicBezTo>
                    <a:pt x="387525" y="856119"/>
                    <a:pt x="214357" y="761475"/>
                    <a:pt x="349041" y="869223"/>
                  </a:cubicBezTo>
                  <a:cubicBezTo>
                    <a:pt x="377681" y="892135"/>
                    <a:pt x="413339" y="904592"/>
                    <a:pt x="444575" y="923814"/>
                  </a:cubicBezTo>
                  <a:cubicBezTo>
                    <a:pt x="450703" y="927585"/>
                    <a:pt x="554601" y="1002250"/>
                    <a:pt x="581053" y="1005700"/>
                  </a:cubicBezTo>
                  <a:cubicBezTo>
                    <a:pt x="666882" y="1016895"/>
                    <a:pt x="753925" y="1014799"/>
                    <a:pt x="840361" y="1019348"/>
                  </a:cubicBezTo>
                  <a:cubicBezTo>
                    <a:pt x="849459" y="1032996"/>
                    <a:pt x="855055" y="1049790"/>
                    <a:pt x="867656" y="1060291"/>
                  </a:cubicBezTo>
                  <a:cubicBezTo>
                    <a:pt x="883285" y="1073316"/>
                    <a:pt x="922247" y="1087587"/>
                    <a:pt x="922247" y="1087587"/>
                  </a:cubicBezTo>
                </a:path>
              </a:pathLst>
            </a:custGeom>
            <a:ln w="31750">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rot="21020480">
              <a:off x="1120332" y="804990"/>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rot="2632733">
              <a:off x="1529827" y="78768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rot="5971730">
              <a:off x="1853024" y="985532"/>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rot="9783911">
              <a:off x="1687791" y="1363599"/>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rot="13826785">
              <a:off x="1303997" y="1543077"/>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rot="17966432">
              <a:off x="1068221" y="1216898"/>
              <a:ext cx="570442" cy="686328"/>
            </a:xfrm>
            <a:custGeom>
              <a:avLst/>
              <a:gdLst>
                <a:gd name="connsiteX0" fmla="*/ 543252 w 570442"/>
                <a:gd name="connsiteY0" fmla="*/ 649129 h 686328"/>
                <a:gd name="connsiteX1" fmla="*/ 529605 w 570442"/>
                <a:gd name="connsiteY1" fmla="*/ 403469 h 686328"/>
                <a:gd name="connsiteX2" fmla="*/ 515957 w 570442"/>
                <a:gd name="connsiteY2" fmla="*/ 348878 h 686328"/>
                <a:gd name="connsiteX3" fmla="*/ 475014 w 570442"/>
                <a:gd name="connsiteY3" fmla="*/ 266992 h 686328"/>
                <a:gd name="connsiteX4" fmla="*/ 434070 w 570442"/>
                <a:gd name="connsiteY4" fmla="*/ 239696 h 686328"/>
                <a:gd name="connsiteX5" fmla="*/ 393127 w 570442"/>
                <a:gd name="connsiteY5" fmla="*/ 198753 h 686328"/>
                <a:gd name="connsiteX6" fmla="*/ 352184 w 570442"/>
                <a:gd name="connsiteY6" fmla="*/ 171457 h 686328"/>
                <a:gd name="connsiteX7" fmla="*/ 270297 w 570442"/>
                <a:gd name="connsiteY7" fmla="*/ 103219 h 686328"/>
                <a:gd name="connsiteX8" fmla="*/ 51933 w 570442"/>
                <a:gd name="connsiteY8" fmla="*/ 116866 h 686328"/>
                <a:gd name="connsiteX9" fmla="*/ 65581 w 570442"/>
                <a:gd name="connsiteY9" fmla="*/ 376174 h 686328"/>
                <a:gd name="connsiteX10" fmla="*/ 106524 w 570442"/>
                <a:gd name="connsiteY10" fmla="*/ 403469 h 686328"/>
                <a:gd name="connsiteX11" fmla="*/ 215706 w 570442"/>
                <a:gd name="connsiteY11" fmla="*/ 458060 h 686328"/>
                <a:gd name="connsiteX12" fmla="*/ 243002 w 570442"/>
                <a:gd name="connsiteY12" fmla="*/ 499004 h 686328"/>
                <a:gd name="connsiteX13" fmla="*/ 393127 w 570442"/>
                <a:gd name="connsiteY13" fmla="*/ 553595 h 686328"/>
                <a:gd name="connsiteX14" fmla="*/ 406775 w 570442"/>
                <a:gd name="connsiteY14" fmla="*/ 635481 h 686328"/>
                <a:gd name="connsiteX15" fmla="*/ 447718 w 570442"/>
                <a:gd name="connsiteY15" fmla="*/ 662777 h 686328"/>
                <a:gd name="connsiteX16" fmla="*/ 488661 w 570442"/>
                <a:gd name="connsiteY16" fmla="*/ 676425 h 686328"/>
                <a:gd name="connsiteX17" fmla="*/ 393127 w 570442"/>
                <a:gd name="connsiteY17" fmla="*/ 649129 h 686328"/>
                <a:gd name="connsiteX18" fmla="*/ 311240 w 570442"/>
                <a:gd name="connsiteY18" fmla="*/ 567243 h 686328"/>
                <a:gd name="connsiteX19" fmla="*/ 270297 w 570442"/>
                <a:gd name="connsiteY19" fmla="*/ 526299 h 686328"/>
                <a:gd name="connsiteX20" fmla="*/ 188411 w 570442"/>
                <a:gd name="connsiteY20" fmla="*/ 471708 h 686328"/>
                <a:gd name="connsiteX21" fmla="*/ 161115 w 570442"/>
                <a:gd name="connsiteY21" fmla="*/ 430765 h 686328"/>
                <a:gd name="connsiteX22" fmla="*/ 120172 w 570442"/>
                <a:gd name="connsiteY22" fmla="*/ 403469 h 686328"/>
                <a:gd name="connsiteX23" fmla="*/ 106524 w 570442"/>
                <a:gd name="connsiteY23" fmla="*/ 348878 h 686328"/>
                <a:gd name="connsiteX24" fmla="*/ 79228 w 570442"/>
                <a:gd name="connsiteY24" fmla="*/ 266992 h 686328"/>
                <a:gd name="connsiteX25" fmla="*/ 133820 w 570442"/>
                <a:gd name="connsiteY25" fmla="*/ 157810 h 686328"/>
                <a:gd name="connsiteX26" fmla="*/ 215706 w 570442"/>
                <a:gd name="connsiteY26" fmla="*/ 130514 h 686328"/>
                <a:gd name="connsiteX27" fmla="*/ 256649 w 570442"/>
                <a:gd name="connsiteY27" fmla="*/ 116866 h 686328"/>
                <a:gd name="connsiteX28" fmla="*/ 365831 w 570442"/>
                <a:gd name="connsiteY28" fmla="*/ 130514 h 686328"/>
                <a:gd name="connsiteX29" fmla="*/ 406775 w 570442"/>
                <a:gd name="connsiteY29" fmla="*/ 171457 h 686328"/>
                <a:gd name="connsiteX30" fmla="*/ 447718 w 570442"/>
                <a:gd name="connsiteY30" fmla="*/ 185105 h 686328"/>
                <a:gd name="connsiteX31" fmla="*/ 475014 w 570442"/>
                <a:gd name="connsiteY31" fmla="*/ 649129 h 686328"/>
                <a:gd name="connsiteX32" fmla="*/ 502309 w 570442"/>
                <a:gd name="connsiteY32" fmla="*/ 539947 h 686328"/>
                <a:gd name="connsiteX33" fmla="*/ 488661 w 570442"/>
                <a:gd name="connsiteY33" fmla="*/ 280640 h 686328"/>
                <a:gd name="connsiteX34" fmla="*/ 447718 w 570442"/>
                <a:gd name="connsiteY34" fmla="*/ 226049 h 686328"/>
                <a:gd name="connsiteX35" fmla="*/ 393127 w 570442"/>
                <a:gd name="connsiteY35" fmla="*/ 185105 h 686328"/>
                <a:gd name="connsiteX36" fmla="*/ 352184 w 570442"/>
                <a:gd name="connsiteY36" fmla="*/ 144162 h 686328"/>
                <a:gd name="connsiteX37" fmla="*/ 270297 w 570442"/>
                <a:gd name="connsiteY37" fmla="*/ 103219 h 686328"/>
                <a:gd name="connsiteX38" fmla="*/ 79228 w 570442"/>
                <a:gd name="connsiteY38" fmla="*/ 116866 h 686328"/>
                <a:gd name="connsiteX39" fmla="*/ 51933 w 570442"/>
                <a:gd name="connsiteY39" fmla="*/ 157810 h 686328"/>
                <a:gd name="connsiteX40" fmla="*/ 65581 w 570442"/>
                <a:gd name="connsiteY40" fmla="*/ 362526 h 686328"/>
                <a:gd name="connsiteX41" fmla="*/ 120172 w 570442"/>
                <a:gd name="connsiteY41" fmla="*/ 430765 h 686328"/>
                <a:gd name="connsiteX42" fmla="*/ 174763 w 570442"/>
                <a:gd name="connsiteY42" fmla="*/ 471708 h 686328"/>
                <a:gd name="connsiteX43" fmla="*/ 215706 w 570442"/>
                <a:gd name="connsiteY43" fmla="*/ 512652 h 686328"/>
                <a:gd name="connsiteX44" fmla="*/ 243002 w 570442"/>
                <a:gd name="connsiteY44" fmla="*/ 553595 h 686328"/>
                <a:gd name="connsiteX45" fmla="*/ 297593 w 570442"/>
                <a:gd name="connsiteY45" fmla="*/ 580890 h 686328"/>
                <a:gd name="connsiteX46" fmla="*/ 338536 w 570442"/>
                <a:gd name="connsiteY46" fmla="*/ 608186 h 686328"/>
                <a:gd name="connsiteX47" fmla="*/ 406775 w 570442"/>
                <a:gd name="connsiteY47" fmla="*/ 594538 h 686328"/>
                <a:gd name="connsiteX48" fmla="*/ 352184 w 570442"/>
                <a:gd name="connsiteY48" fmla="*/ 567243 h 686328"/>
                <a:gd name="connsiteX49" fmla="*/ 311240 w 570442"/>
                <a:gd name="connsiteY49" fmla="*/ 539947 h 686328"/>
                <a:gd name="connsiteX50" fmla="*/ 229354 w 570442"/>
                <a:gd name="connsiteY50" fmla="*/ 458060 h 686328"/>
                <a:gd name="connsiteX51" fmla="*/ 147467 w 570442"/>
                <a:gd name="connsiteY51" fmla="*/ 376174 h 686328"/>
                <a:gd name="connsiteX52" fmla="*/ 106524 w 570442"/>
                <a:gd name="connsiteY52" fmla="*/ 335231 h 686328"/>
                <a:gd name="connsiteX53" fmla="*/ 65581 w 570442"/>
                <a:gd name="connsiteY53" fmla="*/ 294287 h 686328"/>
                <a:gd name="connsiteX54" fmla="*/ 51933 w 570442"/>
                <a:gd name="connsiteY54" fmla="*/ 157810 h 686328"/>
                <a:gd name="connsiteX55" fmla="*/ 120172 w 570442"/>
                <a:gd name="connsiteY55" fmla="*/ 144162 h 686328"/>
                <a:gd name="connsiteX56" fmla="*/ 352184 w 570442"/>
                <a:gd name="connsiteY56" fmla="*/ 157810 h 686328"/>
                <a:gd name="connsiteX57" fmla="*/ 475014 w 570442"/>
                <a:gd name="connsiteY57" fmla="*/ 226049 h 686328"/>
                <a:gd name="connsiteX58" fmla="*/ 543252 w 570442"/>
                <a:gd name="connsiteY58" fmla="*/ 649129 h 6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0442" h="686328">
                  <a:moveTo>
                    <a:pt x="543252" y="649129"/>
                  </a:moveTo>
                  <a:cubicBezTo>
                    <a:pt x="552351" y="678699"/>
                    <a:pt x="537030" y="485145"/>
                    <a:pt x="529605" y="403469"/>
                  </a:cubicBezTo>
                  <a:cubicBezTo>
                    <a:pt x="527907" y="384789"/>
                    <a:pt x="521110" y="366913"/>
                    <a:pt x="515957" y="348878"/>
                  </a:cubicBezTo>
                  <a:cubicBezTo>
                    <a:pt x="507077" y="317799"/>
                    <a:pt x="498938" y="290916"/>
                    <a:pt x="475014" y="266992"/>
                  </a:cubicBezTo>
                  <a:cubicBezTo>
                    <a:pt x="463415" y="255393"/>
                    <a:pt x="446671" y="250197"/>
                    <a:pt x="434070" y="239696"/>
                  </a:cubicBezTo>
                  <a:cubicBezTo>
                    <a:pt x="419243" y="227340"/>
                    <a:pt x="407954" y="211109"/>
                    <a:pt x="393127" y="198753"/>
                  </a:cubicBezTo>
                  <a:cubicBezTo>
                    <a:pt x="380526" y="188252"/>
                    <a:pt x="364785" y="181958"/>
                    <a:pt x="352184" y="171457"/>
                  </a:cubicBezTo>
                  <a:cubicBezTo>
                    <a:pt x="247108" y="83894"/>
                    <a:pt x="371944" y="170983"/>
                    <a:pt x="270297" y="103219"/>
                  </a:cubicBezTo>
                  <a:cubicBezTo>
                    <a:pt x="197509" y="107768"/>
                    <a:pt x="95691" y="58522"/>
                    <a:pt x="51933" y="116866"/>
                  </a:cubicBezTo>
                  <a:cubicBezTo>
                    <a:pt x="0" y="186111"/>
                    <a:pt x="49385" y="291147"/>
                    <a:pt x="65581" y="376174"/>
                  </a:cubicBezTo>
                  <a:cubicBezTo>
                    <a:pt x="68650" y="392287"/>
                    <a:pt x="92124" y="395615"/>
                    <a:pt x="106524" y="403469"/>
                  </a:cubicBezTo>
                  <a:cubicBezTo>
                    <a:pt x="142245" y="422953"/>
                    <a:pt x="215706" y="458060"/>
                    <a:pt x="215706" y="458060"/>
                  </a:cubicBezTo>
                  <a:cubicBezTo>
                    <a:pt x="224805" y="471708"/>
                    <a:pt x="231403" y="487405"/>
                    <a:pt x="243002" y="499004"/>
                  </a:cubicBezTo>
                  <a:cubicBezTo>
                    <a:pt x="281764" y="537766"/>
                    <a:pt x="343051" y="543580"/>
                    <a:pt x="393127" y="553595"/>
                  </a:cubicBezTo>
                  <a:cubicBezTo>
                    <a:pt x="397676" y="580890"/>
                    <a:pt x="394400" y="610731"/>
                    <a:pt x="406775" y="635481"/>
                  </a:cubicBezTo>
                  <a:cubicBezTo>
                    <a:pt x="414110" y="650152"/>
                    <a:pt x="433047" y="655441"/>
                    <a:pt x="447718" y="662777"/>
                  </a:cubicBezTo>
                  <a:cubicBezTo>
                    <a:pt x="460585" y="669211"/>
                    <a:pt x="503047" y="676425"/>
                    <a:pt x="488661" y="676425"/>
                  </a:cubicBezTo>
                  <a:cubicBezTo>
                    <a:pt x="471524" y="676425"/>
                    <a:pt x="412435" y="655565"/>
                    <a:pt x="393127" y="649129"/>
                  </a:cubicBezTo>
                  <a:lnTo>
                    <a:pt x="311240" y="567243"/>
                  </a:lnTo>
                  <a:cubicBezTo>
                    <a:pt x="297592" y="553595"/>
                    <a:pt x="286356" y="537005"/>
                    <a:pt x="270297" y="526299"/>
                  </a:cubicBezTo>
                  <a:lnTo>
                    <a:pt x="188411" y="471708"/>
                  </a:lnTo>
                  <a:cubicBezTo>
                    <a:pt x="179312" y="458060"/>
                    <a:pt x="172713" y="442363"/>
                    <a:pt x="161115" y="430765"/>
                  </a:cubicBezTo>
                  <a:cubicBezTo>
                    <a:pt x="149517" y="419167"/>
                    <a:pt x="129270" y="417117"/>
                    <a:pt x="120172" y="403469"/>
                  </a:cubicBezTo>
                  <a:cubicBezTo>
                    <a:pt x="109767" y="387862"/>
                    <a:pt x="111914" y="366844"/>
                    <a:pt x="106524" y="348878"/>
                  </a:cubicBezTo>
                  <a:cubicBezTo>
                    <a:pt x="98256" y="321320"/>
                    <a:pt x="79228" y="266992"/>
                    <a:pt x="79228" y="266992"/>
                  </a:cubicBezTo>
                  <a:cubicBezTo>
                    <a:pt x="91256" y="194823"/>
                    <a:pt x="72410" y="185103"/>
                    <a:pt x="133820" y="157810"/>
                  </a:cubicBezTo>
                  <a:cubicBezTo>
                    <a:pt x="160112" y="146125"/>
                    <a:pt x="188411" y="139613"/>
                    <a:pt x="215706" y="130514"/>
                  </a:cubicBezTo>
                  <a:lnTo>
                    <a:pt x="256649" y="116866"/>
                  </a:lnTo>
                  <a:cubicBezTo>
                    <a:pt x="293043" y="121415"/>
                    <a:pt x="331362" y="117980"/>
                    <a:pt x="365831" y="130514"/>
                  </a:cubicBezTo>
                  <a:cubicBezTo>
                    <a:pt x="383970" y="137110"/>
                    <a:pt x="390716" y="160751"/>
                    <a:pt x="406775" y="171457"/>
                  </a:cubicBezTo>
                  <a:cubicBezTo>
                    <a:pt x="418745" y="179437"/>
                    <a:pt x="434070" y="180556"/>
                    <a:pt x="447718" y="185105"/>
                  </a:cubicBezTo>
                  <a:cubicBezTo>
                    <a:pt x="513180" y="381490"/>
                    <a:pt x="390345" y="0"/>
                    <a:pt x="475014" y="649129"/>
                  </a:cubicBezTo>
                  <a:cubicBezTo>
                    <a:pt x="479866" y="686328"/>
                    <a:pt x="493211" y="576341"/>
                    <a:pt x="502309" y="539947"/>
                  </a:cubicBezTo>
                  <a:cubicBezTo>
                    <a:pt x="497760" y="453511"/>
                    <a:pt x="503491" y="365915"/>
                    <a:pt x="488661" y="280640"/>
                  </a:cubicBezTo>
                  <a:cubicBezTo>
                    <a:pt x="484764" y="258230"/>
                    <a:pt x="463802" y="242133"/>
                    <a:pt x="447718" y="226049"/>
                  </a:cubicBezTo>
                  <a:cubicBezTo>
                    <a:pt x="431634" y="209965"/>
                    <a:pt x="410397" y="199908"/>
                    <a:pt x="393127" y="185105"/>
                  </a:cubicBezTo>
                  <a:cubicBezTo>
                    <a:pt x="378473" y="172544"/>
                    <a:pt x="367011" y="156518"/>
                    <a:pt x="352184" y="144162"/>
                  </a:cubicBezTo>
                  <a:cubicBezTo>
                    <a:pt x="316907" y="114765"/>
                    <a:pt x="311333" y="116897"/>
                    <a:pt x="270297" y="103219"/>
                  </a:cubicBezTo>
                  <a:cubicBezTo>
                    <a:pt x="206607" y="107768"/>
                    <a:pt x="141173" y="101380"/>
                    <a:pt x="79228" y="116866"/>
                  </a:cubicBezTo>
                  <a:cubicBezTo>
                    <a:pt x="63315" y="120844"/>
                    <a:pt x="52843" y="141433"/>
                    <a:pt x="51933" y="157810"/>
                  </a:cubicBezTo>
                  <a:cubicBezTo>
                    <a:pt x="48140" y="226095"/>
                    <a:pt x="58029" y="294554"/>
                    <a:pt x="65581" y="362526"/>
                  </a:cubicBezTo>
                  <a:cubicBezTo>
                    <a:pt x="71043" y="411689"/>
                    <a:pt x="82504" y="403860"/>
                    <a:pt x="120172" y="430765"/>
                  </a:cubicBezTo>
                  <a:cubicBezTo>
                    <a:pt x="138681" y="443986"/>
                    <a:pt x="157493" y="456905"/>
                    <a:pt x="174763" y="471708"/>
                  </a:cubicBezTo>
                  <a:cubicBezTo>
                    <a:pt x="189417" y="484269"/>
                    <a:pt x="203350" y="497825"/>
                    <a:pt x="215706" y="512652"/>
                  </a:cubicBezTo>
                  <a:cubicBezTo>
                    <a:pt x="226207" y="525253"/>
                    <a:pt x="230401" y="543094"/>
                    <a:pt x="243002" y="553595"/>
                  </a:cubicBezTo>
                  <a:cubicBezTo>
                    <a:pt x="258631" y="566619"/>
                    <a:pt x="279929" y="570796"/>
                    <a:pt x="297593" y="580890"/>
                  </a:cubicBezTo>
                  <a:cubicBezTo>
                    <a:pt x="311834" y="589028"/>
                    <a:pt x="324888" y="599087"/>
                    <a:pt x="338536" y="608186"/>
                  </a:cubicBezTo>
                  <a:cubicBezTo>
                    <a:pt x="361282" y="603637"/>
                    <a:pt x="399439" y="616544"/>
                    <a:pt x="406775" y="594538"/>
                  </a:cubicBezTo>
                  <a:cubicBezTo>
                    <a:pt x="413209" y="575237"/>
                    <a:pt x="369848" y="577337"/>
                    <a:pt x="352184" y="567243"/>
                  </a:cubicBezTo>
                  <a:cubicBezTo>
                    <a:pt x="337942" y="559105"/>
                    <a:pt x="323500" y="550845"/>
                    <a:pt x="311240" y="539947"/>
                  </a:cubicBezTo>
                  <a:cubicBezTo>
                    <a:pt x="282389" y="514301"/>
                    <a:pt x="256649" y="485356"/>
                    <a:pt x="229354" y="458060"/>
                  </a:cubicBezTo>
                  <a:lnTo>
                    <a:pt x="147467" y="376174"/>
                  </a:lnTo>
                  <a:lnTo>
                    <a:pt x="106524" y="335231"/>
                  </a:lnTo>
                  <a:lnTo>
                    <a:pt x="65581" y="294287"/>
                  </a:lnTo>
                  <a:cubicBezTo>
                    <a:pt x="58490" y="273015"/>
                    <a:pt x="14268" y="189198"/>
                    <a:pt x="51933" y="157810"/>
                  </a:cubicBezTo>
                  <a:cubicBezTo>
                    <a:pt x="69753" y="142960"/>
                    <a:pt x="97426" y="148711"/>
                    <a:pt x="120172" y="144162"/>
                  </a:cubicBezTo>
                  <a:cubicBezTo>
                    <a:pt x="197509" y="148711"/>
                    <a:pt x="275492" y="146854"/>
                    <a:pt x="352184" y="157810"/>
                  </a:cubicBezTo>
                  <a:cubicBezTo>
                    <a:pt x="369319" y="160258"/>
                    <a:pt x="469103" y="222502"/>
                    <a:pt x="475014" y="226049"/>
                  </a:cubicBezTo>
                  <a:cubicBezTo>
                    <a:pt x="570442" y="369193"/>
                    <a:pt x="534153" y="619559"/>
                    <a:pt x="543252" y="649129"/>
                  </a:cubicBezTo>
                  <a:close/>
                </a:path>
              </a:pathLst>
            </a:custGeo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0" fill="hold" nodeType="withEffect">
                                  <p:stCondLst>
                                    <p:cond delay="100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par>
                          <p:cTn id="21" fill="hold">
                            <p:stCondLst>
                              <p:cond delay="2000"/>
                            </p:stCondLst>
                            <p:childTnLst>
                              <p:par>
                                <p:cTn id="22" presetID="53" presetClass="entr" presetSubtype="0" fill="hold" nodeType="afterEffect">
                                  <p:stCondLst>
                                    <p:cond delay="1000"/>
                                  </p:stCondLst>
                                  <p:iterate type="lt">
                                    <p:tmPct val="0"/>
                                  </p:iterate>
                                  <p:childTnLst>
                                    <p:set>
                                      <p:cBhvr>
                                        <p:cTn id="23" dur="1" fill="hold">
                                          <p:stCondLst>
                                            <p:cond delay="0"/>
                                          </p:stCondLst>
                                        </p:cTn>
                                        <p:tgtEl>
                                          <p:spTgt spid="108"/>
                                        </p:tgtEl>
                                        <p:attrNameLst>
                                          <p:attrName>style.visibility</p:attrName>
                                        </p:attrNameLst>
                                      </p:cBhvr>
                                      <p:to>
                                        <p:strVal val="visible"/>
                                      </p:to>
                                    </p:set>
                                    <p:anim calcmode="lin" valueType="num">
                                      <p:cBhvr>
                                        <p:cTn id="24" dur="500" fill="hold"/>
                                        <p:tgtEl>
                                          <p:spTgt spid="108"/>
                                        </p:tgtEl>
                                        <p:attrNameLst>
                                          <p:attrName>ppt_w</p:attrName>
                                        </p:attrNameLst>
                                      </p:cBhvr>
                                      <p:tavLst>
                                        <p:tav tm="0">
                                          <p:val>
                                            <p:fltVal val="0"/>
                                          </p:val>
                                        </p:tav>
                                        <p:tav tm="100000">
                                          <p:val>
                                            <p:strVal val="#ppt_w"/>
                                          </p:val>
                                        </p:tav>
                                      </p:tavLst>
                                    </p:anim>
                                    <p:anim calcmode="lin" valueType="num">
                                      <p:cBhvr>
                                        <p:cTn id="25" dur="500" fill="hold"/>
                                        <p:tgtEl>
                                          <p:spTgt spid="108"/>
                                        </p:tgtEl>
                                        <p:attrNameLst>
                                          <p:attrName>ppt_h</p:attrName>
                                        </p:attrNameLst>
                                      </p:cBhvr>
                                      <p:tavLst>
                                        <p:tav tm="0">
                                          <p:val>
                                            <p:fltVal val="0"/>
                                          </p:val>
                                        </p:tav>
                                        <p:tav tm="100000">
                                          <p:val>
                                            <p:strVal val="#ppt_h"/>
                                          </p:val>
                                        </p:tav>
                                      </p:tavLst>
                                    </p:anim>
                                    <p:animEffect transition="in" filter="fade">
                                      <p:cBhvr>
                                        <p:cTn id="26" dur="500"/>
                                        <p:tgtEl>
                                          <p:spTgt spid="108"/>
                                        </p:tgtEl>
                                      </p:cBhvr>
                                    </p:animEffect>
                                  </p:childTnLst>
                                </p:cTn>
                              </p:par>
                              <p:par>
                                <p:cTn id="27" presetID="53" presetClass="entr" presetSubtype="0" fill="hold" nodeType="withEffect">
                                  <p:stCondLst>
                                    <p:cond delay="1000"/>
                                  </p:stCondLst>
                                  <p:iterate type="lt">
                                    <p:tmPct val="0"/>
                                  </p:iterate>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par>
                                <p:cTn id="32" presetID="53" presetClass="entr" presetSubtype="0" fill="hold" nodeType="withEffect">
                                  <p:stCondLst>
                                    <p:cond delay="1000"/>
                                  </p:stCondLst>
                                  <p:iterate type="lt">
                                    <p:tmPct val="0"/>
                                  </p:iterate>
                                  <p:childTnLst>
                                    <p:set>
                                      <p:cBhvr>
                                        <p:cTn id="33" dur="1" fill="hold">
                                          <p:stCondLst>
                                            <p:cond delay="0"/>
                                          </p:stCondLst>
                                        </p:cTn>
                                        <p:tgtEl>
                                          <p:spTgt spid="160"/>
                                        </p:tgtEl>
                                        <p:attrNameLst>
                                          <p:attrName>style.visibility</p:attrName>
                                        </p:attrNameLst>
                                      </p:cBhvr>
                                      <p:to>
                                        <p:strVal val="visible"/>
                                      </p:to>
                                    </p:set>
                                    <p:anim calcmode="lin" valueType="num">
                                      <p:cBhvr>
                                        <p:cTn id="34" dur="500" fill="hold"/>
                                        <p:tgtEl>
                                          <p:spTgt spid="160"/>
                                        </p:tgtEl>
                                        <p:attrNameLst>
                                          <p:attrName>ppt_w</p:attrName>
                                        </p:attrNameLst>
                                      </p:cBhvr>
                                      <p:tavLst>
                                        <p:tav tm="0">
                                          <p:val>
                                            <p:fltVal val="0"/>
                                          </p:val>
                                        </p:tav>
                                        <p:tav tm="100000">
                                          <p:val>
                                            <p:strVal val="#ppt_w"/>
                                          </p:val>
                                        </p:tav>
                                      </p:tavLst>
                                    </p:anim>
                                    <p:anim calcmode="lin" valueType="num">
                                      <p:cBhvr>
                                        <p:cTn id="35" dur="500" fill="hold"/>
                                        <p:tgtEl>
                                          <p:spTgt spid="160"/>
                                        </p:tgtEl>
                                        <p:attrNameLst>
                                          <p:attrName>ppt_h</p:attrName>
                                        </p:attrNameLst>
                                      </p:cBhvr>
                                      <p:tavLst>
                                        <p:tav tm="0">
                                          <p:val>
                                            <p:fltVal val="0"/>
                                          </p:val>
                                        </p:tav>
                                        <p:tav tm="100000">
                                          <p:val>
                                            <p:strVal val="#ppt_h"/>
                                          </p:val>
                                        </p:tav>
                                      </p:tavLst>
                                    </p:anim>
                                    <p:animEffect transition="in" filter="fade">
                                      <p:cBhvr>
                                        <p:cTn id="36" dur="500"/>
                                        <p:tgtEl>
                                          <p:spTgt spid="160"/>
                                        </p:tgtEl>
                                      </p:cBhvr>
                                    </p:animEffect>
                                  </p:childTnLst>
                                </p:cTn>
                              </p:par>
                              <p:par>
                                <p:cTn id="37" presetID="53" presetClass="entr" presetSubtype="0" fill="hold" nodeType="withEffect">
                                  <p:stCondLst>
                                    <p:cond delay="1000"/>
                                  </p:stCondLst>
                                  <p:iterate type="lt">
                                    <p:tmPct val="0"/>
                                  </p:iterate>
                                  <p:childTnLst>
                                    <p:set>
                                      <p:cBhvr>
                                        <p:cTn id="38" dur="1" fill="hold">
                                          <p:stCondLst>
                                            <p:cond delay="0"/>
                                          </p:stCondLst>
                                        </p:cTn>
                                        <p:tgtEl>
                                          <p:spTgt spid="121"/>
                                        </p:tgtEl>
                                        <p:attrNameLst>
                                          <p:attrName>style.visibility</p:attrName>
                                        </p:attrNameLst>
                                      </p:cBhvr>
                                      <p:to>
                                        <p:strVal val="visible"/>
                                      </p:to>
                                    </p:set>
                                    <p:anim calcmode="lin" valueType="num">
                                      <p:cBhvr>
                                        <p:cTn id="39" dur="500" fill="hold"/>
                                        <p:tgtEl>
                                          <p:spTgt spid="121"/>
                                        </p:tgtEl>
                                        <p:attrNameLst>
                                          <p:attrName>ppt_w</p:attrName>
                                        </p:attrNameLst>
                                      </p:cBhvr>
                                      <p:tavLst>
                                        <p:tav tm="0">
                                          <p:val>
                                            <p:fltVal val="0"/>
                                          </p:val>
                                        </p:tav>
                                        <p:tav tm="100000">
                                          <p:val>
                                            <p:strVal val="#ppt_w"/>
                                          </p:val>
                                        </p:tav>
                                      </p:tavLst>
                                    </p:anim>
                                    <p:anim calcmode="lin" valueType="num">
                                      <p:cBhvr>
                                        <p:cTn id="40" dur="500" fill="hold"/>
                                        <p:tgtEl>
                                          <p:spTgt spid="121"/>
                                        </p:tgtEl>
                                        <p:attrNameLst>
                                          <p:attrName>ppt_h</p:attrName>
                                        </p:attrNameLst>
                                      </p:cBhvr>
                                      <p:tavLst>
                                        <p:tav tm="0">
                                          <p:val>
                                            <p:fltVal val="0"/>
                                          </p:val>
                                        </p:tav>
                                        <p:tav tm="100000">
                                          <p:val>
                                            <p:strVal val="#ppt_h"/>
                                          </p:val>
                                        </p:tav>
                                      </p:tavLst>
                                    </p:anim>
                                    <p:animEffect transition="in" filter="fade">
                                      <p:cBhvr>
                                        <p:cTn id="41" dur="500"/>
                                        <p:tgtEl>
                                          <p:spTgt spid="121"/>
                                        </p:tgtEl>
                                      </p:cBhvr>
                                    </p:animEffect>
                                  </p:childTnLst>
                                </p:cTn>
                              </p:par>
                              <p:par>
                                <p:cTn id="42" presetID="53" presetClass="entr" presetSubtype="0" fill="hold" nodeType="withEffect">
                                  <p:stCondLst>
                                    <p:cond delay="1000"/>
                                  </p:stCondLst>
                                  <p:iterate type="lt">
                                    <p:tmPct val="0"/>
                                  </p:iterate>
                                  <p:childTnLst>
                                    <p:set>
                                      <p:cBhvr>
                                        <p:cTn id="43" dur="1" fill="hold">
                                          <p:stCondLst>
                                            <p:cond delay="0"/>
                                          </p:stCondLst>
                                        </p:cTn>
                                        <p:tgtEl>
                                          <p:spTgt spid="134"/>
                                        </p:tgtEl>
                                        <p:attrNameLst>
                                          <p:attrName>style.visibility</p:attrName>
                                        </p:attrNameLst>
                                      </p:cBhvr>
                                      <p:to>
                                        <p:strVal val="visible"/>
                                      </p:to>
                                    </p:set>
                                    <p:anim calcmode="lin" valueType="num">
                                      <p:cBhvr>
                                        <p:cTn id="44" dur="500" fill="hold"/>
                                        <p:tgtEl>
                                          <p:spTgt spid="134"/>
                                        </p:tgtEl>
                                        <p:attrNameLst>
                                          <p:attrName>ppt_w</p:attrName>
                                        </p:attrNameLst>
                                      </p:cBhvr>
                                      <p:tavLst>
                                        <p:tav tm="0">
                                          <p:val>
                                            <p:fltVal val="0"/>
                                          </p:val>
                                        </p:tav>
                                        <p:tav tm="100000">
                                          <p:val>
                                            <p:strVal val="#ppt_w"/>
                                          </p:val>
                                        </p:tav>
                                      </p:tavLst>
                                    </p:anim>
                                    <p:anim calcmode="lin" valueType="num">
                                      <p:cBhvr>
                                        <p:cTn id="45" dur="500" fill="hold"/>
                                        <p:tgtEl>
                                          <p:spTgt spid="134"/>
                                        </p:tgtEl>
                                        <p:attrNameLst>
                                          <p:attrName>ppt_h</p:attrName>
                                        </p:attrNameLst>
                                      </p:cBhvr>
                                      <p:tavLst>
                                        <p:tav tm="0">
                                          <p:val>
                                            <p:fltVal val="0"/>
                                          </p:val>
                                        </p:tav>
                                        <p:tav tm="100000">
                                          <p:val>
                                            <p:strVal val="#ppt_h"/>
                                          </p:val>
                                        </p:tav>
                                      </p:tavLst>
                                    </p:anim>
                                    <p:animEffect transition="in" filter="fade">
                                      <p:cBhvr>
                                        <p:cTn id="46" dur="500"/>
                                        <p:tgtEl>
                                          <p:spTgt spid="134"/>
                                        </p:tgtEl>
                                      </p:cBhvr>
                                    </p:animEffect>
                                  </p:childTnLst>
                                </p:cTn>
                              </p:par>
                              <p:par>
                                <p:cTn id="47" presetID="53" presetClass="entr" presetSubtype="0" fill="hold" nodeType="withEffect">
                                  <p:stCondLst>
                                    <p:cond delay="1000"/>
                                  </p:stCondLst>
                                  <p:iterate type="lt">
                                    <p:tmPct val="0"/>
                                  </p:iterate>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par>
                                <p:cTn id="52" presetID="53" presetClass="entr" presetSubtype="0" fill="hold" nodeType="withEffect">
                                  <p:stCondLst>
                                    <p:cond delay="1000"/>
                                  </p:stCondLst>
                                  <p:iterate type="lt">
                                    <p:tmPct val="0"/>
                                  </p:iterate>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fltVal val="0"/>
                                          </p:val>
                                        </p:tav>
                                        <p:tav tm="100000">
                                          <p:val>
                                            <p:strVal val="#ppt_w"/>
                                          </p:val>
                                        </p:tav>
                                      </p:tavLst>
                                    </p:anim>
                                    <p:anim calcmode="lin" valueType="num">
                                      <p:cBhvr>
                                        <p:cTn id="55" dur="500" fill="hold"/>
                                        <p:tgtEl>
                                          <p:spTgt spid="95"/>
                                        </p:tgtEl>
                                        <p:attrNameLst>
                                          <p:attrName>ppt_h</p:attrName>
                                        </p:attrNameLst>
                                      </p:cBhvr>
                                      <p:tavLst>
                                        <p:tav tm="0">
                                          <p:val>
                                            <p:fltVal val="0"/>
                                          </p:val>
                                        </p:tav>
                                        <p:tav tm="100000">
                                          <p:val>
                                            <p:strVal val="#ppt_h"/>
                                          </p:val>
                                        </p:tav>
                                      </p:tavLst>
                                    </p:anim>
                                    <p:animEffect transition="in" filter="fade">
                                      <p:cBhvr>
                                        <p:cTn id="56" dur="500"/>
                                        <p:tgtEl>
                                          <p:spTgt spid="95"/>
                                        </p:tgtEl>
                                      </p:cBhvr>
                                    </p:animEffect>
                                  </p:childTnLst>
                                </p:cTn>
                              </p:par>
                              <p:par>
                                <p:cTn id="57" presetID="53" presetClass="entr" presetSubtype="0" fill="hold" nodeType="withEffect">
                                  <p:stCondLst>
                                    <p:cond delay="1000"/>
                                  </p:stCondLst>
                                  <p:iterate type="lt">
                                    <p:tmPct val="0"/>
                                  </p:iterate>
                                  <p:childTnLst>
                                    <p:set>
                                      <p:cBhvr>
                                        <p:cTn id="58" dur="1" fill="hold">
                                          <p:stCondLst>
                                            <p:cond delay="0"/>
                                          </p:stCondLst>
                                        </p:cTn>
                                        <p:tgtEl>
                                          <p:spTgt spid="147"/>
                                        </p:tgtEl>
                                        <p:attrNameLst>
                                          <p:attrName>style.visibility</p:attrName>
                                        </p:attrNameLst>
                                      </p:cBhvr>
                                      <p:to>
                                        <p:strVal val="visible"/>
                                      </p:to>
                                    </p:set>
                                    <p:anim calcmode="lin" valueType="num">
                                      <p:cBhvr>
                                        <p:cTn id="59" dur="500" fill="hold"/>
                                        <p:tgtEl>
                                          <p:spTgt spid="147"/>
                                        </p:tgtEl>
                                        <p:attrNameLst>
                                          <p:attrName>ppt_w</p:attrName>
                                        </p:attrNameLst>
                                      </p:cBhvr>
                                      <p:tavLst>
                                        <p:tav tm="0">
                                          <p:val>
                                            <p:fltVal val="0"/>
                                          </p:val>
                                        </p:tav>
                                        <p:tav tm="100000">
                                          <p:val>
                                            <p:strVal val="#ppt_w"/>
                                          </p:val>
                                        </p:tav>
                                      </p:tavLst>
                                    </p:anim>
                                    <p:anim calcmode="lin" valueType="num">
                                      <p:cBhvr>
                                        <p:cTn id="60" dur="500" fill="hold"/>
                                        <p:tgtEl>
                                          <p:spTgt spid="147"/>
                                        </p:tgtEl>
                                        <p:attrNameLst>
                                          <p:attrName>ppt_h</p:attrName>
                                        </p:attrNameLst>
                                      </p:cBhvr>
                                      <p:tavLst>
                                        <p:tav tm="0">
                                          <p:val>
                                            <p:fltVal val="0"/>
                                          </p:val>
                                        </p:tav>
                                        <p:tav tm="100000">
                                          <p:val>
                                            <p:strVal val="#ppt_h"/>
                                          </p:val>
                                        </p:tav>
                                      </p:tavLst>
                                    </p:anim>
                                    <p:animEffect transition="in" filter="fade">
                                      <p:cBhvr>
                                        <p:cTn id="61" dur="500"/>
                                        <p:tgtEl>
                                          <p:spTgt spid="147"/>
                                        </p:tgtEl>
                                      </p:cBhvr>
                                    </p:animEffect>
                                  </p:childTnLst>
                                </p:cTn>
                              </p:par>
                              <p:par>
                                <p:cTn id="62" presetID="53" presetClass="entr" presetSubtype="0" fill="hold" nodeType="withEffect">
                                  <p:stCondLst>
                                    <p:cond delay="1000"/>
                                  </p:stCondLst>
                                  <p:iterate type="lt">
                                    <p:tmPct val="0"/>
                                  </p:iterate>
                                  <p:childTnLst>
                                    <p:set>
                                      <p:cBhvr>
                                        <p:cTn id="63" dur="1" fill="hold">
                                          <p:stCondLst>
                                            <p:cond delay="0"/>
                                          </p:stCondLst>
                                        </p:cTn>
                                        <p:tgtEl>
                                          <p:spTgt spid="82"/>
                                        </p:tgtEl>
                                        <p:attrNameLst>
                                          <p:attrName>style.visibility</p:attrName>
                                        </p:attrNameLst>
                                      </p:cBhvr>
                                      <p:to>
                                        <p:strVal val="visible"/>
                                      </p:to>
                                    </p:set>
                                    <p:anim calcmode="lin" valueType="num">
                                      <p:cBhvr>
                                        <p:cTn id="64" dur="500" fill="hold"/>
                                        <p:tgtEl>
                                          <p:spTgt spid="82"/>
                                        </p:tgtEl>
                                        <p:attrNameLst>
                                          <p:attrName>ppt_w</p:attrName>
                                        </p:attrNameLst>
                                      </p:cBhvr>
                                      <p:tavLst>
                                        <p:tav tm="0">
                                          <p:val>
                                            <p:fltVal val="0"/>
                                          </p:val>
                                        </p:tav>
                                        <p:tav tm="100000">
                                          <p:val>
                                            <p:strVal val="#ppt_w"/>
                                          </p:val>
                                        </p:tav>
                                      </p:tavLst>
                                    </p:anim>
                                    <p:anim calcmode="lin" valueType="num">
                                      <p:cBhvr>
                                        <p:cTn id="65" dur="500" fill="hold"/>
                                        <p:tgtEl>
                                          <p:spTgt spid="82"/>
                                        </p:tgtEl>
                                        <p:attrNameLst>
                                          <p:attrName>ppt_h</p:attrName>
                                        </p:attrNameLst>
                                      </p:cBhvr>
                                      <p:tavLst>
                                        <p:tav tm="0">
                                          <p:val>
                                            <p:fltVal val="0"/>
                                          </p:val>
                                        </p:tav>
                                        <p:tav tm="100000">
                                          <p:val>
                                            <p:strVal val="#ppt_h"/>
                                          </p:val>
                                        </p:tav>
                                      </p:tavLst>
                                    </p:anim>
                                    <p:animEffect transition="in" filter="fade">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9</Words>
  <Application>Microsoft Office PowerPoint</Application>
  <PresentationFormat>On-screen Show (4:3)</PresentationFormat>
  <Paragraphs>9</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Middletown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Middletown Public Schools</dc:creator>
  <cp:lastModifiedBy>Middletown Public Schools</cp:lastModifiedBy>
  <cp:revision>79</cp:revision>
  <dcterms:created xsi:type="dcterms:W3CDTF">2009-02-27T13:46:31Z</dcterms:created>
  <dcterms:modified xsi:type="dcterms:W3CDTF">2009-05-01T00:05:04Z</dcterms:modified>
</cp:coreProperties>
</file>